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627" r:id="rId2"/>
    <p:sldId id="487" r:id="rId3"/>
    <p:sldId id="629" r:id="rId4"/>
    <p:sldId id="580" r:id="rId5"/>
    <p:sldId id="605" r:id="rId6"/>
    <p:sldId id="620" r:id="rId7"/>
    <p:sldId id="606" r:id="rId8"/>
    <p:sldId id="618" r:id="rId9"/>
    <p:sldId id="622" r:id="rId10"/>
    <p:sldId id="623" r:id="rId11"/>
    <p:sldId id="630" r:id="rId12"/>
    <p:sldId id="625" r:id="rId13"/>
    <p:sldId id="626" r:id="rId14"/>
    <p:sldId id="501" r:id="rId15"/>
    <p:sldId id="610" r:id="rId16"/>
    <p:sldId id="611" r:id="rId17"/>
    <p:sldId id="612" r:id="rId18"/>
    <p:sldId id="615" r:id="rId19"/>
    <p:sldId id="617" r:id="rId20"/>
  </p:sldIdLst>
  <p:sldSz cx="12960350" cy="360045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1F"/>
    <a:srgbClr val="A6CE39"/>
    <a:srgbClr val="44546A"/>
    <a:srgbClr val="1F95DA"/>
    <a:srgbClr val="607796"/>
    <a:srgbClr val="FDFDFD"/>
    <a:srgbClr val="A1B0C3"/>
    <a:srgbClr val="94CFF0"/>
    <a:srgbClr val="BEDB6B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27"/>
  </p:normalViewPr>
  <p:slideViewPr>
    <p:cSldViewPr snapToGrid="0" snapToObjects="1" showGuides="1">
      <p:cViewPr varScale="1">
        <p:scale>
          <a:sx n="82" d="100"/>
          <a:sy n="82" d="100"/>
        </p:scale>
        <p:origin x="120" y="1464"/>
      </p:cViewPr>
      <p:guideLst>
        <p:guide orient="horz" pos="113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7" d="100"/>
          <a:sy n="77" d="100"/>
        </p:scale>
        <p:origin x="16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hideo\Documents\SEGOV\SEGOV%202017\Modelos%20de%20documentos\Cadastro%20atualizado_Situa&#231;ao%20SE%20Sui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0709151800706"/>
          <c:y val="6.7518226888305624E-2"/>
          <c:w val="0.34198581696398583"/>
          <c:h val="0.61368884444999927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Iniciativas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28-44ED-BBDC-E069D419DB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28-44ED-BBDC-E069D419DB2F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28-44ED-BBDC-E069D419DB2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28-44ED-BBDC-E069D419DB2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28-44ED-BBDC-E069D419DB2F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28-44ED-BBDC-E069D419DB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428-44ED-BBDC-E069D419DB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428-44ED-BBDC-E069D419DB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336588783913939E-2"/>
                  <c:y val="-0.211250991974981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34</a:t>
                    </a:r>
                  </a:p>
                </c:rich>
              </c:tx>
              <c:spPr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428-44ED-BBDC-E069D419DB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428-44ED-BBDC-E069D419DB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Sem informações</c:v>
                </c:pt>
                <c:pt idx="1">
                  <c:v>Não iniciadas</c:v>
                </c:pt>
                <c:pt idx="2">
                  <c:v>Em andamento com atraso</c:v>
                </c:pt>
                <c:pt idx="3">
                  <c:v>Em andamento no prazo</c:v>
                </c:pt>
                <c:pt idx="4">
                  <c:v>Concluídas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34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428-44ED-BBDC-E069D419D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F582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0C-4440-95F5-A364329DDB5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0C-4440-95F5-A364329DDB57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0C-4440-95F5-A364329DDB57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0C-4440-95F5-A364329DDB57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32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0C-4440-95F5-A364329DDB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90C-4440-95F5-A364329DDB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0C-4440-95F5-A364329D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1200"/>
              <a:t>Proacin e Terra Boa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Excel'!$F$2</c:f>
              <c:strCache>
                <c:ptCount val="1"/>
                <c:pt idx="0">
                  <c:v>Meta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2569104844564589E-3"/>
                  <c:y val="2.8241787505010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798373391195271E-2"/>
                  <c:y val="2.1181340628757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'Gráficos Excel'!$D$3:$D$5</c:f>
              <c:strCache>
                <c:ptCount val="3"/>
                <c:pt idx="0">
                  <c:v> Óleo diesel entregues</c:v>
                </c:pt>
                <c:pt idx="1">
                  <c:v>Sementes entregues (11.560 Kg feijão e 21.800 Kg milho).</c:v>
                </c:pt>
                <c:pt idx="2">
                  <c:v>Área implantados com as sementes entregues </c:v>
                </c:pt>
              </c:strCache>
            </c:strRef>
          </c:cat>
          <c:val>
            <c:numRef>
              <c:f>'Gráficos Excel'!$I$3:$I$5</c:f>
              <c:numCache>
                <c:formatCode>General</c:formatCode>
                <c:ptCount val="3"/>
                <c:pt idx="0">
                  <c:v>34500</c:v>
                </c:pt>
                <c:pt idx="1">
                  <c:v>40000</c:v>
                </c:pt>
                <c:pt idx="2">
                  <c:v>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3-42EA-857C-7BA347796E8F}"/>
            </c:ext>
          </c:extLst>
        </c:ser>
        <c:ser>
          <c:idx val="1"/>
          <c:order val="1"/>
          <c:tx>
            <c:strRef>
              <c:f>'Gráficos Excel'!$G$2</c:f>
              <c:strCache>
                <c:ptCount val="1"/>
                <c:pt idx="0">
                  <c:v>Realizado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'Gráficos Excel'!$D$3:$D$5</c:f>
              <c:strCache>
                <c:ptCount val="3"/>
                <c:pt idx="0">
                  <c:v> Óleo diesel entregues</c:v>
                </c:pt>
                <c:pt idx="1">
                  <c:v>Sementes entregues (11.560 Kg feijão e 21.800 Kg milho).</c:v>
                </c:pt>
                <c:pt idx="2">
                  <c:v>Área implantados com as sementes entregues </c:v>
                </c:pt>
              </c:strCache>
            </c:strRef>
          </c:cat>
          <c:val>
            <c:numRef>
              <c:f>'Gráficos Excel'!$J$3:$J$5</c:f>
              <c:numCache>
                <c:formatCode>General</c:formatCode>
                <c:ptCount val="3"/>
                <c:pt idx="0">
                  <c:v>69000</c:v>
                </c:pt>
                <c:pt idx="1">
                  <c:v>33360</c:v>
                </c:pt>
                <c:pt idx="2">
                  <c:v>1600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F3-42EA-857C-7BA347796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1508008"/>
        <c:axId val="351508792"/>
      </c:barChart>
      <c:catAx>
        <c:axId val="35150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1508792"/>
        <c:crossesAt val="0"/>
        <c:auto val="0"/>
        <c:lblAlgn val="ctr"/>
        <c:lblOffset val="100"/>
        <c:noMultiLvlLbl val="0"/>
      </c:catAx>
      <c:valAx>
        <c:axId val="35150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150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0.21374</cdr:x>
      <cdr:y>0.06915</cdr:y>
    </cdr:from>
    <cdr:to>
      <cdr:x>0.4267</cdr:x>
      <cdr:y>0.17102</cdr:y>
    </cdr:to>
    <cdr:sp macro="" textlink="">
      <cdr:nvSpPr>
        <cdr:cNvPr id="5" name="CaixaDeTexto 20"/>
        <cdr:cNvSpPr txBox="1"/>
      </cdr:nvSpPr>
      <cdr:spPr>
        <a:xfrm xmlns:a="http://schemas.openxmlformats.org/drawingml/2006/main">
          <a:off x="1170685" y="177575"/>
          <a:ext cx="116643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100" cap="small" dirty="0">
              <a:solidFill>
                <a:prstClr val="black">
                  <a:lumMod val="75000"/>
                  <a:lumOff val="25000"/>
                </a:prstClr>
              </a:solidFill>
            </a:rPr>
            <a:t>AGOSTO 2017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0.08848</cdr:y>
    </cdr:from>
    <cdr:to>
      <cdr:x>0.37768</cdr:x>
      <cdr:y>0.21691</cdr:y>
    </cdr:to>
    <cdr:sp macro="" textlink="">
      <cdr:nvSpPr>
        <cdr:cNvPr id="4" name="CaixaDeTexto 20"/>
        <cdr:cNvSpPr txBox="1"/>
      </cdr:nvSpPr>
      <cdr:spPr>
        <a:xfrm xmlns:a="http://schemas.openxmlformats.org/drawingml/2006/main">
          <a:off x="0" y="180248"/>
          <a:ext cx="116643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100" cap="small" dirty="0">
              <a:solidFill>
                <a:prstClr val="black">
                  <a:lumMod val="75000"/>
                  <a:lumOff val="25000"/>
                </a:prstClr>
              </a:solidFill>
            </a:rPr>
            <a:t>JULHO 2017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AD71812-C2E6-534A-A54E-DBCAAC7E1E53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625725" y="1231900"/>
            <a:ext cx="119872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5FB60A6-5A73-5846-8D4C-A5021354B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11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31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91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91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31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58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4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4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64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69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83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589241"/>
            <a:ext cx="9720263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1891070"/>
            <a:ext cx="9720263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SEINFRA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1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71562" y="232771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pt-BR" sz="1200" b="1" cap="small" dirty="0">
                <a:solidFill>
                  <a:schemeClr val="bg1"/>
                </a:solidFill>
              </a:rPr>
              <a:t>Econômico </a:t>
            </a:r>
            <a:br>
              <a:rPr lang="pt-BR" sz="1200" b="1" cap="small" dirty="0">
                <a:solidFill>
                  <a:schemeClr val="bg1"/>
                </a:solidFill>
              </a:rPr>
            </a:br>
            <a:r>
              <a:rPr lang="pt-BR" sz="1200" b="1" cap="small" dirty="0">
                <a:solidFill>
                  <a:schemeClr val="bg1"/>
                </a:solidFill>
              </a:rPr>
              <a:t>e ambiental</a:t>
            </a:r>
          </a:p>
        </p:txBody>
      </p:sp>
    </p:spTree>
    <p:extLst>
      <p:ext uri="{BB962C8B-B14F-4D97-AF65-F5344CB8AC3E}">
        <p14:creationId xmlns:p14="http://schemas.microsoft.com/office/powerpoint/2010/main" val="96618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BED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SEMAGRO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99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rgbClr val="1F95DA"/>
          </a:solidFill>
          <a:ln>
            <a:solidFill>
              <a:srgbClr val="1F9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8640" y="158314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900" b="1" cap="small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185370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67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12032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45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SEJUSP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43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SECC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829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SEDHAST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888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156" y="0"/>
            <a:ext cx="12962856" cy="3600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3989" y="24232"/>
            <a:ext cx="6870031" cy="149768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PONTOS DE ATENÇÃO</a:t>
            </a:r>
          </a:p>
        </p:txBody>
      </p:sp>
    </p:spTree>
    <p:extLst>
      <p:ext uri="{BB962C8B-B14F-4D97-AF65-F5344CB8AC3E}">
        <p14:creationId xmlns:p14="http://schemas.microsoft.com/office/powerpoint/2010/main" val="178766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156" y="0"/>
            <a:ext cx="12962856" cy="3600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3989" y="24232"/>
            <a:ext cx="6870031" cy="149768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PRINCIPAIS ENTREGAS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istra Diagonal 17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-158304" y="387256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600" b="1" cap="small" dirty="0">
                <a:solidFill>
                  <a:schemeClr val="bg1"/>
                </a:solidFill>
              </a:rPr>
              <a:t>TECNOLOGIA</a:t>
            </a:r>
          </a:p>
        </p:txBody>
      </p:sp>
    </p:spTree>
    <p:extLst>
      <p:ext uri="{BB962C8B-B14F-4D97-AF65-F5344CB8AC3E}">
        <p14:creationId xmlns:p14="http://schemas.microsoft.com/office/powerpoint/2010/main" val="859666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CONVÊNIOS FEDERAIS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690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LICITAÇÃO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13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istra Diagonal 17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44894" y="401770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800" b="1" cap="small" dirty="0">
                <a:solidFill>
                  <a:schemeClr val="bg1"/>
                </a:solidFill>
              </a:rPr>
              <a:t>OBRAS</a:t>
            </a:r>
          </a:p>
        </p:txBody>
      </p:sp>
    </p:spTree>
    <p:extLst>
      <p:ext uri="{BB962C8B-B14F-4D97-AF65-F5344CB8AC3E}">
        <p14:creationId xmlns:p14="http://schemas.microsoft.com/office/powerpoint/2010/main" val="3978117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8478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istra Diagonal 17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73922" y="343714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ctr">
              <a:spcBef>
                <a:spcPts val="1800"/>
              </a:spcBef>
            </a:pPr>
            <a:r>
              <a:rPr lang="pt-BR" sz="1200" b="1" cap="small">
                <a:solidFill>
                  <a:schemeClr val="bg1"/>
                </a:solidFill>
              </a:rPr>
              <a:t>LIBERAÇÃO </a:t>
            </a:r>
            <a:br>
              <a:rPr lang="pt-BR" sz="1200" b="1" cap="small">
                <a:solidFill>
                  <a:schemeClr val="bg1"/>
                </a:solidFill>
              </a:rPr>
            </a:br>
            <a:r>
              <a:rPr lang="pt-BR" sz="1200" b="1" cap="small">
                <a:solidFill>
                  <a:schemeClr val="bg1"/>
                </a:solidFill>
              </a:rPr>
              <a:t>DE RECURSOS</a:t>
            </a:r>
            <a:endParaRPr lang="pt-BR" sz="1200" b="1" cap="small" dirty="0">
              <a:solidFill>
                <a:schemeClr val="bg1"/>
              </a:solidFill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146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JURÍDICO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886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RECURSOS HUMANOS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863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8478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istra Diagonal 16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 userDrawn="1"/>
        </p:nvSpPr>
        <p:spPr>
          <a:xfrm>
            <a:off x="131978" y="372742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ctr">
              <a:spcBef>
                <a:spcPts val="1800"/>
              </a:spcBef>
            </a:pPr>
            <a:r>
              <a:rPr lang="pt-BR" sz="1200" b="1" cap="small" dirty="0">
                <a:solidFill>
                  <a:schemeClr val="bg1"/>
                </a:solidFill>
              </a:rPr>
              <a:t>OUTROS PONTOS </a:t>
            </a:r>
            <a:br>
              <a:rPr lang="pt-BR" sz="1200" b="1" cap="small" dirty="0">
                <a:solidFill>
                  <a:schemeClr val="bg1"/>
                </a:solidFill>
              </a:rPr>
            </a:br>
            <a:r>
              <a:rPr lang="pt-BR" sz="1200" b="1" cap="small" dirty="0">
                <a:solidFill>
                  <a:schemeClr val="bg1"/>
                </a:solidFill>
              </a:rPr>
              <a:t>DE ATENÇÃO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876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1F9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SOCIAL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A6C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ECONÔMICO E AMBIENTAL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69306" y="248346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900" b="1" cap="small" dirty="0">
                <a:solidFill>
                  <a:schemeClr val="bg1"/>
                </a:solidFill>
              </a:rPr>
              <a:t>gestão</a:t>
            </a:r>
          </a:p>
        </p:txBody>
      </p:sp>
    </p:spTree>
    <p:extLst>
      <p:ext uri="{BB962C8B-B14F-4D97-AF65-F5344CB8AC3E}">
        <p14:creationId xmlns:p14="http://schemas.microsoft.com/office/powerpoint/2010/main" val="1957217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F58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INFRAESTRUTURA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6D6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GESTÃO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897613"/>
            <a:ext cx="1117830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958453"/>
            <a:ext cx="5508149" cy="2284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958453"/>
            <a:ext cx="5508149" cy="2284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91691"/>
            <a:ext cx="11178302" cy="695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882610"/>
            <a:ext cx="548283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1315164"/>
            <a:ext cx="5482835" cy="193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882610"/>
            <a:ext cx="550983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1315164"/>
            <a:ext cx="5509837" cy="193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518398"/>
            <a:ext cx="6561177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PGE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763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518398"/>
            <a:ext cx="6561177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191691"/>
            <a:ext cx="2794575" cy="3051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191691"/>
            <a:ext cx="8221722" cy="3051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12032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CGE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27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SEGOV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52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SEFAZ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1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81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rgbClr val="F5821F"/>
          </a:solidFill>
          <a:ln>
            <a:solidFill>
              <a:srgbClr val="F58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163002" y="278491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200" b="1" cap="small" dirty="0">
                <a:solidFill>
                  <a:schemeClr val="bg1"/>
                </a:solidFill>
              </a:rPr>
              <a:t>Infraestrutura</a:t>
            </a:r>
          </a:p>
        </p:txBody>
      </p:sp>
    </p:spTree>
    <p:extLst>
      <p:ext uri="{BB962C8B-B14F-4D97-AF65-F5344CB8AC3E}">
        <p14:creationId xmlns:p14="http://schemas.microsoft.com/office/powerpoint/2010/main" val="384353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958453"/>
            <a:ext cx="1117830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5E4E7-7C11-8444-BE78-5409F34440B1}" type="datetimeFigureOut">
              <a:rPr lang="pt-BR" smtClean="0"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3337084"/>
            <a:ext cx="437411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0DDDC-E910-9841-A20A-38D7D4AEB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6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3" r:id="rId3"/>
    <p:sldLayoutId id="2147483706" r:id="rId4"/>
    <p:sldLayoutId id="2147483682" r:id="rId5"/>
    <p:sldLayoutId id="2147483684" r:id="rId6"/>
    <p:sldLayoutId id="2147483685" r:id="rId7"/>
    <p:sldLayoutId id="2147483686" r:id="rId8"/>
    <p:sldLayoutId id="2147483707" r:id="rId9"/>
    <p:sldLayoutId id="2147483687" r:id="rId10"/>
    <p:sldLayoutId id="2147483708" r:id="rId11"/>
    <p:sldLayoutId id="2147483688" r:id="rId12"/>
    <p:sldLayoutId id="2147483709" r:id="rId13"/>
    <p:sldLayoutId id="2147483689" r:id="rId14"/>
    <p:sldLayoutId id="2147483690" r:id="rId15"/>
    <p:sldLayoutId id="2147483692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2" r:id="rId24"/>
    <p:sldLayoutId id="2147483703" r:id="rId25"/>
    <p:sldLayoutId id="2147483704" r:id="rId26"/>
    <p:sldLayoutId id="2147483705" r:id="rId27"/>
    <p:sldLayoutId id="2147483678" r:id="rId28"/>
    <p:sldLayoutId id="2147483679" r:id="rId29"/>
    <p:sldLayoutId id="2147483680" r:id="rId30"/>
    <p:sldLayoutId id="2147483681" r:id="rId31"/>
    <p:sldLayoutId id="2147483673" r:id="rId32"/>
    <p:sldLayoutId id="2147483674" r:id="rId33"/>
    <p:sldLayoutId id="2147483663" r:id="rId34"/>
    <p:sldLayoutId id="2147483664" r:id="rId35"/>
    <p:sldLayoutId id="2147483665" r:id="rId36"/>
    <p:sldLayoutId id="2147483666" r:id="rId37"/>
    <p:sldLayoutId id="2147483667" r:id="rId38"/>
    <p:sldLayoutId id="2147483668" r:id="rId39"/>
    <p:sldLayoutId id="2147483669" r:id="rId40"/>
    <p:sldLayoutId id="2147483670" r:id="rId41"/>
    <p:sldLayoutId id="2147483671" r:id="rId42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ReuniaoExecutivaMS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40175" y="2018088"/>
            <a:ext cx="6478659" cy="127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SECRETARIA DE ESTADO DE MEIO AMBIENTE, DESENVOLVIMENTO ECONÔMICO, PRODUÇÃO E AGRICULTURA FAMILIAR</a:t>
            </a:r>
          </a:p>
          <a:p>
            <a:pPr>
              <a:lnSpc>
                <a:spcPct val="10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Agosto de 2017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240175" y="579401"/>
            <a:ext cx="6480000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REUNIÃO MENSAL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20175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29389" y="573675"/>
            <a:ext cx="2141622" cy="821989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IMASUL</a:t>
            </a:r>
          </a:p>
        </p:txBody>
      </p:sp>
      <p:sp>
        <p:nvSpPr>
          <p:cNvPr id="4" name="AutoShape 2" descr="http://webmail.ms.gov.br/mail/index.php/mail/viewmessage/getattachment/folder/INBOX/uniqueId/2491/mimeType/aW1hZ2UvanBlZw%3D%3D/filenameOriginal/2ee418f4101a2d8d142ea10de8a667ae/attachmentId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60899" y="1900126"/>
            <a:ext cx="286408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Plano </a:t>
            </a:r>
            <a:r>
              <a:rPr lang="pt-BR" sz="1200" dirty="0"/>
              <a:t>de Ação</a:t>
            </a:r>
            <a:r>
              <a:rPr lang="pt-BR" sz="1200" b="1" dirty="0"/>
              <a:t>: </a:t>
            </a:r>
            <a:r>
              <a:rPr lang="pt-BR" sz="1200" b="1" cap="small" dirty="0"/>
              <a:t>Compensação de Reserva Legal em Unidades de Conservação</a:t>
            </a:r>
            <a:endParaRPr lang="pt-BR" sz="1200" b="1" cap="small" dirty="0">
              <a:solidFill>
                <a:prstClr val="black"/>
              </a:solidFill>
            </a:endParaRPr>
          </a:p>
          <a:p>
            <a:r>
              <a:rPr lang="pt-BR" sz="1200" dirty="0" smtClean="0"/>
              <a:t>Gerente</a:t>
            </a:r>
            <a:r>
              <a:rPr lang="pt-BR" sz="1200" dirty="0"/>
              <a:t>: Thais </a:t>
            </a:r>
            <a:r>
              <a:rPr lang="pt-BR" sz="1200" dirty="0" err="1"/>
              <a:t>Caramori</a:t>
            </a:r>
            <a:endParaRPr lang="pt-BR" sz="1200" dirty="0"/>
          </a:p>
          <a:p>
            <a:r>
              <a:rPr lang="pt-BR" sz="1200" dirty="0" err="1" smtClean="0"/>
              <a:t>Meta:Resolução</a:t>
            </a:r>
            <a:r>
              <a:rPr lang="pt-BR" sz="1200" dirty="0" smtClean="0"/>
              <a:t> </a:t>
            </a:r>
            <a:r>
              <a:rPr lang="pt-BR" sz="1200" dirty="0"/>
              <a:t>aprovada</a:t>
            </a:r>
          </a:p>
          <a:p>
            <a:r>
              <a:rPr lang="pt-BR" sz="1200" dirty="0"/>
              <a:t> </a:t>
            </a:r>
          </a:p>
          <a:p>
            <a:r>
              <a:rPr lang="pt-BR" sz="1100" cap="small" dirty="0" smtClean="0">
                <a:latin typeface="Arial Narrow" panose="020B0606020202030204" pitchFamily="34" charset="0"/>
              </a:rPr>
              <a:t>Resolução </a:t>
            </a:r>
            <a:r>
              <a:rPr lang="pt-BR" sz="1100" cap="small" dirty="0">
                <a:latin typeface="Arial Narrow" panose="020B0606020202030204" pitchFamily="34" charset="0"/>
              </a:rPr>
              <a:t>encaminhada para </a:t>
            </a:r>
            <a:r>
              <a:rPr lang="pt-BR" sz="1100" cap="small" dirty="0" smtClean="0">
                <a:latin typeface="Arial Narrow" panose="020B0606020202030204" pitchFamily="34" charset="0"/>
              </a:rPr>
              <a:t>análise pelo coordenador </a:t>
            </a:r>
            <a:r>
              <a:rPr lang="pt-BR" sz="1100" cap="small" dirty="0">
                <a:latin typeface="Arial Narrow" panose="020B0606020202030204" pitchFamily="34" charset="0"/>
              </a:rPr>
              <a:t>de Normas e </a:t>
            </a:r>
            <a:r>
              <a:rPr lang="pt-BR" sz="1100" cap="small" dirty="0" smtClean="0">
                <a:latin typeface="Arial Narrow" panose="020B0606020202030204" pitchFamily="34" charset="0"/>
              </a:rPr>
              <a:t>Procedimentos </a:t>
            </a:r>
            <a:r>
              <a:rPr lang="pt-BR" sz="1100" cap="small" dirty="0">
                <a:latin typeface="Arial Narrow" panose="020B0606020202030204" pitchFamily="34" charset="0"/>
              </a:rPr>
              <a:t>para </a:t>
            </a:r>
            <a:r>
              <a:rPr lang="pt-BR" sz="1100" cap="small" dirty="0" smtClean="0">
                <a:latin typeface="Arial Narrow" panose="020B0606020202030204" pitchFamily="34" charset="0"/>
              </a:rPr>
              <a:t>considerações jurídicas.</a:t>
            </a:r>
            <a:endParaRPr lang="pt-BR" sz="1100" cap="small" dirty="0">
              <a:latin typeface="Arial Narrow" panose="020B0606020202030204" pitchFamily="34" charset="0"/>
            </a:endParaRPr>
          </a:p>
          <a:p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6746552" y="1818236"/>
            <a:ext cx="3043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 smtClean="0">
                <a:solidFill>
                  <a:prstClr val="black"/>
                </a:solidFill>
              </a:rPr>
              <a:t>Plano </a:t>
            </a:r>
            <a:r>
              <a:rPr lang="pt-BR" sz="1000" dirty="0">
                <a:solidFill>
                  <a:prstClr val="black"/>
                </a:solidFill>
              </a:rPr>
              <a:t>de Ação </a:t>
            </a:r>
            <a:r>
              <a:rPr lang="pt-BR" sz="1000" b="1" cap="all" dirty="0">
                <a:solidFill>
                  <a:prstClr val="black"/>
                </a:solidFill>
              </a:rPr>
              <a:t>Recuperação da </a:t>
            </a:r>
            <a:r>
              <a:rPr lang="pt-BR" sz="1000" b="1" cap="all" dirty="0" err="1" smtClean="0">
                <a:solidFill>
                  <a:prstClr val="black"/>
                </a:solidFill>
              </a:rPr>
              <a:t>sub-bacia</a:t>
            </a:r>
            <a:r>
              <a:rPr lang="pt-BR" sz="1000" b="1" cap="all" dirty="0" smtClean="0">
                <a:solidFill>
                  <a:prstClr val="black"/>
                </a:solidFill>
              </a:rPr>
              <a:t> </a:t>
            </a:r>
            <a:r>
              <a:rPr lang="pt-BR" sz="1000" b="1" cap="all" dirty="0">
                <a:solidFill>
                  <a:prstClr val="black"/>
                </a:solidFill>
              </a:rPr>
              <a:t>do rio taquari</a:t>
            </a:r>
          </a:p>
          <a:p>
            <a:pPr lvl="0"/>
            <a:r>
              <a:rPr lang="pt-BR" sz="1100" dirty="0">
                <a:solidFill>
                  <a:prstClr val="black"/>
                </a:solidFill>
              </a:rPr>
              <a:t>Gerente:  Osvaldo / Adriana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Meta: </a:t>
            </a:r>
            <a:r>
              <a:rPr lang="pt-BR" sz="1100" dirty="0">
                <a:solidFill>
                  <a:prstClr val="black"/>
                </a:solidFill>
              </a:rPr>
              <a:t>Formular ações para </a:t>
            </a:r>
            <a:r>
              <a:rPr lang="pt-BR" sz="1100" dirty="0" smtClean="0">
                <a:solidFill>
                  <a:prstClr val="black"/>
                </a:solidFill>
              </a:rPr>
              <a:t>recuperação da </a:t>
            </a:r>
            <a:r>
              <a:rPr lang="pt-BR" sz="1100" dirty="0" err="1">
                <a:solidFill>
                  <a:prstClr val="black"/>
                </a:solidFill>
              </a:rPr>
              <a:t>sub-bacia</a:t>
            </a:r>
            <a:r>
              <a:rPr lang="pt-BR" sz="1100" dirty="0">
                <a:solidFill>
                  <a:prstClr val="black"/>
                </a:solidFill>
              </a:rPr>
              <a:t> do rio Taquari</a:t>
            </a:r>
          </a:p>
          <a:p>
            <a:pPr lvl="0"/>
            <a:endParaRPr lang="pt-BR" sz="1000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err="1" smtClean="0">
                <a:solidFill>
                  <a:prstClr val="black"/>
                </a:solidFill>
              </a:rPr>
              <a:t>Pré-analise</a:t>
            </a:r>
            <a:r>
              <a:rPr lang="pt-BR" sz="1050" dirty="0" smtClean="0">
                <a:solidFill>
                  <a:prstClr val="black"/>
                </a:solidFill>
              </a:rPr>
              <a:t> </a:t>
            </a:r>
            <a:r>
              <a:rPr lang="pt-BR" sz="1050" dirty="0">
                <a:solidFill>
                  <a:prstClr val="black"/>
                </a:solidFill>
              </a:rPr>
              <a:t>das propriedades inscritas no CARMS </a:t>
            </a:r>
            <a:r>
              <a:rPr lang="pt-BR" sz="1050" dirty="0" smtClean="0">
                <a:solidFill>
                  <a:prstClr val="black"/>
                </a:solidFill>
              </a:rPr>
              <a:t>da </a:t>
            </a:r>
            <a:r>
              <a:rPr lang="pt-BR" sz="1050" dirty="0" err="1">
                <a:solidFill>
                  <a:prstClr val="black"/>
                </a:solidFill>
              </a:rPr>
              <a:t>sub-bacia</a:t>
            </a:r>
            <a:r>
              <a:rPr lang="pt-BR" sz="1050" dirty="0">
                <a:solidFill>
                  <a:prstClr val="black"/>
                </a:solidFill>
              </a:rPr>
              <a:t> do Alto Taquari na </a:t>
            </a:r>
            <a:r>
              <a:rPr lang="pt-BR" sz="1050" dirty="0" err="1">
                <a:solidFill>
                  <a:prstClr val="black"/>
                </a:solidFill>
              </a:rPr>
              <a:t>sub-bacia</a:t>
            </a:r>
            <a:r>
              <a:rPr lang="pt-BR" sz="1050" dirty="0">
                <a:solidFill>
                  <a:prstClr val="black"/>
                </a:solidFill>
              </a:rPr>
              <a:t> do Coxim </a:t>
            </a:r>
            <a:r>
              <a:rPr lang="pt-BR" sz="1050" dirty="0" smtClean="0">
                <a:solidFill>
                  <a:prstClr val="black"/>
                </a:solidFill>
              </a:rPr>
              <a:t>com </a:t>
            </a:r>
            <a:r>
              <a:rPr lang="pt-BR" sz="1050" dirty="0">
                <a:solidFill>
                  <a:prstClr val="black"/>
                </a:solidFill>
              </a:rPr>
              <a:t>passivos </a:t>
            </a:r>
            <a:r>
              <a:rPr lang="pt-BR" sz="1050" dirty="0" smtClean="0">
                <a:solidFill>
                  <a:prstClr val="black"/>
                </a:solidFill>
              </a:rPr>
              <a:t>ambientais e </a:t>
            </a:r>
            <a:r>
              <a:rPr lang="pt-BR" sz="1050" dirty="0">
                <a:solidFill>
                  <a:prstClr val="black"/>
                </a:solidFill>
              </a:rPr>
              <a:t>não passivo ambiental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t-BR" sz="1000" dirty="0">
              <a:solidFill>
                <a:prstClr val="black"/>
              </a:solidFill>
            </a:endParaRPr>
          </a:p>
          <a:p>
            <a:pPr marL="171450" lvl="0" indent="-171450">
              <a:buFont typeface="Arial" charset="0"/>
              <a:buChar char="•"/>
            </a:pP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551904" y="58789"/>
            <a:ext cx="29079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 smtClean="0">
                <a:solidFill>
                  <a:prstClr val="black"/>
                </a:solidFill>
              </a:rPr>
              <a:t>Plano </a:t>
            </a:r>
            <a:r>
              <a:rPr lang="pt-BR" sz="1000" dirty="0">
                <a:solidFill>
                  <a:prstClr val="black"/>
                </a:solidFill>
              </a:rPr>
              <a:t>de </a:t>
            </a:r>
            <a:r>
              <a:rPr lang="pt-BR" sz="1000" dirty="0" smtClean="0">
                <a:solidFill>
                  <a:prstClr val="black"/>
                </a:solidFill>
              </a:rPr>
              <a:t>Ação</a:t>
            </a:r>
            <a:r>
              <a:rPr lang="pt-BR" sz="900" dirty="0" smtClean="0">
                <a:solidFill>
                  <a:prstClr val="black"/>
                </a:solidFill>
              </a:rPr>
              <a:t>: </a:t>
            </a:r>
            <a:r>
              <a:rPr lang="pt-BR" sz="1000" b="1" cap="all" dirty="0" smtClean="0">
                <a:solidFill>
                  <a:prstClr val="black"/>
                </a:solidFill>
              </a:rPr>
              <a:t>Licenciamento                             </a:t>
            </a:r>
            <a:r>
              <a:rPr lang="pt-BR" sz="1000" b="1" cap="all" dirty="0">
                <a:solidFill>
                  <a:prstClr val="black"/>
                </a:solidFill>
              </a:rPr>
              <a:t>ambiental</a:t>
            </a:r>
          </a:p>
          <a:p>
            <a:pPr lvl="0"/>
            <a:r>
              <a:rPr lang="pt-BR" sz="1100" dirty="0">
                <a:solidFill>
                  <a:prstClr val="black"/>
                </a:solidFill>
              </a:rPr>
              <a:t>Gerente: Alexandre</a:t>
            </a:r>
          </a:p>
          <a:p>
            <a:pPr lvl="0"/>
            <a:r>
              <a:rPr lang="pt-BR" sz="1200" dirty="0" smtClean="0">
                <a:solidFill>
                  <a:prstClr val="black"/>
                </a:solidFill>
              </a:rPr>
              <a:t>Meta</a:t>
            </a:r>
            <a:r>
              <a:rPr lang="pt-BR" sz="1200" dirty="0">
                <a:solidFill>
                  <a:prstClr val="black"/>
                </a:solidFill>
              </a:rPr>
              <a:t>: </a:t>
            </a:r>
            <a:r>
              <a:rPr lang="pt-BR" sz="1000" dirty="0">
                <a:solidFill>
                  <a:prstClr val="black"/>
                </a:solidFill>
              </a:rPr>
              <a:t>Equipe técnica capacitada e </a:t>
            </a:r>
            <a:r>
              <a:rPr lang="pt-BR" sz="1000" dirty="0" smtClean="0">
                <a:solidFill>
                  <a:prstClr val="black"/>
                </a:solidFill>
              </a:rPr>
              <a:t>prazos </a:t>
            </a:r>
            <a:r>
              <a:rPr lang="pt-BR" sz="1000" dirty="0">
                <a:solidFill>
                  <a:prstClr val="black"/>
                </a:solidFill>
              </a:rPr>
              <a:t>de análise de </a:t>
            </a:r>
            <a:r>
              <a:rPr lang="pt-BR" sz="1000" dirty="0" smtClean="0">
                <a:solidFill>
                  <a:prstClr val="black"/>
                </a:solidFill>
              </a:rPr>
              <a:t>licenciamento rural </a:t>
            </a:r>
            <a:r>
              <a:rPr lang="pt-BR" sz="1000" dirty="0">
                <a:solidFill>
                  <a:prstClr val="black"/>
                </a:solidFill>
              </a:rPr>
              <a:t>e empresarial. </a:t>
            </a:r>
            <a:r>
              <a:rPr lang="pt-BR" sz="1000" dirty="0" smtClean="0">
                <a:solidFill>
                  <a:prstClr val="black"/>
                </a:solidFill>
              </a:rPr>
              <a:t>Acompanhamento das </a:t>
            </a:r>
            <a:r>
              <a:rPr lang="pt-BR" sz="1000" dirty="0">
                <a:solidFill>
                  <a:prstClr val="black"/>
                </a:solidFill>
              </a:rPr>
              <a:t>licenças ambientais via Internet</a:t>
            </a:r>
            <a:r>
              <a:rPr lang="pt-BR" sz="1200" dirty="0">
                <a:solidFill>
                  <a:prstClr val="black"/>
                </a:solidFill>
              </a:rPr>
              <a:t>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Participação no Simpósio 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Brasileiro de </a:t>
            </a:r>
            <a:r>
              <a:rPr lang="pt-B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Sensoriamento 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Remoto: novas tecnologias para licenciamento e fiscalização ambiental</a:t>
            </a:r>
            <a:r>
              <a:rPr lang="pt-BR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endParaRPr lang="pt-BR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841566" y="21659"/>
            <a:ext cx="2810395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 smtClean="0">
                <a:solidFill>
                  <a:prstClr val="black"/>
                </a:solidFill>
              </a:rPr>
              <a:t>Plano </a:t>
            </a:r>
            <a:r>
              <a:rPr lang="pt-BR" sz="1000" dirty="0">
                <a:solidFill>
                  <a:prstClr val="black"/>
                </a:solidFill>
              </a:rPr>
              <a:t>de </a:t>
            </a:r>
            <a:r>
              <a:rPr lang="pt-BR" sz="1000" dirty="0" smtClean="0">
                <a:solidFill>
                  <a:prstClr val="black"/>
                </a:solidFill>
              </a:rPr>
              <a:t>Ação</a:t>
            </a:r>
            <a:r>
              <a:rPr lang="pt-BR" sz="1000" dirty="0">
                <a:solidFill>
                  <a:prstClr val="black"/>
                </a:solidFill>
              </a:rPr>
              <a:t>: </a:t>
            </a:r>
            <a:r>
              <a:rPr lang="pt-BR" sz="1000" b="1" cap="all" dirty="0">
                <a:solidFill>
                  <a:prstClr val="black"/>
                </a:solidFill>
              </a:rPr>
              <a:t>Parque das </a:t>
            </a:r>
            <a:r>
              <a:rPr lang="pt-BR" sz="1000" b="1" cap="all" dirty="0" smtClean="0">
                <a:solidFill>
                  <a:prstClr val="black"/>
                </a:solidFill>
              </a:rPr>
              <a:t>nações                        </a:t>
            </a:r>
            <a:r>
              <a:rPr lang="pt-BR" sz="1000" b="1" cap="all" dirty="0">
                <a:solidFill>
                  <a:prstClr val="black"/>
                </a:solidFill>
              </a:rPr>
              <a:t>indígenas 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Gerente: </a:t>
            </a:r>
            <a:r>
              <a:rPr lang="pt-BR" sz="1200" dirty="0" smtClean="0">
                <a:solidFill>
                  <a:prstClr val="black"/>
                </a:solidFill>
              </a:rPr>
              <a:t>Thais </a:t>
            </a:r>
            <a:r>
              <a:rPr lang="pt-BR" sz="1200" dirty="0" err="1">
                <a:solidFill>
                  <a:prstClr val="black"/>
                </a:solidFill>
              </a:rPr>
              <a:t>Caramori</a:t>
            </a:r>
            <a:endParaRPr lang="pt-BR" sz="1200" dirty="0">
              <a:solidFill>
                <a:prstClr val="black"/>
              </a:solidFill>
            </a:endParaRPr>
          </a:p>
          <a:p>
            <a:pPr lvl="0"/>
            <a:r>
              <a:rPr lang="pt-BR" sz="1200" dirty="0" smtClean="0">
                <a:solidFill>
                  <a:prstClr val="black"/>
                </a:solidFill>
              </a:rPr>
              <a:t>Meta</a:t>
            </a:r>
            <a:r>
              <a:rPr lang="pt-BR" sz="1200" dirty="0">
                <a:solidFill>
                  <a:prstClr val="black"/>
                </a:solidFill>
              </a:rPr>
              <a:t>: </a:t>
            </a:r>
            <a:r>
              <a:rPr lang="pt-BR" sz="1000" dirty="0"/>
              <a:t>Quiosques, portarias, gradil e </a:t>
            </a:r>
            <a:r>
              <a:rPr lang="pt-BR" sz="1000" dirty="0" smtClean="0"/>
              <a:t>banheiros reformados</a:t>
            </a:r>
            <a:endParaRPr lang="pt-BR" sz="1000" dirty="0">
              <a:solidFill>
                <a:prstClr val="black"/>
              </a:solidFill>
            </a:endParaRPr>
          </a:p>
          <a:p>
            <a:pPr lvl="0"/>
            <a:endParaRPr lang="pt-BR" sz="1050" dirty="0">
              <a:solidFill>
                <a:prstClr val="black"/>
              </a:solidFill>
            </a:endParaRPr>
          </a:p>
          <a:p>
            <a:pPr lvl="0"/>
            <a:r>
              <a:rPr lang="pt-BR" sz="1100" dirty="0">
                <a:solidFill>
                  <a:prstClr val="black"/>
                </a:solidFill>
              </a:rPr>
              <a:t>Em 50% do processo de licitação;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prstClr val="black"/>
                </a:solidFill>
              </a:rPr>
              <a:t>Depende da </a:t>
            </a:r>
            <a:r>
              <a:rPr lang="pt-BR" sz="1100" dirty="0" err="1">
                <a:solidFill>
                  <a:prstClr val="black"/>
                </a:solidFill>
              </a:rPr>
              <a:t>Agesul</a:t>
            </a:r>
            <a:r>
              <a:rPr lang="pt-BR" sz="1100" dirty="0">
                <a:solidFill>
                  <a:prstClr val="black"/>
                </a:solidFill>
              </a:rPr>
              <a:t> para prosseguir;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prstClr val="black"/>
                </a:solidFill>
              </a:rPr>
              <a:t>Possui recurso de R$ 1,25 milhões</a:t>
            </a:r>
            <a:r>
              <a:rPr lang="pt-BR" sz="1050" dirty="0">
                <a:solidFill>
                  <a:prstClr val="black"/>
                </a:solidFill>
              </a:rPr>
              <a:t>.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246619F9-A5EA-482F-AFA0-AA7574277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45411"/>
              </p:ext>
            </p:extLst>
          </p:nvPr>
        </p:nvGraphicFramePr>
        <p:xfrm>
          <a:off x="9715500" y="1815442"/>
          <a:ext cx="3244850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Acrobat Document" r:id="rId4" imgW="8019936" imgH="5667168" progId="AcroExch.Document.DC">
                  <p:embed/>
                </p:oleObj>
              </mc:Choice>
              <mc:Fallback>
                <p:oleObj name="Acrobat Document" r:id="rId4" imgW="8019936" imgH="56671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5500" y="1815442"/>
                        <a:ext cx="3244850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entágono 19">
            <a:extLst>
              <a:ext uri="{FF2B5EF4-FFF2-40B4-BE49-F238E27FC236}">
                <a16:creationId xmlns="" xmlns:a16="http://schemas.microsoft.com/office/drawing/2014/main" id="{948792F8-2EF5-4A41-9376-0F2781387EF0}"/>
              </a:ext>
            </a:extLst>
          </p:cNvPr>
          <p:cNvSpPr/>
          <p:nvPr/>
        </p:nvSpPr>
        <p:spPr>
          <a:xfrm rot="5400000">
            <a:off x="2944901" y="331880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I</a:t>
            </a:r>
          </a:p>
          <a:p>
            <a:pPr algn="ctr"/>
            <a:r>
              <a:rPr lang="pt-BR" sz="700" dirty="0"/>
              <a:t>M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S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L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25" name="Pentágono 19">
            <a:extLst>
              <a:ext uri="{FF2B5EF4-FFF2-40B4-BE49-F238E27FC236}">
                <a16:creationId xmlns="" xmlns:a16="http://schemas.microsoft.com/office/drawing/2014/main" id="{9F884435-2478-48CF-B243-D7294D3B424B}"/>
              </a:ext>
            </a:extLst>
          </p:cNvPr>
          <p:cNvSpPr/>
          <p:nvPr/>
        </p:nvSpPr>
        <p:spPr>
          <a:xfrm rot="5400000">
            <a:off x="6166735" y="331879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I</a:t>
            </a:r>
          </a:p>
          <a:p>
            <a:pPr algn="ctr"/>
            <a:r>
              <a:rPr lang="pt-BR" sz="700" dirty="0"/>
              <a:t>M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S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L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26" name="Pentágono 19">
            <a:extLst>
              <a:ext uri="{FF2B5EF4-FFF2-40B4-BE49-F238E27FC236}">
                <a16:creationId xmlns="" xmlns:a16="http://schemas.microsoft.com/office/drawing/2014/main" id="{AC5B9C99-61B2-4233-AFFE-0E2E98243F6C}"/>
              </a:ext>
            </a:extLst>
          </p:cNvPr>
          <p:cNvSpPr/>
          <p:nvPr/>
        </p:nvSpPr>
        <p:spPr>
          <a:xfrm rot="5400000">
            <a:off x="-304601" y="2125700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I</a:t>
            </a:r>
          </a:p>
          <a:p>
            <a:pPr algn="ctr"/>
            <a:r>
              <a:rPr lang="pt-BR" sz="700" dirty="0"/>
              <a:t>M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S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L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28" name="Pentágono 19">
            <a:extLst>
              <a:ext uri="{FF2B5EF4-FFF2-40B4-BE49-F238E27FC236}">
                <a16:creationId xmlns="" xmlns:a16="http://schemas.microsoft.com/office/drawing/2014/main" id="{496A5C23-85F7-476A-BCEA-790523F70F2E}"/>
              </a:ext>
            </a:extLst>
          </p:cNvPr>
          <p:cNvSpPr/>
          <p:nvPr/>
        </p:nvSpPr>
        <p:spPr>
          <a:xfrm rot="5400000">
            <a:off x="6165460" y="2125699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I</a:t>
            </a:r>
          </a:p>
          <a:p>
            <a:pPr algn="ctr"/>
            <a:r>
              <a:rPr lang="pt-BR" sz="700" dirty="0"/>
              <a:t>M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S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L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pic>
        <p:nvPicPr>
          <p:cNvPr id="1086" name="Picture 62" descr="http://campogrande.net/imagem/parque-das-na-es-aerea-por-darci-pimentel.jpg/1024/569">
            <a:extLst>
              <a:ext uri="{FF2B5EF4-FFF2-40B4-BE49-F238E27FC236}">
                <a16:creationId xmlns="" xmlns:a16="http://schemas.microsoft.com/office/drawing/2014/main" id="{82316370-F3B1-4DC8-BC7E-48704A6FE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0" b="26192"/>
          <a:stretch/>
        </p:blipFill>
        <p:spPr bwMode="auto">
          <a:xfrm>
            <a:off x="9715373" y="1"/>
            <a:ext cx="3287053" cy="179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5" descr="data:image/png;base64,iVBORw0KGgoAAAANSUhEUgAAA6wAAAG+CAYAAACXuon9AAAgAElEQVR4Xuy9948kSZYm9jJDpRaVJbO07q7Walqr6umZ2b2Z5QqQRy4IHshdkAR4VCCPAP8jguQPBAjyAAIEDuAROFCCxC335nZ0i+ruqiyRWkRG8H3v2XO3sHSPiKzISlH5ojo7IjzcTXxuZm6ffe89G/r4zcvtydnTdOHay9QYnSR9tajNf812kxZXlmjh2/v013/171GzuUnD1QoNDxN/JqpUWrTd2uT3Cl/CB2mY2vw+PDREnIB8HxoaplZ7i99b/L1NbT4+RFX+NKT/+NwW/4R3/WtTc3udqtUqtbb5+DD/TltSqiHifPj/7Tby0mvabU03/+O8+RzkbXUJH/zNEXAEHAFHwBFwBBwBR8ARcAQcAUdgnxFoMwkEd8MLPO/u3bv0i7uv9VWKISOsl67foZHxCSGUNAy6uk0b25u0sPiEvvvqe/qHf/UPqdGo0dYWk0cmkUpGQTD5zO1t/sb/hpVQbje3AxllAiuFYwI8hGMgoBUmtbiuItcNMfvls/h3/pGP6zszVc4DH7eZkA7xteCluAbpWz4gq5o+6mqk1QlrX3feT3IEHAFHwBFwBBwBR8ARcAQcAUdgHxDYA8J6ki7dfJFGQVihroKE8t86K6oLTxbpHhPWf/Tv/mesfDaZR1aZRII0qpoKnjhcATHdZrV1i6o1PQZy2W7xB5BKVk3xN8TkEnooKCUU1mqlygSYVVsmyBBE203+hdMfZiV1qMLKKhPmCr+jgrgKai1ILl6myOpv/nIEHAFHwBFwBBwBR8ARcAQcAUfAETiMCOwBYZ2j+Ru3qD46KgRTrGmrLdpkU97Hyyv03TcP6D/8y/+YiSmbA8OEtw1zXSaWQyNMIJlkDm8zsdxkIrvOiilUz5AMn890U812xUxY1VGQzhbbAVcqNU4DJsMtIa3bzRbV6nXa3NyiShUMFuptE5qqXC4kOTIBFvPiIC0fxhvjZXIEHAFHwBFwBBwBR8ARcAQcAUfguCMwMGGdmJ2lM9evUXWkQRUmhaJqMgndbDXp0dIK3fvmIf2n/+A/py1WXKsgrZUx2lyboAc/rNDE+BQTXaL6yBb7vC7zbzDzhToKZVRJJojnEGx9+a/FZr+1WoPfQVqZzLJKu7K8SaNjI6y2rtH4ZJ2Pr4HmMpmtB09X3OKmklcmxJJkZg4Mdm1mwGoXDR/c/N18WY97M/H6OwKOgCPgCDgCjoAj4Ag4Ao6AI7D/CAxMWCfnZuncC9eozqRRfEQlZhL7sLK57sLDZfr6q4f0X/z7/6WaC8OstzVBmyuz9F//V/8D3br1Ak1OT9KZM6eoUttm0rrCpsNMQEfHaGODzXfbUGXBWVvUqLEiywS1xcSz3oDSuka1Rp3+l3/yv9H7H3xKX/3+d3Rm/gSdPDVCDx8+ZgfWMSan2zQ+tkHj4+wbywGeaIhJK5sXKymNiWpMTPGbkVYnrPvfJD1HR8ARcAQcAUfAEXAEHAFHwBFwBBSBwQnrqVmav3OVldKGKJriL8rq5/bWNi0+WqVvv31Mf/1v/wesnlY1EFJzkpprZ+kf/+N/Sm++9Rb9/rc/0L1vl+nE3AkaYbX18eIPdPbcGfqWlVlqNVg1HeNCbtBIfYzW1jZpdXWJTp+d4ojDK3Ti1DT903/yf9Gnn/yU/vn/+0s+1qbXXr9Cv/v91/T916s0PU300p0Gnb84weoqq7dMWEFalTxb5GBIrkFpFTILP1eLHoxATf5yBBwBR8ARcAQcAUfAEXAEHAFHwBE4CAQGJ6wnZ+n8C1dpjBXWYSZ+Q2y2O4wASBwQeGO1SQuPVujnf/mXbCpc5e1sEO13ijaWWWH9b/97euut1+nkySv0P/2P/zudP3+JpmbYrJiV1snJKfqbf/4HNgWeonPzJ9mceJGWlxepuQXT3m0aGRumq9fnaObEJP3f/8f/R6+//j79s//1/6TT507S0tLX9Nbb79J/99/8z3Tp4gy9yIT14iVsubPFJHVTiauYBYOu63Y6hYQVW+mwv62/HAFHwBFwBBwBR8ARcAQcAUfAEXAEDgaBgQnr1OwJunL9Kk2NjFGV/Ux5+1Uhq9TkqLzNNq2wafAHf/EXUjtEEB6iUdpYH6Vf//r3dPvFK6yYtujvfrlADXZmHR2Dj2ubRkbG6ZuvVmjpCQItNWliaoimZ0ZofX2NNtlUeGZ2ipZXFvjYBD1aeMJmwPP0w7379OLLL3C6/w9duXqDfvk3X3OabTo/X6MTJ+pBWd0SM2Fmwn0QVkR/coX1YJql5+oIOAKOgCPgCDgCjoAj4Ag4Ao7AHpgEz83M0c0Lt2iSTXaHWbZsb3PAI0T05e1lECgJwZfu/MmfsjLKW9BUYZZbYaWVAyJhX9ThLT4OU2E22eUtaZqtdfZZha0ub2uzPcKBmVY5kFObCek4H9vkiMAcUZiDKbVZGW21Njg9cE8Y+MIMucpCKV/LabRZQh2mmkQZHqINVnfZP3Yb74jkhH1ZYfar+8HqnwZ1ApFVc2D3YfXO4Qg4Ao6AI+AIOAKOgCPgCDgCjsBBIzCwwnp66iS9fPFFGq+OCmEFgaxyKN4awvEyYdzi7/Nf/oIJKZNE3r6mJRIsM03hpQiixGbETC6x98y2/IZIvtinlekmB1nCzjMcH5jflUSC2Mpv7GuKAEpIF1u2gqBqdGAEWOI9X8XsF0QUKil+4WPg0Ex6ESVYt7RJ/5CD+a+CvHrQpYNuoJ6/I+AIOAKOgCPgCDgCjoAj4AgcXwQGJqznJk/SGxfvZAprhYlgjUP7gjByaCOO/NuiuS9+pqRRAh7BJBdb1iDSLyujUFND0F4hoNjWBlvWgPxyWvZum86AhOJYhbfIgT8r0h3ma8A/cd0Qq6sWCXhbtnCFHyquVvVUyaruwSp+rEqDoxZgB/EeHz++jcRr7gg4Ao6AI+AIOAKOgCPgCDgCjsBBIDAwYT0/fYreufQiTTVUYa0wYcQftqOBiS3rmTT66eesbkKtbMl+qMPVKiuroIOslsJs1/ikfDYiCRVVyaNSR5Fa5Zuqo6agKq8cZnPgFiur+AJSa+foeabO6nX59RljPQjsPU9HwBFwBBwBR8ARcAQcAUfAEXAEHIEuCAxMWC/MnKb3LgfCGohlhUljJVJZK598IabAw8MtUUGHhxv8DoNbJpfwOwWhBFFlSRTKqyifYgKsprstNgGGV6wyW1VVYdo7zCortSqctqqnauXLKirORyhg3UgnmApzqfgYKpwrq0Jnw59Q2QBVpud643EEHAFHwBFwBBwBR8ARcAQcAUfAETggBAYmrBdnT9P7l1+iaY4SXAk8D1QRhBUBk4RKfvgl+5VuUqUKwooQSbxnK5vqtlhmVd9U2RRVVFRRR8EomdxyqGH+s21nLGKvng+fVFFKbWsaA9DSyyL8cn5CikFWVXkV31Z5GVm1d/NpNd9VC750QHfHs3UEHAFHwBFwBBwBR8ARcAQcAUfgGCMwMGG9NHuGPrjyEs0wYYUvKeRL8EhYAEMABQ1tvve5KKJDTEIlQwRdYiIa6Gyuawaf1ZxMBudWi+SbkUx8sOBIpqTaXTTyaaQTZNgIq5kTFymosc+qK6zHuE941R0BR8ARcAQcAUfAEXAEHAFH4JAgMDBhvTx7lj68+gorrA32W7WARyCG+iemvu9/ztVNTW8zx9UuUPQKfNTr90OCshfDEXAEHAFHwBFwBBwBR8ARcAQcAUdg1wjsCWH96NqrHHSpHvxWlYgi0BH+ECm48tEXuy6YX+AIOAKOgCPgCDgCjoAj4Ag4Ao6AI3C8ERicsJ44Sx9dZcJaB2FlQRVbzMDtFBvYsL9qc7tNjU/uHm+UvfaOgCPgCDgCjoAj4Ag4Ao6AI+AIOAK7RmAPCOs5+oQV1ol6TQmr6KscLomjATNXlQDAo59/tuuC+QWOgCPgCDgCjoAj4Ag4Ao6AI+AIOALHG4E9IKxn6WMQ1lo9C42EIL/MVyUIE6IF08cfH2+UvfaOgCPgCDgCjoAj4Ag4Ao6AI+AIOAK7RmBwwjrDQZc4SvB4bZSGeeuYKgdZqg4PU61aoWoVgZdatPzeB7sumF/gCDgCjoAj4Ag4Ao6AI+AIOAKOgCNwvBEYnLBOsw/r5VdoZnSU6rVh3spmmIZ5Q9YKk1bZJpXxXX7rR8cbZa+9I+AIOAKOgCPgCDgCjoAj4Ag4Ao7ArhEYmLBenztHX1x7m6Z4W5tqlR1Wsdeq+LJiE1Yw1iFaedsJ667vjF/gCDgCjoAj4Ag4Ao6AI+AIHEIEYgKBz3gNQanq4xVfa9fgWJoOfouPD7MY1uKArv3m00dR/JQjgsDAhPXm3Hn68uaPaKIxwsrqNpPVJgdbQsNlhZX/4f+r7zhhPSLtwYvpCDgCjoAj4Ag4Ao6AI+AIdEUgJY1GNu2i9DvOtz+cg99BPmOSar/bMfwOkmpk2MirE9bj1zgHJqy3Tl+kL194h8aqDW6I27ylTYu3s+FGKIst3Dj5ffPdd48fsl5jR8ARcAQcAUfAEXAEHAFH4DlEICakRQQyPmbnxoQzJq+xkopzQFJxbHubeUUgukUK7HMIq1epBIHBCeup8/STO+9QY7gu5sBYCNEowWCsrLCydcDG205YvQU6Ao6AI+AIOAKOgCPgCDgCzwMCRjKtLilBjQlGrJDGdS8jvTheqVSo2Wxm5DVVbJ8HDL0O/SOwB4R1nn5y+x2qV+psDqyEFbIqxwcWF1ZYs2++9V7/JfIzHQFHwBFwBBwBR8ARcAQcAUfg0CIQq6KxH6qR09T/tJsZr6mnqXkwCCuIa6yyujnwoW0Sz7RgAxHWT9683L55kgkrmwTXqzUhqvC3RmPi8EuIt8RfWtR86/1nWglP3BFwBBwBR8ARcAQcAUfAEXAE9g8BIxEpObUSpAGVysx6zZ/VfFotPRDWRqMhpBV/RoZdbd2/e3xYchqYsN5iwvrli1BYq1InKKxDiOLFFsHbTFuhtbbeccJ6WG64l8MRcAQcAUfAEXAEHAFHwBEYBAEjlUZKQTbhcxqTWKQfB1CKCWtMapEGCCl8Vy0SMNIDYa1WqxKcKVZaBym3X3s0ERiYsN6cY4X1ztvUqLEPqxBW1lYlDDUTVgm+xH/vfnA00fFSOwKOgCPgCDgCjoAj4Ag4AkcQgdSPdJAqxFF9Y9PdmJTGhDQ1740JqV3TzYc19l+Ngy+BwLrCOsidPJrXDkZY37rSvsn7sH55500arTUEgaFhBFvCXkoceIm5qyitTliPZuvwUjsCjoAj4Ag4Ao6AI+AIDITAboljSgh3k3k339Fu6RrZjLeakXl92As1JZkWzdeuAyGt1Wod5++m3PG5KMPm5iaNjIxk5BSkFcfrdRXI4lfqQ/u0+fp1hxeBPSGsP2HCagora6tCWOHP2oLCyqR1+72PDy8CXjJHwBFwBBwBR8ARcAQcAUdgDxBIo+dakqni2K9K2A95TQlbkW9pHNjI0iwi0nZeGtzIzHVxHJ/jNCwd2zO1n7qlZTRybGQVaYEA28tMjnHc/FnLzI/34DZ6EocMgYEJ6w1WWH/yIhNWSPRcOSGsbZgFwxwYe7LywQ8+P2TV9uI4Ao6AI+AIOAKOgCPgCDgCe4NAvyqqnZee3+/1KG0Z0QSpixXSMvJcVGMjorEfaXxeWXTefgh1mp8EZ+WyWvRf+4zzYAoMNRVKatFWOfjNymjpeuTgvWnDhzmVPSGsX95+g+o1OEVvS13bTFRbTFib223abLZo4vMvDzMGXjZHwBFwBBwBR8ARcAQcAUfgqRDoRgyLCF08+S5SGsuuSQlpEREsI6NGDuMtYnDubsheGTndDTG2PFEXvFK1FqbA8FMtUlGRv5kGx4qvlStO66lupF90aBEYiLB+yj6s11lh/fHt12mYbdc3m1vckFhVBWFlrXWrib82zf/xTw4tAF4wR8ARcAQcAUfAEXAEHAFHYBAEUhJqxCwmUzgWm9zGSiN+M0IKUha/UlJZRjJjEjdIXeJrY/Neyzf2k01V0H4IcHq94YB64w9b2SDfmIDG11g04iLz4L2qt6dzuBAYmLBenTtDn9x8jUnqMK1tbNHGVhPWwFQdZudr/quyrfnsT784XLX20jgCjoAj4Ag4Ao6AI+AIOAJ7hEDsRxorkbH6aIQ0NttN/TBjUmgEN1VHi4ijEWSrTj8mxk+jjMa+q/2Q0zJ447zx2UyBzXc1NhNO62RKK47H5sH91HmPbrcns88IDERYP2GF9eLJ0/T25TvU3KhQq7ktPqzYk7VRrVC9OkTVyhCNfn53n6vl2TkCjoAj4Ag4Ao6AI+AIOAL7i4AFBzJSmhIzEKzYLDf9Hd8teFFM1FJCWlarInPjZ4GAKaBGqneTR6ye2meYAgMzqKtFCm6Rz68prbZlzm7K4OceLQQGIqyfvn21fe3iVXr/hdeo+XiDaHOLjeFbNDxUZaIKdbVNFcaj8ZkHXTpazcJL6wg4Ao6AI+AIOAKOwO4Q6KVwxSpkTHRSpa4sqFCZopea1sZEL/XZTGsU59VNcbS8QZK2trayoEFpet3McmOltKgc/ZLS3d2Vw3l2es/W19fFdxWRgWMz5G6lx3m4F6bKptelqvcgivDhRPH4lGogwvrZO9faL7/4Gv3s00/p8R++ps1HyxwZuMkG+hUOFAytle3P2Zt16jMPunR8mpTX1BFwBBwBR8ARcASOKwKpT6PhYAQl/l5EVMtwS8mufY+D96QkODVfTdMoygvpwTy1m0IaK3pxHkY4TUXtl3gd17ZieEFdxQu4gbT2wi0mL0Xb3XRrQ73SPs734jDXfQ8I6+v053/6p7Tw7a9p5esH1FpF4CUWW3kP1lUmr6vbG/Til396mDHwsjkCjoAj4Ag4Ao6AI+AI7AECRUF6YpKaEgZ8t2OpKWxRceJzY9PR1BfUzksJtBEcizZrRMnKATIK0mRlwfkW/MfysAi2RpZNOY0Jc1H+ewDvc5OEmQIDw42NDTEFNgLbrZKp+m7+r1hkgDobLxYUtSsnrEezCQ1MWG9ffpH+tT/7+7Ta/IHu/+73tLywTKtr27S42aSF9Q16srZOf/5v/oOjiY6X2hFwBBwBR8ARcAQcAUegLwRSk9r0e2p+myYak7yU+MaEFJ+NLBrxMdJohBSmohZtNybCOA+E00hnTJJS0mvl60WG4z1FnRD11VSyKMAgq7gnIJtlpt1xina/ccwWE/DZVFpTv4v8YPsrmZ91GBEYjLC+fa195fQ1+vM//lepMtei3/zhX9IffnOPHtxfo8XVbVrd4P2Stobor/+jf+sw1t3L5Ag4Ao6AI+AIOAKOgCOwxwiU+arG5BCfUxWySH21tGKl1Mx2LehObG5shDTdy9MUVPyeBj5KyXARWY7LG8OVmjWXmUTvMcRHOjnDG6oo/kZGRqQt7MbHNCa3Rk6RFl7pdjdHGiwvvCAwEGH99K2r7Ytzl+mn7/+cpq7O0VeL39Hf/vI39IdfL9Dm0jaNDtXpxNgo/eyvf+5wOwKOgCPgCDgCjoAj4Ag8xwiUmcHGBDYNhGMkNvZJjSPtxlvAGHSx2a6RT5vUpmpo6uManxfnbYTWCI+dh+uRX0pirSyWX3x9UX2f49u+66qZSrq2tibY2r6rWIBIse6WuBHV2GwbpNUWLUxZL1Pud11wv+DAEBiIsH7GCuuF2fP0yYs/ppNXL9H2bIV+e/97+urvvqHK0iadGK/T+OQQXXz//QOroGfsCDgCjoAj4Ag4Ao6AI7A/CKSE1CaasU9o6kca+4JalF0z7Uz32YwJaUxYUuKbkhQjNbGZspkRgygZycF1ptxa3vZ7bGZq+dl7GVl3E+HidgdMQS7r9Xq2zU/R3qtlrRa4oo3ECxqmusb30/yP0/u0P73Bc9krBPaAsM7Th9c+penT5+nkzTO0Ut+g77/7hjYWH/P2Nlu0Rut05fZHe1VeT8cRcAQcAUfAEXAEHAFH4BAhkJI1I6QWbTcmC0YSY5U0Jbl2Dq5LlcuYcBb5lpaZlsbXxdDF56fpWf6HCOrnoii4F1BX4bcaK6ogl7slrWlbAUAgrKbWWtTh3ZocPxdAP0eVGJCwXmWFdZ7eu/IBjYzP0YUXLlNjvk4La/fp3g/36PHSE1rmBvnWK188R5B5VRwBR8ARcAQcAUfAEegPgSJT0pQ8lalz/eVQfFY6QX+aCXtMFo10GomLzXbtvNjfFEQBf7vxSxykvn5tEQKt5ODwLmAa4nPxZ680raKk2nwQUZ/5yqHh7N7Hbc8UUVPVNSJztWMbIQ6ntItydp5q5sZx9OF4QSRWXNNMyhY1nrowfuGeITAwYT0/e47eufw2S/qTdObyBZq9MUvL1VX63b1v6dHDJxwxeJ0J68d7VmBPyBFwBBwBR8ARcAQcgaOAQErWYvIaT8C6nRdPtq3OKcFNVUcjl3a8mw9prGjF5+G4/RUR19R0N/ZBtfxjH0I3jT2IFhsTv5SA9irP0xNWJbpKdtO2CUXVfFehsGrbGkrMgkF8B3+Zwm+LJ2YqPHjKnsJ+IzAgYb3Wnp85Q69ffpmGhhs0MTNLp6+eodrpGn2/+JDuP1ik5eU1ev3lD/a7Xp6fI+AIOAKOgCPgCDgCB4ZAvNVJUSFSf8jUHLXIXzIlhZZuSnhj3860HEYc8W5qV3zM0jRCahFXU+KcmtIaOcF7TKiLFOYDuyme8YEgEJNWtDlsOQQSCcJqiyK6zZCZBO8NYUXbsyBMsS/0gYDgmQ6EwECEFVGCT07N0bX5a7Te5BWSVp3OnDpNF2+epq1Gkx48WaLFlXV641X3YR3oLvnFjoAj4Ag4Ao6AI/BcIFBkDhyb0qKScRAiI4KxymlmjXasyKTYCGkaZdcmfjEhjQlvSkz7NelNCWwZiX4ubqJXoicC8YJLrLSvr68LUbVjne3ElNnBTIJBfk1NRbu0AE+jo6Md0Z7jBR+3AOh5Sw/0hIEI6ydMWBtsCjwyfpoW13gvpfUhOjMyS2/euUZnLk7RZnWLnrTW6MatHx1oJT1zR8ARcAQcAUfAEXAEDhqBImJpZYpVTtuqJTbJjUltTFTTz5aeKaOYvKemwUaCYzwsnW4+fvGkMS13EenFOWVq60HfC8//2SKQLszgO9ROqKvYdxXfY/W/n/bXT4mRTkxYrQ0iX7Tt2K/a22Y/iB6OcwYirB+9eaW90RylleYJNlKvUqNap7nhUXrz0iV67ZULNHmhSg9qyzQxeedw1NZL4Qg4Ao6AI+AIOAKOwCFBICWbMemz30xtjQktzksV0iJfVxxLicMgVY8n+N38YvtVZQcpi197WBCIAzNpmbjZZdGdjTyi7YA0mrpa1F73skaxwmvb32xsbAhhjRdxLM+97Cd7WQ9PSxEYjLC+caW92hyj1c15mp2ZpvNXTtIIO06f3K7Qa3cu0skbDbrXXqCZsVcdb0fAEXAEHAFHwBFwBI4NAqkfaaquxiaIsbkvADLlCRNr2480noDHk7eU5KbfY8BTIhmXociE165NzX3Tm1ikHBeVy80un8fmXxZ5WM16rd2CrOIFwpqSRGtfseq6F0ihH4Gg2qKP+c/GJslOWPcC6WefxkCE9eM3r7XblZMcbOlVmr84Seevz9BWc5tWfveErp46Q6evT9H95gKdP/Xis6+J5+AIOAKOgCPgCDgCjsA+IhCroEXkL1ZQiybGZX6kcRW6kcEyAlhkutuPgtSNwKZlik2U8Vs3MlpUnn28TZ7VUyOwUz3VpBAUaSioXsOZ+pW3Md3extoF7j/MgW0Bpqgt9dM+d1sNEFSQU+SNF/KHymqfzY92t+n6+fuPwECE9bN3brTnzlyn13/0BY1O80rKSJMeL6/Q/b99SKeHp+nWnfO0ObJFkycu7X/NPEdHwBFwBBwBR8AReG4ReBYT3CKwMFEyX9L491TxxG+pqtgPIX1ub5BX7Igj0H0bHGv/aOPxdjFKLLCAsS3vILZbW0oYdc9VJbgH9TLynJLWWOU9yPIdFC6HPd+BCOvn795sX77xEn1494+oWVmj1a0levzkCd37lz/Q6EqdXrp9jabnp6kydeqw4+DlcwQcAUfAEXAEHIF9QiAme5Zlkd9jfF6ZyepuJpdFamVMSMtU0jJYYl/S2F/UFcV9akiezZ4goH0L+6HGRLL3vq3li0YtTqsViCsJYa1UlKweFv9mmChjIarRaGRmy95v96Q5PZNEBiKsd5mwXrv9Cn3yx39CG+1VWl5/RI+eLNAffn2P1r9Zp2unLtCV61do5srFZ1J4T9QRcAQcAUfAEXAEjiYC/Sqk/ZxXREQNlZiQmm8ofitKt8jHM1VJ40l9rwlur9+P5p3zUj9PCOTKImqVk9Y2x6SxRRj5hcksSCgUU1NO8Z5G+lVsmPgOqdK6ubnJ214S1esNvl5NjA+atCJ/mAmbb2vsV2t1jU3ed7Mo9jy1jcNUl8EI63s329dv36Ev/h4T1u0NerLBCuvqI/r2q/v04DeLNEUzdO3cJbr1we3DVGcviyPgCDgCjoAj4AjsMwJlxDM+nhK8Ml9Mm1RaFWCSiL8yH8xu/paxShqT3CLy2muiXVb+bnXc59vg2TkCSiiFOMr/lWJmhJQyJbTVUnN4vMTfc4g/t+2dfVgJKmpOQiUNPn9oWP1bWy3tk0NDrKxShdOoZPkd5G1AnSx6MYgr6mCktZ8FsoMs+3HNezDCygrrjRu36IvPv2C5v0Ur3GZXhrfp/sMn9PDeCtFalU5OnqDX3r15XPH1ejsCjoAj4Ag4Ao5AQKCfyaBNgDGpxCTFtqQwUmpg2nk2kYnNDU1VNYXISGkvwpneqF7KbZxeWreiurri6l3h4BHIAyL1LosGVxKfVFFfc4WVj9J2SwMpWT/Z2FinlZWV7LwmB2IdHx+nsbFxIa3ECitI6wG6sGZVtv6JcQak1fYtPmgf29735HieMRhh/dGN9o0Ll+nztz7k1ZQRWm+M0vr0GD1a36SV1U3a5gjWjUqd7lw9czzR9Vo7AhQ7+a4AACAASURBVI6AI+AIOAKOQE8EMGlMCSkuskllqoKmSmqs8uyWlHYrXL8Es9t53UhvT2D8BEdgTxCIfVN3BjyK22hG5JicQhAF0dzebtLaOseqWV2lFlsyQJQFYV1eXpKou9s84R/ik3Eevkt/kP47TONjk3Tx4iWanJzka6G2HrzKijpizLEowSCsGH/iLaT2BHZPZM8QGJiwXj19nj668wZbCPB+rCNjtD13krbGx2iLW2qTTQGGuNHemprYswJ7Qo6AI+AIOAKOgCNwdBCwCTAmhfgrMps1P1FTRNNzjLDGtbZ0+yGVZabC+4liP+ryfpbH83oaBDQ40eAvVS5te5jy9zinonx7pYHr1Z90xwsyZzDnhTK6urJKm1ub2WkPHz9k/9ONrJQgdAhUhOi/eKE9oz9vNZmswl+Vhqllv/Hvw5L2ML8P04ULl2h+/gKb3dbFjxXnminy4FjuLoXcZ1fNlu2F+hmJPUzBoXZXu+f37IEI6+fvXG+fnTtDty/d4qBLddpqjFF19hSNnzlFlYlRtmxn8wFedbnNqyr+cgQcAUfAEXAEjjsCZZMlmVaKr1fZvoe9kYsJnE0oY7PZbilY3mVqYEoO43RxDSZ4plJg4mf5x/VK1Ys4z9h0t3dN/Yyji4D6Qxa/ekeltbYmvpKh3cHFcph9JuFv2Wkmjj6lnMzetR1bX5NWmvU7mLwiOpCpbrHvZksCEOE6JYjB6zOYtqqJraat9cv7McqptQ2BeOUz3EFZkhRlclgUR+QO2RJliN71ypA3/EXhP2qBjoL6yeIQSKHkze/AYrsJP1I14W2x2e7CwkIwe1UsoJY+4V097AVfUyNsYYtVJq+slDKmobLRLVOz4KyeEfGNybxioOc1OODS+fMX6czpc7y1TZ2PVsOpedRglEGx0Xt0EC8QcrzSIExW15jgHkT5jnOeAxHWT96+1h4dnaHJ6Us0VBmn8dkZmuC/2dMnaWRqjI9xQ91u0Y1TJ44zxl53R8ARcAQcAUegFIGUVMYqo03M7WL7Dd/jyZOdlyqR3a63CXmcX1khkY75etmepDHJNPJgfmCWjvmhxia9u1FGvdk8bwg8PWE1M05rd6aGbbOZqfk5m/9hbPKZLsYo+Qj9Bx+EAGpEW/BIkDwlTCCIIJN4MSHE/0FKA7FVo1jwLj4vpAmFMSPVWWAjJWCwONS+riQWCzzrrGwuBuIYAuiG/HJCODY2RtPT01I++IRWKiB5SlAhDD169JjW2FQXJyDvlZVlJqOLfB7SAN5tWltbl+uF72JqznNzRO8FOdRXOUPcuYhm91CjCBcrpZae1hnlrVRq9OILL9Hs7EmO3QQ/Vq0HWxGL6bGWAeMM/EmZ0B7AC/iZP6urrAdwA7pkORBh/ejNq+3toSkarl+mUzOn6NLVczR7ZpJGxkeoUqtIQ8Sqz8UzTlgP12330jgCjoAj4AgcJAJlSqZM2yJ5ISWTKUktUiaNpNq5mMzjPFM+kUdKfO2a2Jc0VoNjwlk0kYv9wYyQxnmk9TpI7D1vC7oDerbbl13bWw3dbcq9zk+JJ9oclDBt1wjmwyapEpVWVTolrbn6aW3QjBi0zSuBE+UyECbZjkUIKtzaQAy1v7Swr2hQUrM+hDRAfjnfpeVlIY6ySMMnrK6u8LElNqMNPp3CDU3RVZLcxF6gob93ElZDQyPsVrkP23n4JdueScxyYZKr99LU5IyMclRf65tWx3ShSnPqLml2ktZ80UGPF7WjsAAg90QXABBsaXpqlq5evSF+rZVKg2PdIFpvTci3jiuMOhjsTlm3V/PYk99toQNKa5lFyJ5k5InsGoEBCev1drt6iiZnXqZLZ07T5Wsnafr0GBGv6iBqMBpxlTcKPnPSTYJ3fWf8AkfAEXAEHIHnDgEjc1ax9LspRLEymiocZWQzm+IGJceIpamcZraLyWy6H6ldi0maTdTi9HQynO/LGJPilDTHv5l5pUyJw8Tc6pPW/bm72Ye2QkeTsALOWEGFEpYT1rx9QYHEbxWef6qpLkgTSFDWooUP5Wpnbl4MkQWECaawSEdesq0LyO82fffdPTX9ZZK8sbEpprYgWUJagxWCEUL4erJXpByHCmt9AOomCLXWRRVdyUY4I/6nKqy945yOrWX4F5B0IehiBswbxoDQZsRQAwrhetTBggnFfdj6v5KA3g31aQirmUlr6mr6i7pAYb1x7TY12I2wMswLDmy+jPLjtbm5zscbWX17l2zvz7DFPZDWarUqOHvk4L3HebcpDkRYP337Znti5ipdvfUpnZybounZBo1MIKQYdyYeG7BC1eDVr6mp+m7L5ec7Ao6AI+AIOALPHQKpemqTWJtM2kTUJnCxSa2BEZv/piqmBUaxPUnjiSauwwQMk/w4fcs7Tt8+F5Hj+DcjxSDBpsKmecY30X6LcXjubvKhr5AR1l4FfRoFdpA0u5dLTXWVXFarupVK/r2aWyYIGWWljokQCB1IqPhFBh9XVSE5KnXYXxTq5RCTksePHtESzHMxjeVz4eO5tLQEqsqHWMlkf9OKbMmi6eZkmFXdQDJVp9SFHTXZ1fNEHQ0LNq1AEFF2kNeMGItSCXXWzI5zEt65kIX8ZeSQyLwaBAl1BKEHSYeqauQ+vx/5uJEfixePut253RLW/Hz4t2twJtuDFabA16/donNnzzOe8GU1dRhEm+EX8h0vMPRqU3v/O8oPworxF2OmjW0+bu091v2mOBBh/fzdW+35i3fo1Xd+QvVGnVdFatQY4U7DCitMHXiLYKpVa8RBwfzlCDgCjoAj4Ag4AhECKXmz7+YjilNtdV+mp5EfqUXbTQkwzscEK1ZJy5TN9HhuOmgTbiUEpsakk1v7De/1el3OMyXIqhlPdOP6xpMPbxT7jcBhJKxpmYpMVEHQ0BFA6Nhcl2eZrbbun4kFmritQQ2tQWENYiXaJSLePn7EkW952xW8EBl3aWmR/TvX1O8088c0U2Elqtr3OD0myZvrG+zyxgSGj6Es4lMq5Jn7jAQL0nJvB0JsKi6Iqy3+SL8JtxwEza7J3o38whQ5+Ji2mNjiMMi3qMNCirEbR0yc1fRWIvYG31vt06pemrWD1DWUNR0Dylribgkr0tH9WVEmra2abOMTy1lDNbp27SYHYTrDRpkwCcY4QzyOjIhvrfrfHtxLMRqWsuAz6oJx1Qnrwd4Ta4e4F3fv3qVf3H2trwINffH+7fblG6/QWx/9EVW5Q9R51bZeY9m/iuUrbpy8aiK26aRRt/zlCDgCjoAj4AgcZwRMKTF/0tjUzEzRbPsXmdoFM9zYJNAIqamkppzYpNBMbWMlVieLuUJligGuidOOVSvL28oYk9GYvMb5p4pv+hvyM7LqautB9YSUHO5GSe0WZKe7H2T32iZlkmi5wm2ydwQt0qi3+l5lQQT+m+gPtofvd99/q+QViihv0XLv++8l+KcRoLYQOK0DVDwjI2iLFfQ1Oc7MCWqswYItGtkXVAgLp6WBgmHmq5F9RbFFijDxDe3b2rmYCmO7F04TeUBpNesHJZD8W8LNhN/BzFj8Xc3/U0+CImumtkKqxLdV9zAGMVV1Un16O311lYDFY4KNL/F70T3qJKsyYmSn6W95+5H6C6HGaXpPBW/UB2Raqb4Q/LHRCXrllTdE2IJ5cJMVcaitQrKLtuHZx+4SL6hhX1kzDd6JxT4W6phnNZDC+sX7L7SvvfAavf/pz6le5VVdOExzh0EHspUcGTS2832djjneXn1HwBFwBByBY4BA2Uq8BTUCKS164dlpJrsywQ0kM1ZHYqUmJn+xUpNOrHopmkZy4zLFxHevJ2pF+R2DZnFIqnjQhFVjnMTERyhfRFKUWCk5Ex9OBDzir0tLT2iZo+C2mKDBpPfevXtBXYVVn/YXI0jSxpg0SWTfoHyClCrZ1Ii/+FMyGRZSZPsapCV2weF+6e/wbY19sqVP8B/UVPNHxXcjrRYkCT60TS6HmCcLSVWCC9ImVglGWKEch3LKOZK8HosDJVkjEozELDgnonZ9Pl4Ub9NTtFhU1MeL+31/hFV27pEFNyyKwWwahFQjBoNco6pjo1P00kuvyuID/Flh0rzdxD0bZPFj77qZ4WlBmGyRcO9y8JT6RWAgwvrjD15o33zhDfro7r/CJhEwBdaowFlkrTAmrm+t9VseP88RcAQcAUfAEeiJwG4JWK/zZYLIM6h4ghZP6tLfjEjiujSwEH4DIbVzbLJp0XpBSLFij1dshmsqTM/K+wmOwB4iYAsjSFI/mzlnHowoNh2NVbp8USM3yc0XUeL9QpV4STRYNvdEjBPxCeV54+Ym70UaTF/N1H2Dg+8sLT4Rk0yY7D558piJTFM5bUTqsNeoldsUvew76oP+mUUV4v4deJAQqfB7BiUT1GHbZ1X8KlmZDdduR3nG6Wvm4GFcv5CguKuGqLtCNkP4X/ks6qwSTI0lLJvnFJqaCuZBvbXxKX6Xzz0tZ4uJX9kCVH+kVQmrndvKpOi8UUo05YBZR5pBOcdPCIrV2h6is+zLep3Ng8V5WHxxGfsde+rmbgp72PS7JhUvBkLBRtu0cdt89+1+WB/a64W9/arrUchnIML65Yd32i+89A599uM/zf1sxHY+jiTIGxRvrBwFLLyMjoAj4Ag4AvuIQJnKFit7OyaHfZavX4JqydlEI1Y04ol5TEpjMmrnWDlxfRppN96M3khpagosE9dgNthnFf00R+CpENDJtc7VQCBtzmaJicrFaiLOwQQdZrfmB6n9Slp7uFY/C8fItpBRTqlblYC6aBAgBILd2mqGbUtUsUTfWHj4gLaYtOK7bQODVGH+aiqr9Cthbxr9NrYXZtu+HIegiqqhqh6Xvq3cL3spt8yPsCFqRmaNpIJbZYtWgTjimkKSKAnqb6ZfC1UUwqqLYZnyGtRcmApLPQNx1dM77aBFQ41VV000cHZEJ+7EIsWmrIHsFWFVE+CdJuVdCSvMhNnHFv6/EiSqXeGtbm7S2TNn2Yd1VEyDK9k2PXqPYgzK6rSXx4ueTeoHvSn++qnFiwVnSn3497JMxz2tgQjrT5iw3nn1XfriJ3+hA57Y72PNyDqcNrL1Dd7Q2F+OgCPgCDgCjkAJAvGEJFY2YyK5lxMXI5pFE6H4t6LPNmFJtzuI04onNPCBQj2grJYpGDE59kbiCDxbBNRPEGQ0862UxZKcHBmJNQsAJY4RAeRvMPM08VJIcAiuA0KFIEHb4iOq/pVmCv998DFd5f1Kl5YXMzKi+6bqog36ggbsibdcUXV0KCKsQ2Izmyusw0LsckVROWQoM+ipqKZqeixpRSCr96p4lGZEN1NmQwAjEMyMHmaqLZc5JGQmvEop7Q+EFZQ0BDALyqr+nhPWznEoJ6Fq9CuMLa9Z9ln9XJXA4j0m8939kvtTUhWgneeGLXqCKl60D2spYQ2Ya9gpmGQjkBE+Vej27Rc4CNN5XUxhEpuq+tYmnzV5jYlRuvCJBRYcw1hu2Fhfihcvn23/PZ6pD0xYX3r1PfqcCavtKSVBvG3QMpPgTSesx7N5ea0dAUfAEeiOQDwZSiciZSppejye2FhuttKdKqA699PAJ/Y5LiF+MyJq7i1x+kWmX+nvlq7lbaQgDpJkeboJmfeQ/UZA9yU1hVXfEYBICaya9uJ3zOtAOmvVupjvCtcLPpVClcAX+c/MJVWB2hDSuba2SisrK6ygbsr7Cvud6gRfCSOkSET4hVmoqLwgXkF5NNFwm8uippeq1gqpjCxcU0qmIY8CyRI6lAceEt/JEA1IouiGU4205oRVaWSnAsspM2Y7+qoWWXM1k2CtpSUgv+m8WKmn+Kxi/MG3kLn+ptftGAMt/TBuWf3svAiOEhWymLjuG2EVKOKlAbtBquwrXQC2FWqwunrnzisSjImj4oiva1bP4K5RNP4+y/5T9GwxCxsjrb5H67O8A3nagxHWj15qv/Tau/T5l38hKYpju0Q2Cy+MSTzobWw5Yd2f2+m5OAKOgCNwdBAomgzEpS8yy7LfYx/SohqbGa6lEadlW7+kppA678wnjbHS20+5uq3Mx9fbeWn9utX36NxVL+lRQcD6n20LA39SmOWCuG4y0cT+pBbdVX1Mdd9QI6WYuGNrGFgQrKyu6LYxjx+zeS9vBRIiyVpE3kxzDCooyIgS3hCVN/S9XJvsRLGIYAX31ezEjHwG9dN+z1TWiN0ZQQV5FUoHQgTFD+XAfDay+9Xr871CZZyANSEsC3FpznqzYyY9C2GFchzIOAI0yYJZprRqoXBMQkyZ36ccRS6xZpz/rqdF8+3s2lydVWAKyGKGdY5xt4Wzp1dYdSueHFUrGxY7lMDLAiGT1RYDhHY4Pj5FL77wCo3UxsRcOHWTOMgxMh7fbY9Wi0eQbqt0VMaAo1TOgQnrK2+8zz6sf57VOTdf0EPIYNMJ61FqE15WR8ARcAT2FYGYwNlzQyZwumlfoXIgSkWJzyeuhdkuXlnEelOGoGZEq/VFFc1UJJs8YmIaJsHxir9MB8NvqTJi6VpeRWpxmo+v1O9rszu2malvaYhWm/lHan+r8h6jCG4Eogqyubi4KGprs7lJW+zLusWkdIXNeUFUV5ZXCKa9SmrD9iXSJ1QRxZ+Y9vIxRPUVCwP+YgGWtH9b37J+mfepeCyQmyXcSwkY+k4pYQ3nBIqZXyakNEpDUtNjMPbNyCr6dBCCM7IbyinKrPT5LKySjlH4E1lW1VVTFXEMu7m2MP6Ef3CcA6ZCXtnnFmQNEYm3JUqwbsmjTqpQdoPva2it2TgDQciOySclg7lpcDB/LmnlKQndDWHNdpEtNQmWDXk06NIOwmpocT3DIoiuYegerfCVPnVynm5cvS17sup2Papul42xz7ojl+UNf1b8Znu0Oml9tndijwjrn0nP0T2jwppP6EnoaltNV1if7W301B0BR8AROHoIGOk04hlPmnopqN32xYsnNt0mYkWIFRHL+DydmOfbSNhvvYhrmVrbK7+jd1e9xIcHgdhgNCqV+X3yIWwNA6qDSffCwgIT1gqtr68JIW2y2vro4UMhDSuryxJwxoIgKdHUxSQlv3nkWG3TfAYfzj4H805kXdTf036a9eGgYgrNicRCOV/5UPbKIwBLeCYlnWGhSWaokSmwXBRIKT4iPi2IIug1LgGBFcXV1Nrwu3JmU1aFaVlSncGY5DpYHeKPlUIhrHqtEFb49mJRjgmqBmXC9jYhkJVAqf6pVmfJKSwu6LvWXH/PgzAZcc0JbHEbGISwtiywVYZtUdAlBLEqJ6xK+HW7ILwQLbhWq0tQruGhBl2+eI3OnZ2XY7aoYe1mP8bMfvNAnzDXEV9wjDrjM/g4OGF9/T369Md/potBsjqkpdT+hD2XOCpcy7e1eQb3zpN0BBwBR+BQI2DBVroVsmzVHBMq20KgjHSWTSri45b+btPop8y9SKrOT3NloKgssdp7UArCoW5EfRUupi0lJG1HOul5xaaT3bO3NMqv7XZ/7aqiEscLI1YGM5+NFz9iQqbnmdml0IBM7ZPJPgIb8dGNrQ3xMYW/Ksx519c5KBgfv//gvkzeVtm8d5W3klHSxGosgg6F+ZyoYpkqmxLCvEZGRLRuIMVmUissVksaq2bh0kyZFLqmbmaZgBjT00DU4n6d+7fy1iiCBL/n3E4YLEhUdrcC30TVhFzxfzgfe4AiUnCViXgF6h6nZWqtqqvhjghnjsijwS/Iaf5KWFk9BG7C4pW4Mk2lJqw9+L6I0opjwVw4KD+SSR51OOAQslYII9KKtAraeNGYUjQW7kphzQJdaYYRojkwSrd14SD8Py9eKKukA5NgNkUXn2nGi0MLIBAT9mS9evUqRw4+L+hjKUFfOp5m96Cj1k/Th3eA1vVA2gdxMvoQyg6rHh/Dd4fnbs4eiLD+9OOX2y8zYf348z9RM4SoA1kzFsLadsK6m5vi5zoCjsDxQeAgTZ0GRdkif5al0+vhne3Znc8+Bi2SX3/sENApcTwZNtWrOxSqCOav7lFVi9MKjCfQmaJzyvp34FsZacuUtGCuHqeVLnrkhBUKFdR+VapAAzD5N6KJY/C1wz6mup8pm/KySe/6xpooprhug8kqtpLR64pIpBJHgzgnIFrCYvITfssqkZC66LqYXsd1NqLbcWuzL8Y0oeDl9z4jlSCqkhjedW6qNDGQKFTH5qzQVfDHvrmy9yfjD5W1xn68I/wH0gp6KYqrkM8cC83bIvXGbTBntEJYseWPAKfXtpm8gqKCsEJphXkwSofgS2oujAIp2TMf1pSOqkgkd6Cj2aVjru31Wnav7OLi+2gUuCxwU7hLHUWw/hjIaKCrad+wyMrp8aCNS+UmJ6fpEiutJ2ZPC4AIzARoNIfggBhF4dItfjoDc6XpD/rdCKu0rmBpY/ES7Hk2aB5+fTECAxPWl157jz767Beausb0DgNDPpBtbjth9QboCDgCjoBNGoqIXL8mSPuNIia63V7dVub9Ab7fd+u45pcS1iIcUv3JvufkYvfopWl0poA+jT5gEamtr2QEVPiWkR7lM7G5bLxnL8xzMRnXwEhhf1MhqiCsGvEaiqn5l66vr7NSCjNeJaz4bZm3kYEaBBkR31E25G9+gppG7t9q41VcKwtWZMfK+r+gGnE7Ox+kLMMhSrjz7lgE3ViJC3NM4b74XQmR0MVABM2MV4lqIKVhKxrlNab4mckvyKoql+1tTgmklctX5blsvTrMgX/qVA9+luZ3q6lo3Yws62JD3I70syrEIKgh6FI4TQir8miJFiz8FOly3qKygsCKYgpCq8hIOpGynUGnjrOFv2UxZeIbWPL5aQirORF33ru9IKxhGYCBm56e4+1uXqJGdZRLbl7G2V2wuxFq1Une+6j2npwi943N5s0qwnxuLXHr74f1Gb8nIOxDIoMTVt7W5sPPfh4sPNh8IgwceIPtP+zU17acsO7DvfQsHAFH4AggUKaWHJTSaiH6y6DrRkgt2m7Ztb0U1ti08QjcOi/ikUYgVVStMk+jrO4eiCJzXuEvss6vvovZBDeY3Zqvoiioss99IC8gM/x3/8EPEqQGW8c8fLggEX43N7ZEQW1ygCQERFIyquogSKr4mxrZC+TRxh78Fgcyiwl2VraIK6RjQyHpkQtzSpMuG6RIWoghI1vKx4KcaLJc8H+UazUKkvxn/qZiCixKm4koueqG6L9IEueKubCor/Ch5A9MWEFah5gw1nlhYLTeEOIqAZnUIVazDO+ZYSGSyUhrTpoEV/zG+OemvdF3HEfe/D/Z2kYUV1VY5XMgrBkWRabUgbAajumYW0p0E+CfhrC206hXik74G0RhlXUDSadSqbEv6wW6MH+J6rUGHzPT4LTl7P93w9r6jbnAWHyF+J50e47uf8mPZo4DEtZX2i+zwvrhp0pYsdJX4Q5opvro4MM80C6yv4S/HAFHwBFwBHYikBLVIj/HXg+7bsQQkx8zWSrCP10NTs8xP9Jnee985flZovv8p61qW69XsRoqpOapX92vNcV0WCLlqr+ivlRVFZ9KfAo+eVk/lqi7CITEBJKJFKx1f/jhvpiPImrvysqSmJEuLj4RAgqiurS0pGbBMhezPVaRl/quyitwO3ywrWwwtsSENYWikLQmcHcbn3KEwkWRCW88bslnOTmnrC0jquGo+bfqOWosG98+q56a7wbSKlZ/oLAwNlWfVpmjyjd9RzbNzSa1myCsrFYzaa3xSWONEd4btMqfK5nRt3JgJWXyponlSmiGsfJbDZykhBV5ibIqf2oqbLRO9mUNpBWBsDLyGpHW9N4IZn0QVkG1SJ1FLaL7sfPe240uXtR5loRVy4z/D3PgpQbNsy/r5ctX+Vgczznuf1bW6AY8db/u78L0WY3vWAAGpma9YNjH/ay/1P2sovZu7RXzkrt379Iv7r7WF1BDP/34lfYr7MP60ae/yIR6Hl95IEQX5ZDVPKBWuPMv9PMs6StLP8kRcAQcgecPgZi0pqpjP2ROzPxKXkjPtrAoOiV+sD4LZLuR6biu9kDvNrl6FuXzNI86AmYe2m89OifffXHd8t6FKX/Jr0pFRNkUMgJTW/jgwXSQOKCYmvKCeGYyH6bnfP7DRw9FHYXP6ZMni0JIl5dXOa0WH1tnM19YrSnRNHVWBAMxF+a5lyi2SgCVj+RmuEaKZLuZyDzXTIHT8SYlrCE5qXM/CquBE2LkSoF2ENVwkm7houWWctp31MAIV7hh7PkpV2W+nULydbIpVFWwAU3VzxWqMlnlX7D/Kwi7qKYaygdEsrnJ94Ij1G7L3xYNc/JjIw0aHx2hkXpNYk5JmiCoUKwz/m3qabiPejc7mgVmxLKBj8rpEWk131aOIiwUPFdYO1RWI/EFpLNd4gxqWHQQ+oLrDzNhBYzoHwj6NToyRpcuXaUzp+f5PgfWv8NE2O7BIItQ/Y4j+XkpcbUFYlNauz0Dd5/b8b1iIIX1ZxJ06X365LO/J82mCkUVK3vwjWATleFN3n2K/SfuTU0cX4S95o6AI+AIdEGgSFG1021y2ctsF5uXl716EVa/OY7A0UdgN6vinZPZVGHtT62NEds5OVaSoCpZlYlhU0gk/E2ZsML0V6Q3tnxg//DHjx/xXvWbTEyf0CP+DEIE/1NMemHWi20+Wq0mk1HeH1X8WCEKaP5GTJEPCKjtW2xkVM8ytVUx6iCgBYS1o2aJCaxcL//yVzfSGk/Us2uCCpynoOXKtmcR1VSJa2YCHX0282IQVqEnGXNU/1NNTCP7CmGF0ipqK0eebQt9ld9Eb8VinpBWNR+Gmr3NJtWbvKXPEH+GujoKlZXHVwRjwl6yuJfiVwoixQsEiAyL8RefbWsfRV3Jk/wfQqitHgTzYKHbwZd1aBjb3kiLkXsYmwUjBWx/I/+iZp4Rdc1M7kyRiNqvSXB83+0zlHp9dS7yZCS4cLVH1edcO+5sL5Z296BLdivVEsD2652c4CBMF67S3IlTcgf1z8qWN/6wVgAAIABJREFUh6cqX0QqquXTHYvbvfU7W0Cy5zW+g7TG/bTbAsHTleT4XDUYYf3k5farr71LH3/2R0xWWbbHqhWb/1bXNqiyzoSVO/4wy+O/vzh/fBD1mjoCjoAj0AcC9hCzSLt4yMWvWHHspYLi96P4StXko1gHL/PRRmAIdpnRqx32mOy/VmaCGClsGWEFuYTvqNAO9jN9xErpMi3ztjEP7usWMls8Z0Lf32SCuskEVV+miKpqCOKl5r6216meFe8HbIS1mzVFbMkh1/NfPIG239NjO8YliKCJKWlMhFNFqbvCFAi1mM+aWh5Ia2BgsdKq6Og/VVlRmFzNlkU+sbvVdFVlBVHF/1llZTKFWCtqWBo+C6Hlc5AM36tWk82CQUg5bT0XyifWGFQpF1KJwFd8OgjJSKNBIyMjClNmxqwLFvIXyKpEsQ3m2djmRtT3Cggdq90grPyHoEuFhDWkZfcip8PWZPJ23KFgh5WCp1H5yghr5kr8DAmrts5g9h22RQJOJ2ZP0Y3rt3ihYIxvSExYrf9Zf+y/Bw9yZpkFlD3X0R97ud0Mkv9xunYgwvqTj19sv/DSS/TBR5/TTGOOJtDl2XylurTCZJUjS8KBnU1efnPrxnHC1OvqCDgCfSDQbdWxY2U+M3vTh3++4qoTNrziFc4+ss5M4WTCEPzKcvO6sOIfLVf3WhVNH1pFJm9mtrtj0hgeaN1IZ0xe+6mfn+MIPE8IxAsbsUVC1pdMxsJY0cmuZPKvxC7wCRADbF8i4wr4jqpaco5KVR3kEN9lCizmnPoFKqlsA4O0WPUUUlRlhZPVt22Jvlulv/vVLyVQEpTSP3z1lRDWJsxNRaFrsYq3mZnrKqUJ6Yfya51jE8fcrFd9X1O/QjV9TV/5ofQ3ndjbUcFDqp9P+HeSUoUgzaZDtS1oeJl5argXRW0zU1UzdRUlEWNq+SeE3e6XkFF8D6SQmaaopVDjhLAqsRSWKUgZYWXKymbZwZtVTIdBWqt8v/CpxT6sVVY7YSkofqucR4UzhdI9xN+xqAAfV9w/BGeCT7KQXtmDs8Zb4XD6nJYK6DD9VjUd5dY4zvyVlVjgtY3bHRFWZGakVQhxUFozhdXIe0aCtbWmzxPDNsM8AVuPmwrafZQwwop9ZDNxF9eHZ3KsKOcpDaawWhwnWCNkm/pk5t6Ik1On06fP0cXzV9lMeJz7nKqxMLHXZ/n+Etad/U17VHYPw9hii87p3MYWNXrNMbrfqePx60CE9YsPb7bP3jhHt1++Q2dq52i+Oksn1rapzuYtQ80N3n+1SWvb6/Tg5bePB5peS0fAEegbgXTgtgvjgTtboQ6r5aYolGViBDRNIyWj6QTYfk8jZMYTLZlsFEwI7RxMTG37iqLywXQsLZel2U0V6RtQP9EReE4RsD5m/aRjkqf2lh1qo/Uz6c9CIHRhKl740WOgESKriV8c1r/wria4kdUCkwm1gDDyq9N3+Iw2OY2v//AVrXFkXpj1Ljx8KKrcGvuZIs8ab42ytLTI5+pEXvdMjSf1etOKyGGw9ey4q2G71ELCWjZG9TsZjoO+FpNfJbgW1CkuWNmiWqrslZUlJqxI14iqqq44oupyMASWz6aGI/iPqVjx2C5mvCCvLAmqUbASU9vyBhGDsbhQYXIkpBaWgkxYazD1rdbZFJipLcgp5yXbA/Eettv8LsQo7NkKkg+CDL/YKl9X4/SqTFyVSEooJSk5AkiJOTUIq5gC62dmYJwAgr/kkYQ7TINRB6RiRNWIq6i+0SIG8CiwCda1nIxuKm7ydefiRkdDC/dZMLdGF9LK73VR5O1OwopvaqDd+SozCd5JWFEQQZDLrVhVKw26ePEqXTh/We4bFozMd/ugCavim98XMw+GEt9pqt+JR9nCww7gjvGBgQjr5+/faJ84f5rmr9+k2cosnW/M0DyvQjVaHE6d9159sLFIXz98Qne+/PNjDLFX3RFwBIoQKFRKoodr6cQmIa/2ILc84olTPLGNHwjxNWayYyuidn18vv3WbU9S+DHFk9y0/EWk1FdXvW84Ar0RMMIp0+zI4sL6mJCGyGRS+i7ODeaX9ptZZ2DCbgGKYAcKMgkxDNQAAV5aEgwpmN+K8qoEamFhgX1OH4uy9s233zJBfUzDrOxIoB5JACSiRdtMboer2N+U43iIbyMSMKKqU2qYCncs2gWFtcjKspg87nQD2El6430rY5xNuS3GHgqkYZ2ekY2PQfWMx934miLyVJamwBMqLiWLgi8J8iCNUC0t0FIWeEl1SxBWKRdjLXs/C8FSpVXNdxFbBR6Pqq6aiTDIT423TUHiWKio82dRWPnamakpDrpUlzzha7zGivg6u7qBsMrE2UigkFeorSr1AbkqtxmQVlV8OX8uL8yXjbBqfZlE8zkgrMNDVTUVtm1ukKv5sqI9pepq/L2EdxYT1U7iKuXoEiVb7omk32lufDCEVW6pklYuFNTVy5ev06mTZ1jtVn9lBDVTs/neZLy45e/NUSNWNm5Z5GC0h5i0xueV9Ze9KdHzkcpAhPWzd2+0J+ZO08nzN2i8MUbTow0a5YG6xQ7ri9yxH6yu03cPl+iv/vrfeT7Q8lo4Ao7AniCQribG3ztWyBNzYDPdsweBDWC2up6uQsfHbQJqxDHOBw8UKKR2TlxJOw/XNdhXSR/y+uDvV7mIr4mvK1OZ9wRkT8QReE4QSBebOqqlM/NgshtMXDOiGiLJ2iKXbBPDqhfPZ2EausXmvCCrtn8iFp0wDqytr9I3X3/LZpxtesIE9dt734qZZ5PP32b/RmxTs80qrPRrIW5KPiucZnN7k0ZHRyXKL/waMbaoH2vYA7XL+CFEYCenKBlrik2AO8cl9eHc+epOWKFyFZPknMgCD9stx9KPFxPSPHuNlXGwq1xttVS0vKrKKXlV+goyy4sLYl7L9wHkL/IZlIUMvURwNRNgCb0E4sN2uUPsB4k/My1FhGCop+fOnKKTJ2eY0FZoeWWZVjk68xZHEpatiTD+i9kx3pWwChZYsED7EgYFfNRsHPVRM3Ic1DLiAjETBWnlRRIj3EHvjwirEnYJvJQQV0Eh4mbx88SaUcexIgX2KBFWBRNPXvmbnj5BV6/coOmpGVFet5u7fy4/iyHSxoOYYFnkYIwxRb8/i3I8b2kORlh/dLM9eeIMnT5/naqNKquqTFLvP6TNpXUOEc4Dd3uEgwhU6B/9J//G84ab18cRcAT2EIEyApgSOiOqO5UEnXTifJjepKoriKiZ5sSk1gZAPEQk0mPwiS3Kt+jBnyk8YcKaQlJGSIsmb77CuocNypN6rhBA3423iEj7CrqtLDaB8IGfhMA14AdKogAHk1VQHOyzycSmzcTzEe9j+vXXXwlxwPjxy3/xyxDFN6hzsvMBSIeShnyiCY6hZsYS9ZdfZl1hi2qi2nIeNiaZSTK+D4uiq8GUil5KXG1irmd0I3zdyGVZ+vHxeCIoSAW2U5ZuPO5By449JcrK2YuwWnmUrCov0XS1MEL6QErxO3gL7nFEWOWkDtNgjRAsGGMxQXxVVV0FtkMtNBqepzI/rQ5joaJNqyurtMhm3SCpMzOTdH7+NE1NjLM5sCqsaCPARp4hrJ4jXRBYfEZRa4gIC/PxbY7wjMUN/tNtjLQOErGY04a/M4gq2owEy0J5zEQY7ZcTS6MFWzCmlLSmfDP7Pbnx8XX5T9rGyp49B6uwlquk+gxH+6jQuXPn2Z/1Mt9b+BA3gmJ8sAqrjRPxAjvajrSfoLIWdnw/2BWBgQjr3fdutWdPn6UzF6/wQtUQLfPq08LCIm2tsFLRbHBI8GkaG52hf/3vf+i3wRFwBByBDAEbeFJlNSWatmIvE5bE5A/HbBJkhBQTW1U0bB8+nQjYqrsFPoiVADP33W2k3XSS1+/tfdrr+k3fz3MEnjcE4mi4Nrk2814hgioJZtXuIDo8bizwvqY/cFTe9fU1WlxcpPsPvqeN9a1sKxgjrLyXiZoVdqhWFshFk1fTVCUU8dhiYxBU1XVWaOGzHhO/nDCwmTACNIlSF5e5c5KtMWyTYwU+9Fbp3RLasjYiY2MISpWeE4/H9lmNrzt9KdMy9UtW41hAQvECgHa9BCAKgZZYc9RsxK1RlinUpJbVzWx8R7BfEEqom3wttqlp1EaYkOLesBnuNi9U8PaLbSauzDG5bSwxaeWgoZzvDG/HOD7RoNMnTyJXUfAkWJeZGYfFCMk5BPvBoor6ryLaL1vtyLZEmA8raZXtc4KpsBEX8WkVP0yRZKVKGuRYFVUjrkJYLRBTrLSKxr/z1Uth1faYL4oUkVaYWmcgh0/xs7ufoEvI4el8WLsTVi2Opj5/9jxduXyDSSviRMAsuKx179/xeG5imOHdSKvNSXyhuv97MhBh/fGHt9vzVy7T/LXrtLiyxoEFmvwQ4EGjyUrF0Cibw0zR5NQsffzB9f5L5Gc6Ao7AsUAgm4SYOR/X2gInFBFZW6HMHuJRdF8M/hbUwIinnRc/YG3iGwdgifPqBnwvohk/eMqUibKHU79lOBYNwyvpCBRNwM0MH6QkkAbM8WULECYUUDwR9OjBgwe6dczykvicYk9T2a5RzEM1qiwm2sPsq2iTR2QHNQymu3jJOUI68mA+UMoyv1dMlSVYTtiyBmQEvpM8DmHBrM7WGjqWBWUNRCUsnCmBUjKS+rXruKF/2faiO0hqvu/k05LUeOyVaX+Sh411qWlwfF5GWMO1qdJq6e4so7EJxaToFZsHy5gtUjnuCaijEjcQQqiZ8CEWs1o+HlvRQFnFPTNXjypXZmy0Lr6PjeoIE0+QVL6+XWOSusHnckRn9k9dX1sTM/ETszM0MTFCs9MTfC+ZzYq5L4oAEgm1TH1SNSKxthdEC67WOLhODRSNtyziNoUIwyCs2AZHzImDm4u1B7xXWOGN7as7CKuRVoscjFYcLd5KxOKi/pIcyxdMOs82H9b02YRytbItng7AhzW0S2wuZC8NwAWrB3RS4AkLa2wrNEaXL8Gf9RzjrBYVfS+SPKPRNiascR8z94NUafU5QO8bMRBh/fKjF9uXbl6ji7du0qNHyxyMgCOobdVotDbNDWiS/b3GqDE2Sq+9fK53SfwMR8AReO4RiB+aNkDbxA3vppDGQNgghQmhmQXGkyEjpjYBSPOIJ2cxebVJY7YanyzLpgR1Lx8oaVp7mfZz34i8gs8hAuqXKD6H4X2blbLtsChlBBWUc4NNMx9yJN7HHPAIk7+VlSX6hn1MRWfKuFCmLwmRALEBwcBLIwHnimDIQs10ZRIMk132hwvn6HiiZq9m4qdHtLAS7AWT+0BGkIdsdyKmf2puCeIHdQ6E2MYjU4jTm6lmwp2+rE9DTJ92wh6PRRZ8KZ9wA0xU0LYFyusjPqShMpa3ja2dddR7U2YOnY3fYv4biD4wATkFnpwJzG23mERi26BqnXFmkogdbJa4LWDhQZ8FGoBHI7cjgu+QENaxxggHV2LCin1l+G90ZJLbEM9dm2wyzJGBv//uHo2wOj7NJsFXLs5LAK7mFru5gXSGxQZRWbURqOoZGhHU1XqjzuXRFZKt5iYTZmzxyOdx+9PrAzdFGZVZCemK71dMWEWVM7IaBWKS7EFmQV4LKGvWFTj9IrKqx2yBRlptpkzqOgIIa6jkQQRd0laCzps1HyOsKCi2HtIFI+BZEdJ64/ptNuWe46ss2Fi5SvssB9F0biPoRqq47bmO+Yyd+7T99VnW47ClPTBhvXjzOl2+dYsec3ClxScbvJA5ShNjszQyNs0+YTC9GKJbL8wftnp7eRyBQ4VAuuL9rAu3V/nZIFxEClNCaCZz8dYv8XX4bJF2ffB+1i3gOKRf7B+oNbeJ2F7hEOf1tGnbFhHdyp2WtzMvkABbd7GHuy0IGdmyybWZwcbkAmpLrPxpxM08qJBMIQM5E987MYtVs0WY4uE9Py7MRs8XBcrKqpNIHFeriaYQC/iVbm0wccBklKecDx4u8EL4QyUdnO7vfvtbfleSgsBHmFSrsqVGqTrh7kdrUgzLttXYXYtI8bcJst5DUyhjjPP0y9tJb4KK+9xphpvlUQRBUqmy9OPjNn7bvULbkj/c0yjvlJTGpFWIY2QubBbQFjTJiiVpZGsMek+VcBq55d9FvWRiwpF7oSk+WVqiYTbxxRkVnvivrC7RE1bV0QbrfNzIgJHrSm2IRZQaTYyywsr+jsMb3O7Yja1SZ/e1sQn2Q0UMgzr97je/lf1Ub964TLMz07wPa4sePlqQGL8SrVfUTYtEC9UV7V/bMxR4lLHGBBrkGibBGxyEFOdIQCCwXFmQ4RowAa9CBebvsdIekx1p1XzJtpkhB+IqRDVSWuVeBeALe0DUL4rIq+aTX2lm77HJcNovtK0UbWujZ4qdgHJKuZ/9vrptrSQ9JkrK9sG1RZ6ZmRm6euU6c5ApPrMmCiy2LbJFKa0nxioZAaIixQT3acfv/mpo99eCMGXttL/Lj/VZgxHWj++052/coIs3btLyoyVaW9yg0eoYjY1PUWN0kjsjd1p+IF1/9eaxBtkr7wh0QyB9QKVkMp0QxBMJm0zYe/GErTj3WG2U4Tsa1S3PIhVSHpaROa6V31aa7T2N0Bub7aarilbuoqBH3nocgadD4PgRVp1zhgAugRBaP7Q+br5TtspvfU7884TwWhAdM63LffRMkTFyaPNQ9HmoS2ImKWnohB7KJtLDtiBQTMXMlk1mEcQG562x+eWjx49ok1UoTO6/++47OYZJnJwDN8MQqATvUCxN5VLzfvgG2vS4c9Ldq808C8Kaj8c5YbVjRSTRTIaLytqbVJYEbAq8ozfp3Zlr+uyJnyf6G9TkvBUoF+k07ZXv4ThyiAmrYBFt85OXAGpjMOOUlQhVzeQ5kSl/rJIyEa3xH8jsI/ZF5ihGrGYyMWHT1UWYgHNbQvvAwuco71rRGGmYhihmuiCSEyNjNIK9Vrd40YPbYoUV121uaG32aYWJ8MOFh6yw1ujU3AydPXeGJvl8UfDV/lQqb+1On4+qnqPWIKsgrfBRRjlxDUyMN5kco2/o+ortxZsT1fR5GM8JhLDimRsUWmv/EjU4LNIYgQWeZesVHYQ0WdhJSWwvwpq3rYMhrFZemGDbllYggLjvZ8/O04X5y+yvPC5tCNvgYDFNl06UrOr4dDCEVe5RWPBBmXWhI/gw9xq0jvnvAxHWn376cvvySy/T+Vu36fG9B7S9tEljvELV4BWrOkfrgvn7EO9Pdv3Dd445zF59R6A7Ail5tEHNrkqJaOr7lD5wuk1WLM34oRifbw/EtMRGVMt+RxrmR5pP3DonkWVReHdDtL0tOQLPNwJlRLt8chjjEY8l6YIT+qj5iffCME8HE3JVNJXUqpIk44D4gmp5QTDxB/NGTOjX1zbEmm+dTXifPHkk27xggg3/0kePlFhgcg3RSYLiYM/KYHIpUX9t700hBRpd08ageJGsaKzrNp7sDVHNRuYdFKGzPJ1KazwuxuNwt3vRm7h2Xt3vPq7dyhI/T3IsbYscXdCwcsGsVYPq2DY7GjHXiKy4ngqpVZNhKKXhbFUbgwKLo/niiualar22v220Qd7bdhhmlExUl1ZXaJ0XOiYmJ2X7oTVWMh+zDzNMheFH2mDTXLxjIQXtFebYVX6Hue84m/5WNznmytKyKKxVVl1HOeYK78RKq0urEjSrWmnT+fPzND0+ISbo0liVS4vPtCj76BNhAReY6GKQ5tNg0ot8sRizsrzGpsEwTVZyL9veALEQHDC9//HCgUW8FpU2Myvmz4GwZj7RwTA4JqzxBD+dU6RzCyW9shQVFUfu2I7m2W2hJWvXuHJAhTVto6awZn1CB4+O8qHdXDx/lS5dvCr726rlR+5DnvuWHwxhNUsXG4stSGQv0mpjXq9x+3n+fSDC+vMvXm+/8u57dO21V+i3/+JXRI82qcFR12QtAwHwuINxD6ObX376PGPodXME9gSBdHW7KNHOldc8aEevB1M86YkV0iKV1baHKXqImkqaTqJsUmOTFJso2wMnLrcdKytzP2R7TwD3RJ5zBMq0BmmBe1x3yytON82jW3ni4pQR1v5N1dBPY2KKSfQWLx5j8q4TJvXvw8u+a780kzkte0ZWhGwMyf6k6guq5rcwdxQFiJ/ziL4Lf1KYFW9urtP3P9wXc1+Ya4pvaDClFEXKCKpM9oXRZHcE3zMlJLcTlYm+KRL4rGbIWs74c0e5I1gN/Z3bTvZ7X4qaTPG1+Rim9zILoCQY7ww21GvM283vRYTVSl6Ujh1LnxGGYzyWKynNLTylLpjvybsRVm2n+E2P2zv8DvU+y/YugayhbVbkXPUFlkBKwY8X7RTtAe2riW3LsGUpK6VQ49fZfPwxq6qT01NsGsxBrphuYcFkC4q8tHM+wu2szlsuViUgFhZUmbCyOfB4rUGTMBXlvVVb8DVm/8dTJ9lflQMx/fpXv+E9eL+m8fE6vfzSHaoz4Vnj6NKY2aryyP803pa0U9laJ9QL+VU4nzrnD8Ja57aPfVkXl1e5bDB9N4U1imTMeHQE+8oUcuViGWGFWbCYH+tWSjATlp4SFnnkc0Te7HM/Czpyj7VXZ3RV+/5Owqrp9V48kyufEWHN2jOnn/mPh76F8WmMLTyvctTgEydOynY36uqgbc7cHPLeHNcTpe5/nC0aEbodSxcTca4Fk7Qtjsqud8KaK9PACOLI3bt36Rd3X+vrNgz9ggnrm+/+iO68+Rr96pe/ouZ99mHd5J7MnWoo2PXD9fzGzz7rK0E/yRE4rgjEg1FKIsvIn2EVqwmWjpnspkqDpVU2wTNC2s2nxvLoNtE5rvfR632YEOg2qSpWDp6+9JaXpVuUfr8ToUFNmXXGq6TO1LCcfNr4gkmyBYFREqUq6TqTULme/zZAABA0JkxjoTSBNOIPE6zvv/8uEIqmXANCvMlmlkpYUA8NNJONS8HXzghn56KVqr829shnVtQsqqb5xiIfS9OIeXrfihRWIRaFN1jvXS9SuJu2kRLW+NpckSxOsVc5uv1eSEijSqe/x997Edbc3BzlztuY+bbaJjz5c0EJqhyHKh/e0a7gu6lRlZVwVJiYijopn41YaCvEP6hQW/wHwsqbpup2Mfx9eY0XULgsSliFvVCV/VQRnXeDCS2CMdX4N6i4FWZPorDW6jTVGKVzU9NUZXKzzFGkm9jP8+xFjha8RX/zN38re/NiC5w33niN6lw27M86Psp+rrJ1DpcBfQffwMhQB9nKRs3fkQcIq/6xmTGXc4WtDUBYzUIBJsz20j6Q+4nL94zYKgnFmo652tiCsvi1ghDKQhA+g8jmNzv+3K3tGlmNYw3nCnuRunp4CCsYvbUvW4gXCw8WsCfYNfHy5atCWoeHQFp1ASD3jU7HYxuz+x2ndzMi7Dw3HvssurUFlbQ+VDSODZbr0b56IIX1Zx/dad+4fotu3bxNK0+WaXuRo7MhpDQahSw/YfAZoss//fRoo+SldwQOEQLZimpiCmNFtAdbPOhZR7etF2xSmE5gipRSmxyWTZTia2QqE8rVa+IVQ5qqrYcIbi/KkUWgl3K2lyprnJcF8Mgn9jmEvcqkk/TyV29lIyYTol5ikh0UIPRJbP2iJVM/06Ul9gWUPNuyT+kSB7OxPgzz3ZWVZTnfJuTSV2GyCwsqSSMQUxuPQvF1nApkFWRC1FtEPLWIu4aF+c5GKIVJOPxeY6Jq5YrHpNj33lKIJ3qWS/HmH7iiE9PdjFu9ukYeCTe/p0rBgtJakkCvMvT63e6XvBsAUoSgZCefc31bC5ThHO6DfJd01KdUFiRQC1FblarGaqqdKUQ1qKnWK6Ce6jElp1BXxe9TCCsHLQrKK6Ly4lVnk11YB2AxBcrmEBNWWV3B/qWcxqNlVvZX12iVI/niTjbGeB/czQ0htVMcNKnGpsEgjXCdrfL5I0wiobBePDHHpsE1Ni3GtU06dYqDg/IWN7/69W/p3r1vpF2cPnWS92llP0P+NjfLah3Mi1nhhaKKLV+GmHRX6hy9nn0nUX/pG4I5+9Hyb/CFxbF1TgN10P6ILmPByGybJe0fYFSiwobT0LbFDFgsEcI+rEFRbYbjSsRgIpxvlyStumR+EDc5uZOSoY0anQtbNhbtfKb3Hsf2SmGN27KUV9qc9icLumR1yhbpxIximGamT9D16zdpbGySq6hqvRJWuyIfg/SI9dPe9Ytx7Pdzxxga6mDXmvVIbnmgLhD+yhEYiLB++e4L7YunLtGtC9hnlTtTkzswSCoGHV6xEhMPHiTO3v3YMXcEHIEuCFhHNOXBVAUbrG2gk0G6YBCzY7a3V+wrqupJGODDtTjffMLivPOV1eIIlLIaG+VftEJfdE7RimFcJ28cjsBhQmCn2ehuSodFWyWA+TRwN9dLLw+Tp3TCkkcn3UlslUqsri6HLTigVlbYVPdJpsJgGLh//0HwR9UJ8MLCA5nc2XYvlrcOGaq8mnqh/Tg3RdSvmEHq1hv26hxHZHYgv8cTNhvbdLzo3HrDxqym7H2KYE4IrmTRiHU8M6JapkZkZQiT8fLJX/EiQDdSaO2jm/mt1U8x2amaqxGtvory6kVKd/t70Vhdlnd8/2w812E/v092r42oWlqZ0grhApF9QeokqExQDiVwE/xVIVQqQcU5IJNKZtUyAAQPr0n2UW2y/yeCccn+rPgdhJADKo1NTIjK+vW337BSuiaBvbAnK9oNyO00R40dmxwPKj1bBXDbbbAp8DirrGcnp2l6dJQ2EASMk63VxrktV+n+wiNZpME2OLAuWH6CBR2ik3NzNMcEdnKK92XltrzOZu/AtN5ocOTiETkHftqbTJY3Wd1Ffaa4fKOcB8yZRSFGS5DATUoSQXpjrJGGPJsDCVVrBiW6RlitH8hWN9InlOQaYbV+0S9hTRdyOhZ7ovlCWVvJOn3y4VkS1qzthQWYmFDLYpYEWkJbHaLTp89yxOcXZK9b3XO+PDHUAAAgAElEQVQ2/hPEw19ZTfbnOOoApRXltsB4+5Pz0cllIML6xTu32uemLtCts9e5U2IfLPaN4Ztf4xUsG8TgYH/6s4+ODiJeUkdglwgUTcK6JWEPnCJlwK7rtrJmpNTytcld+uBLJzQ7V0l7VzQlyr0mSZZiEcHu99repfIzHIF+EMhVrX7Ojs8Jc3M9pHNkVU8QAdcmOPIdkyL7PVchc8UqJZz63a7BZyNf1j+UEqpyiUl+1m/leFuUpjWeGNuEdJ1NGjGZNzIJxXSTFR0NZFSRLTm2eTEZipYZxSoXDWpOttKvZcv6qS1MoY6os/yHa+JJtvnBQnVVv9l4AUy+B3NH2S9S0swxiRe3LEKx1Vcm4lxQC8akuO28Nh7/CifbmXrUudiW3+/uKobc43Bypr8kQkxZS8vHvPQMbSEafqiYsHY7Hk/cis5Lx9qy72Vjck5Sc8xUydu5YCrTf1HwlapaTUVR5S81JohQIKGiIgFVY7mtMBkEUW3wb0JqgxqL68Wvj9ssXlBYMZHXCNQkyin6wAgTwdGJcVrn79//8D2tMGGF4sluqBplmrdAGhsfoxMn58R8d5NN3YeY0DZYVZ3myL+zTDQRFLTNiu0omwevb6CBITp1k1aZBMMHtdVu0trKChNmNYE/f2GeAzGd5/63IoGY0PdGR0bpBJNZKMSPHz8W39ompwteOsZlRBkQMEoWdEDShamHfh9Mg6V9oX+Ed/BZXAOz5o31zY49YOP5gxLWnQqrnJMsbBfNKZBfkeVBem63+Ujejzo/7Qdh1Z2y8lgemfuBGJXY2Iwtil6Q6MESqByhx6VtIsibLcxbD+8+FpTVdbfH4/mRXYtjaOfW99Ltboqu2W2+R/38gQjr52/daM+N8urFWXZunhnTAakF0ws195B/3ChOOWE96u3k0JQ/fVCXFazf84qu74fYFQ3g8cNfTXnyyVu/A76srsJMKqxK93vdoblBXhBH4NAg0M0XVAsZ9/VeizPWN/Wa3O8x9gc38qkTopzA6nikee4gqEEtFGKGaLj83HzIe5CqEgAVtC1RdXXlfYgnyRuiAGF6i2NrMGlkApsFbokIoZlthtqixqV3J7FQy60yjKJHaotOqtRkMyOYQXaMSagEggk56nEN2BRfF3+2tFQJUfG2+PfienQnrDnRfpommqmqEVBlz5lUee0khqrw2ITe2kRapiIy2W3RL/6t7LPlkS2OpDc9ulfmemLX6P1ThTV9LmWENTJN0O1smLAyQayDlELIQNAbmLRCoeR2C/IIs1mIHCC26LH4Da86q6BoLqu8GAOlscEEs8rnINAXCGudVc0aR/zd5Dlnk31W1+BrDbWWgyxh8WSJLQ3Q/s7Mn2Pyx+cwsUWCUFinR8dohtNbQvRf9nOdO3eO900d43qxRQK7t339Dfuwsi/sqVNzTFzrTEQfcXTrJVZZZzk400mOgL3K0YRXpN/NTM/StStXWWUdFQIr29dwxRFwDN/F3xXbL4GcgqhibgxzZhCqsOmo8q68X+AzyAu2xFnjwFBb4v+quBhhzd81erf6uuZmwfkCUXlrl3OitZRuRHW3c5H9Iqxli0UKp5LW0ZEJunTpCp1ltRWmwWjHukCWX63jv45pB/Uy0op7bzsuDDKXPah6PKt8ByKsn75xoz1ZO0VXTl+j+ZOT3CjYjl+8wMMqEvxPeOA46SbBz+r+Het048bbrVPvpsMXPYhTAmsPitiXtNvkIk7T1AA3+TjWTdcrvw8I6KQkEJ+ghuaktPtKekxOY4JpSqtNHCGWYFIUm6dqnjwRjKLYIjfT6ZA2fEM3eRJu+5U+4omzEF+ZsTNBffxQFCtMdEFtnrBZr6YaqI5Uq5P4qWq6E9idnKSs7jlecSpCUERZNX1WJ82dSqvQ5w4ykxNZzi+onJ3X7KxDPmnXEuyWsNp9sZRVz80oc1at3Uy++zEP70ok7Z513JqgrJrCiveSmXe86NC5AKE3PL2/ptrKr9GP/aqu2X0LvpKGaRFh1XMzr1xpkpk1Av+C+V8VhBWEFAGQOGIrqon2v8oEEMfHoUIy2avzIq2wC55DgsCOjTGBZD/pVSa2UAFHmaCCZKyuMIljNRUZYdsabHMzzOa7bSaCa6xIDrNiimBI4sfKi8aIIoxtaoaZJNbwGx87OT1D5/hv5clj2uJzx9mfdWx8lheGlum3v/0d/cCK7czMJF28eJ6mJifowf373J+bNDk+SuNcLsRoWWJT4S3O78TsCbrJsVxOnzzN+W8ywV6XvNCZF9naoclKL4gpyjQE0gqyGggrcye9R2HRyvoZxgKzpMCC1Cana/u42oKBvau5MFp5FDE4KKwxCU5HBu0beZ+23/eKtB48YQ2jbiCuI6yqv/ry62wNOs7tShcMsOWNjcHaznV7rd2MDztH3Kc/Ys8acwkDacUL70UWecdNdR2IsH78xrX2yPAsXZq9QpdOnWB7/YY4tqspCIZN3Xfq5N1Pnv4O+pXHFoH4AWuDc7eJQdGAm6aRgplOaOM0LNx40Q0w4mm/xengmBFSG1DsfKtHPJlICfVxG4SObQP3ij9jBHKF1fqU9rWsl8sHnWDLdEWeV/FLiauu0ue/q2kwts3AMVgWqf8mFmuVQGzwhBqTcpv4QInBn73w2SYlKBvUG5mrC2nVqaQG7On028wXz6w8cWl3kped410vk7ccs3Sya6aD8YRZShGUITNBLPpdaiQ4xyameVnSvLLvkcJaNoksm2DrtiM6CTVyn97bfhpgP4Q1Hs+L0rSor52/qdJqr7JnWy/ltOMZxokVmRmnaRQ9c6wcKSGye2y+kvF5MonO/AJ31g7Rf2EthAk3VFYhrkxgN1l5XGTVssWBlSaYAE6w4onoujUEXOKbVuXrQFixaCOmwPBv5d8QiGl5eUVM4OEXOozARiCyIH78+xqT1JW1FfGZhto4Mj7O2ypVJPI1+lUFEYbZXH7+1Gm6fv4Cse0uLcHnFObI1XH69t4PQlhBcE/MTdON61cEz5VF7p+tDZqZnKJTTG5nmASvceRg7vhs9jvGZPWM+EpiB1rsBfvo0ROJlo1yIE8EilKFlccTmSSLAy+TV/Np5dkyxpPQR6Aoi6k/jxOo6wZHGUbd0ZTTPhSbBMeL6KawFpFW649pW437UtnnfvtQRlhxAera5yuIzh1nZ208jCNZn9G1sNKXjt9q+oszT8zyfUcQpgZHfBZrAcX/oAhqEf4WfwQqKxYt0A9wX+NyWv9N5519QnxkTxuIsH7w+hV+FrCPQOMM3T5zhs6fnqURmGMwHBqNS9fe5j73oEtHtoXsY8E7J5XdB7j0gdurmGkHT0PEF5HEbpt6x4Q1JqX2cE+PxQ95fI6vLxssnbj2uqv+uyNQjgCePS2Y5/E/3TJDJyaiKQTfMZxjfpnqwmJ+TyGwj8wQ4TuH/TT0HeaFeLItPLgvmTe32dSQvz/g75YefN42WBXRF/YrxbYWHG1UxBTdC1CekUg2BC3CO3QSDTqDiS6v/stESxUUqEjxqKiaZlDmMkIto4tmWy7adShv2dgkOeUE1MaybMIb1Jh4AhxPnmOfuZS0munhsyCsVs68HqoaGR0+DIQ1uytQdTKe3klY5ZwCE1071us9W8wIQMj5YUKfXmtYFeW3W8IqhEn2BAVptDopQdDIwNqXQFwRORcK5dzsLF/D5JNVynUmoDhvhE1vEaRI4xFxMCP+rr6crDYi8BD8Wrk/o19liz3cr2EqjKqij29x31xh/1IQPiiaUzNTEhQJfRQqJxRZpHNiaoYucAAlOIAucfCkZUQhbg4z0VyiBTbHX1x6whGCZ+j6tcs8VHBAMTY3HuFrT87M0ixHHgbJxnHpp9yJR3ibnBFW7hqs4oE4//DgAf3+D3/g8myzUjvNpFrLOMTbNAlhDSorCCtwMdN5nIOAUSCrUJZBWDdYsV0Xs2Cuk4CtC2zxQpEK07ZHa7CGCItDaZ+DubJqq8Wv3ZLWtP9lbQv3HuXEgQEJq/WNlGiH2FUlNZGRU/HCwiK2u+FgTLMzJ+mVl17jNoRjNWmhaE81XlBJd1goTfgZ/gD8LdCcuZZJ3+HyxffyGRbh0CY9EGF9nwnr6lad6q0ZevHUWbpzeZ43W2bnenSIEE4fA9jc566wHtoWcMgKlj10I1O+bLAKZn1pkYvIK46ZQlq2OhWroOmgiwdsTFhjMh0/7MtIZTeymaYVTxrih0XZivshu2VeHEfgUCIQ+xHqGCFzE3nZditxUCMbZywQxxr81BDcKPijLywsCOmsMHFEQlBF436+yhPleL3fVvdxjplz2eq5mPqKSZrkKhMR7e88qWZCiwl37Dagv+dTzHRlvWilPR0/4rIWEhWd3u2YFGUERkqnZUgJKY7FPnM7Jsn4HVcPoLCmY3Tc6OJxc+d+q919V8sWDC39fhXW+LnQrUPIfRcYdxJWa4NpWr3Iall+pnIVEdYyslp0f/P7nZt9m5on267w5B+4g6yli7HYFsain0JdnWWyOjs7w6RxSsjj0mNWIxEBGH6qgaTiPGyJiIBDst9oMK83xVVaoq6uZL6xUh9eiMJzX8zt+efGKPvIsskxylUbqfKWNw0x1a9x4J0xVnuBzxaTx/u8ldPaOhNiJjTo9yurS3SGCeuZ03NMsjkoE5OF6bFxGuXyTbKJMMYAqMPIC0qvuB8wIarAJ5cVV5Dse2xWvMbKLog4FOQG++RiCxwsRAlOYs7M17H6KotTqA4XCNGEzSID7yCsG6v8h2BO2ONYVFa947YAh6+mtMbKarr4EBO+bu2+jLR264M72iDGLFm34DbTv8AqEZKLXjJ+BYyy/hEWZNLzbc4HI5XYDQEb+VaG63Tl0nWanz/PP3IbgDWoLFSWUfhuvXlvf1MrAgTsysukAce2ZQHnMKnBe1vz/lIbiLC+x4R1aZNXLTbH6cbkaXrz2iWam2P7fpg9SGfSMPZzdz/trzR+1rFGoGhCZQ9FewjaQ9ZWwmwymQ6kRjht0rfTxyxfzS4ijGXH0uM2KU3zLyKeZcQ6fsDH6RyWQfRYN0qv/JFFQKY3we8y77c6KQH5g7kV9iSVYCw8dV3fYDPepWUhi5hfYaIgE8SwQo8Jo/ZrnSzLNh1BPULQF1NPRckN5CweL0R9DcQUC7mizvDE1yYoSpQhRkB2VcUIExUtr6m/+bY2JsbZpFTJsM0Mi82DtdzZdC+6t6o8Y2sMG4NsDMveyxRWKZJFJY2vj7aqCZhJUJiQayd51YNmep29B5LebQJtlTB/POUx8eTT7llOtssWCePG3s8kO11gzZAtUEo7UM9+L57JC9GUBiV3X9tWaGuhQWBzmEyRTZ8VWbn01nSc162MOxYaAo44bibB+lmJoT6HYWUQouBy4hZcSbeyQZAwKIRrYr6LqLkgVFCLzp85zf6rbAoMZZQDiTWZ3LWZBCIYE6IGg0jAdxPKWGO0IddgextYTUj/ADihQYNU4iVpISIvK6piUg/cuK/VOLDTMPZLZQtA+MfCN3acow83+PM6z1e/+uEBLa7wVjS1EdrYYt/XzTUmq7McpEcJ6wQrpJOsno6yWjvGfqxQbDFONJscwZfL0OT0NrlsGgmYyTGTU5BmnIdbOF5j31f+a4wwaa1x3bh+wxzUqcaf25x+nT9D+RTCaubAEnAJ5sBKWPFZlGOo2fAvDn19x2JCaP92XOZQfEyIbKKr9iJp6RgQ94/0c5qWqZ8pyeyWhtzXbrwxIb9lCqtFHFdLGozX2OKrypGnMcZye+J7ce7sRbp86ar0L1ukLJqj9SrvXv9u435MTmVhhJ9FIK0yInQZX/a6PIcpvYEI6/tvMGFtchjwjVGar07TW1cu0ZX5E/wQ1o3F0TfQWU84YT1M9/xQlyVukBhodYC2oBmdRTcyigcjXilJTImgnXNcO/uhvvFeOEegEIGi2Ut/K+HYWu3Ro4eimOCFB74Ee2HVwlbdcUzGFxgFSSRRqCW6n7iZEBsZ0HFDyY9OckwlxXEbo3LCGE8s0omQfpcRKVvdt+1b1PxYX8gTkxUxGywgYTvHsmLVLk4v/RxPSqH8mhJq42X2u/CDnPRl5IZVKaa6uo1GMLXWtYLOvVXl/FIVV7nHDpJs235EdS+bZMukPJqQW/lMmY7JWHpvippeGvCpnw7asUDRjbT2MeGMF2ljhdQ+q68qyGyYbIUFkbic6YS+V/nKCGu+QKz3qJOwgrDxszr0JUyqzYQR7+hvi+wDCiI7zeaxj1lRBYueY/PaSfYxPcPBilhkZMs8VkSZ6CGQ0SYT2EVWPRefLNE078N64sSsRAJeXWbiy/WUKPow8eR80T9GmPAJQQ5q7BYTSdw/U9qEsNY4SBO/gwzXq3Umq7xfK6e5wWVZWOYyMmFdZUV3g/N+8uQhXbxwmq5cPsfBnho0w6bKExwYakxMfonNh5lg8ziBSMDwVYXJchPzFVFd+Z2PW8RemEFP1sZokv0mx8ZGmLBqFONqo87lUcIqW5gAABBW7Nkq+69u5YSVSesq+8zafEgX8qUVR9YOOvakvuSZEl5CVruR1n4WitJ+kS6WHARhtf6NMRraf5XvtfhCW4RgHrPGRibpzkuvSHRnHA8jbj/d/JmdA+zQju2exaQVC6z4zdTX4yhoDERYP3z7anttqM6dnH0PNkfp1XPn2Sz4DA8e8IDPb//cF66wPk0L77XaU7aqGj+MLd9sEMlW6ssnffZQi6/JH/4lK8LhAVw0wBURREvPVo5ikzmcr+qDBmvIJ3KdeccP8afB169xBPYWge5kISc1e5trP6l1mMcmXTjv56q+xX1YVp4DWbKHpyk2IHu2WJSWwcYmjdSbm7DFJrjWr+0hrQRJt4LKVSU1Q1V1UvcVFePDEIQC5cOEGEopJif4/t3338lnTOO3M0KqhTBVCGkko0kuTkruOhk0cqrvO1+DLX4pye2ehpVBy9OL53QqqJHeWnChEJ3Ayux+iXkj8IUSCsgEAQSwyZVlvT/4Cz7BIKJByd5BOCOCixqIn11QnzsmysIuJKdMBZI0w01KJ9XdSGuQxDvSSp+D2tb0nqbPu1RZ3ZlX3BaKn0npfbVASFlawk1C3GhLLjybsyUPMVXUZijkNVTCiCzTM41wGflAC8ZFbRWLAeF4ptTaHC16dttzGSqXflZChH4lpr8hcrASRbQLJYVY6AH5g58lXvAVRTAi+Jeu8D6m9+8vZCbuo0xS2yCZHCwJ8uz58+eYPLC/Ki9ODHFeUxzYCITy4QJvJcNEF/6fU9MTYoIPM9wa+x0iXTakpXUEPuLXFJNakFVsjQN/yS32OZX9UNl6AgQRJBrpjI+BnLRpgstQZ7X14dJjWuGyLPO2MY+X1ris67TC29U8enif02zQ7dtX6QSbBs9w+hPso1rlKMfAY5MJMZRcjDMbTCxVTVXzYJvTbPMernCPq/M1o9UxVnRHRGEWQs/zGtmbNpBXaXMIkqy9T0grLDqw5yzU4C0m0vBnxZZWtl1e5ziNPhsWiJiM5e0bVhO6mBQvRHXrD/Zb/N6N1Bal9bRpxNd1C75UlH75MTExkPE/X/cCRsM0PTVLN27c4nYxGRbM0N10P2Gbf+cLltoHtP8ht97bpu2unN3P1n6m5sJGXPu5L3tZhoNOayDC+ul719st7oBLGzyJeDBEt6fP0RvXL3Dn5sGH7yU6CcxWTvzYfVh3e6PTSUxKBFMC2u38NO84rW7XlRHN9GFsDzk7bg9UHLfBW0zr+BWrnqaQxma7Nik2nxUL633cOuZu24uffxgQOBqEVSYzCWk19VCDAelD2fwtERnIHpTShyMTw3ghywho5j8E860wVzAlwBRFpANFs8oTU6gUapKlamOsZKKYSG+J1ZZHjx4LkcJkFCoN9mO086E84AWzwRWexGJFfajHnnpPSzaLVrb7SWvnOcWWI9aS+0mzrNVni3nRCWl68j1Mbu03RCrFJBzvMWE1E2dpO4GgFhHWzt818/j5kE6cs+cYJtsgrExaOibigWQVjf+lpDXMSmPyG+PU67ruymq6cLFzAbcI53Rf1s57rONG/Ny0iZmqKbAyDUsogVziXHGlDq+cdBcvi6V1Liqj3Se8gywoOdXFYxghZIs9eK5DUWTyiDYgE+lgHgwVCN/RD+fmeKsYDk70+PEi3fv2Hi8saX/F/qayIM11O3HiBEdunRYzW76EfVjZx5WV11qFiS6rnrLgxP14i831t9hUV4KosVnn5MQk+4Y2mNCuMM8bEsIKc2KUHWQW5YACCtg0EBTSrksU4lEmx+cvnKUKE9a/+92v6TEi8DIJ3thssarLEYhZxX3ClhlzsxP04ss3aXyqIVvqTIyMSzoo+zqPQVCUgckWzINB2EPfscV3UERQnypbTIC0jnCdEABKoiWjLEyuxTUAfSQ8OmRhCOtI/AciLPu6ctqtLcY4qK7xfbCxKF5c0E6XLybx0oLggqWo/5+9N/uOLLvO/G4iMY+JRCZynmsiRbJEkRQlSrJEUi211JLd7fa77Xc/2GvZT36w3f3kttur/ygv92Atr5ZttVgUVUNWzkBinoFM9Pfb++x7TxzcCAQSWQNJRBYKiIh7zz3z2d/+9nDcOjpubXTbb8rPe8lruewa+0NbuacCrLbg0LocBZXRV5YqRsqAubn56oMPvmlz2dwxULImMJqfb7mlhtf3ywWsPDHkaeqey8ZtZ1K/Y/XLdN2pAOuPf/TO4fkL0nwdnK/WH+5Vt5WT9fsP7lQ35hRKfNi1sufk5Hzhp2eA9U0mRbmwY3HnDtklkOWa5vDq1CBHHfJBL+tVBwVJQmsubJQO37kfafxdAunQBoU/S7ShDXBHvUoAHPecRoB7k/4/u+esB341eqAE0sGQeetYVy6cOoOZRygMZRIHZb43cC3pXAKcRqLzsIxgDdeCG+eABAFcLN0PLqWKIe2ZBIrXYiLIkbe5uV49k2CLIMy9K6vLEloJZOT3OJB280fqE/tB7IcEcEEIbva3BhCedO84yfXlfpoLD+3ldPZ/OcdO8uy4twSoreA0e1D9fQZYo9743cGWhYmt+526EiOEvXwfr/fr+ns/d2KPz/dz95M9+r3Ll4kFyu7NU+l0W4ulcFw/1/xqjyoFjhPKTwtY8zO4HJ+8DQZQk/LHwar7IMdZyme5UjcE5gC2ufKnc7yPBpDJ29xLuI2xigA+gEMDSFqqzXkPY8faxf/aTWAjwCH3A8ZGZO7KbwAraWg++/Sh2uY+rQBWFEx8f09ReFEuSRQ3c9lRAboJMZms490d9x83c058RcU2Yip8sHtg0YZhW2FvYVaHCXYkADsmX1cEeYsKa/lZxUYJIO4K8LILjggkXpydrq5en69WN9eq/+9nf1PtCXgMiWE7eH1e5R9USwtL9px3371TXbt2Waa7uk91HpV/K5Yd7HWAScx+DUAAVFH0mWVCoXTDpVXPHTS/SYFUFRbsGC4LtWyDYoJcrfrA5rwZHCiXrJRy+LC+Utt972yeEXMpxgzlQvNZZipMmW/AsPZaJ+X+0gug5vXstobz/SKuQRFRltv33li7JrQDVlegOpuK0vTmzTvV7Vt3TDHjmrpGQRRWRLnStlc7vsjvYqxZPyiFbK4nYqhWMH+RFfiKyz4dYP29dw9HLs9UmAUv/mKrmtufqn7r1s3q3RsX5VyOKRn70Llq6syH9cTD3EvoCUGwPPzioOxn8yhBbQkW47DkWR5cIPl6caSG6VI6UI+zq4/rw5wovz8Xatrac+KOO7vhrAfOeqDogd6AlTUYCiXWev6egjzwD35ABHzwoD8OVN2/MvYdfudmvjWQJCIuYpuk8xXlJ1xeeWl7CoD3pcz+VlaWTOgdIuWEsSRRjpcd5eZsQuw5sRda/TNh0QFtuxlvP9Ojb8Go7OnjbHbt+qOA9W08z/bVVJ9+AKtdkwHWEHgsoIwEZGPNTFmAeXADMkMw7gCisK60rAWMdgBXm0FHowUfB1it1xp7vo5eb/vc6qZCc2a4VxlRoN/XOaid5R/PsJbzq1YmZHOjPgPTXA/AShPz/N95nIbcAsGvb5TTJWAt29pLJigVCy4ApzEqACvfuW+mA1WCIEVKEIRnUj6RxmVaEYB5bcnEdmVlRSb7a4p1cmCMIddNz0zZdffv33Mf1/VlA6aT8hU9IMXMjqJk69+YLPhgTIfFvA7p+3H5G5LLFdaScheeP6/WVfaBTJFhWQleFAwvgJjxh9XcEzsLCL4kX9hbN69ZTtTFpcVqQXvRttqxrXZsbUtJI9C6trQmRvNV9Y0P3q1mxLIOjZ6TCbECLekZjbmvA0eCLKVZZvMtl6tsj2RPlCJiSAzroEA1JsVG/NlAJxNr86FP5uFZVNsIwIRpsFuh+H7InAhXKRuPFOOjE7C6OTeviBoMw5q/8jnRz9/97Jv9rLF8rfUqM2dYc6DSVz16AFbrk+Ry5i4rYsCljHjw4B0x/pctfoH7uh7dB950n+6rzn1cRD8w/iGTY1Z/4r7p4zlf10tOBVh/+gfvHU7cnKv25VD++D+sVuNrw9W3r1yrvnVvXnmqpFGXOwEH0fgfnjGsJ50AbVrQHFQ2WtbG5CoWU26SFxtIviHl1+Wa0XwyxEbI4kCTw0/uDF6WF2UG81HWLzaIXOhsKyM+KwF1L63wSfv27PqzHnizHujNjLnH4FETwTd71tu863jAmh/EYUkRgMTSuJAuAuFVAikpJyCDHHQ2EW1DIYUA+nJRgqB+w9QtrwBKVx0IwyQkoQsjNQCT5yL1wD0AW/KNHr4+agLJJwRMaYSihvWL/abDdLkv8Nj085sII29yTw5Y2+7vZwbl97X93QZYW0FsAqz42hEIxgVnIp6KzdqToAxDCa4NoMJQAeoyaS7+LoO9lGeP3YewmJkm5mWVf5tgmQnZ5XObkTu6LgN45iA6X1G9AFzpA9p57ckBK8/Nz8MarKLwzUyBPbKpBwfLWdZcIewA1u10KjUAACAASURBVEFLDoQ7x7YZn/y87dxRcjausWCINQwGsjrUzCpA2q0wXsO+J39xTCrxyyRNzTj+oSoWRdT8/LyldHmh6LtPnzzXdxMGXpeXl81Ud3JqXODggswxFXhpelKKq5fmn0kgpXX5re7JZ5Ohn71wwUAs4JO1T1Rh+mxKn03ouQcyzd2Qu8DLheduPpuiqZosYx0lH1IBVkDv3bt3qutXrwg4K/Lu3pYFTiJv64bMh9c3ZQa86j6slYjddQV7uqooxvfu3VIqHJnwKprvAevBUti4UsNnXQL2iRG1OYslCM9PY2uxOAS4rXPAnLrR9kH9NuBheWVhbolsnFwx9BvmdlfPtEjDWI648bCNfchj5TrsfJ8Y3LSXxvpJb+vpEPeUa6LXGun1Xb/rLK4LYNpvmW92MkaamEYJ6jIpLinERKikQLkoVv09mX/L9Ps1fqICMHqFdVEoY9/s+W/nrnw9U39M3wGtpfXj23na16+UUwHWP/mjbxzOPZC2SpvHL/79i+r8wmD17avXq+/cvaIQ4GysWlxaMyN/8Ptfv5Z/zWtUgrkcyOV/lwdSDvT4OwBp+JCGEBEbY6fJUWOCEeXm/qUBhLttSFFmbIxlPeMwjPvzg5u/8+9LgPpmguHXfJDPqvdL1gO/rIC1XnHpj06hO99DYh1yoR/Q+JA1wZVCm48p3rNnz2qGdU1Bj168eGGpK0xAtx9AkNZ18os1Bk9mbQDUeI6xMhKAzRSZNC6Z/6wLfB4d1/aWmkHkPXWDRfUmGRhO0RVjHwr2t59J9qb7S7/3lYDCxd32VwlYW4FmujUHLfm+mpfcdo2NUWJYTYHgdJ39IBwzJgjL/Aa0RkqMPNdq9Hv8PglgjXtKYbkErW3g8ShwbV+XTfim3jOgFJS/SMDaAVZtPuf5vj29RpMupgnKlZ/TKJBqYJPGMQfEYUJftrpTpmhMJaM/Q1bwczidx0I3Dp4bwGqoWh/g5zwhIHrhwrQBSBhS/EwRogGwy2JAh0fGLELwa1na4YO+Lh/RA+0nKEOmBVSv37hqoBX2cXFhuVpaWq6eP39h+wc+nt5uB6qXLl02hhWZEp9SADLX7O0rbY6UY3xuqW8E+Kniy6UlM91lPpM/eWxsVAB4RnUdE/iVj+jBjiIHC8jwRkB5a3NPwHlFfrEb8mPdUUqbyzJZvl2NCrCyBwIwO+ZnUuTwGftWvTYA7dqfANim0DNFUIreq/60vcpGXuUZUNUa2/MgS6TJsdmc/IItsFNSGqEkxKqFfrYoyWq7m1MX9aqVSSn4Ug5YuTbbM2OOvAlozefXScBmeW3PNDapbf3s4b2uaSKvNz7yzlQ6gMV6COXL7Oxc9c6D95W+SIHBMBlO1oRxBrlbSj8qxdPWuMvZgCJD8yXmecj1ke7mi3nq16fUUwHWP//ptw7vfOt+NXhpuvr3/+6zavfRuepb8zer7z24Xs0oSfNrbV6oLkb/k9/7+rT4l6gm+WIpzWljkwqNX+6IH8II99f+Erbxu5apNCnuPOyaDjpuE8pBZQ5Oo4QSdEa92g7StvvzcqK9v0TDd1bVsx4oeuA0QRqOA8vHdXYOkDrBUq4ocmHP/dBgSh89emS+VaSGgR0h+FGsY9NQI4ylgz1XaNnBYs11sJmnnuKWWM9cZ2ZNBC1JB3GzbzjsDVPVEBbjfVwXe1pomUOwNAm2eH0RwsZxZTbf9x7DqG1eXlvZJQBtu77bfblw6Nf4YNjf6Sf6F7Pg3b2dlKKjMeO1SKaZ6W/OYpbKyhJchi9dDEsJUI9cn7GxPmdcwCyf03qmJBbsuJWR18XKLqZN5zlYmFV2saiwmZsE2/x3AE37TRRgRiAWhP520AhAdFNPe3YSmvOz3O5Pip8415tzXCNEELPUsF5zKG97be5qAZTcpLRhWD1SsMkOBlhZtyPVRYFNXpY6iuBIANEZRfnV/rG+uSFmUn6bMrfcUxTeZZnassbXtzYNsF69dqm6fHnOo+YKfAEYn8iHHZ9X2kSZ2/LfHB0ZraYnZ6qxYQFNMZ3Tk8qHqj3jvMAaPq+HUqqtr63JpHfbAhNhyk5fff75YwHSwerCzAXbR4hgDNifmp4QSJ7RR6/kn3peDKr8XmWquyMz5M21rWrl5ao9//p1gWmZEI9OiB1lzif/+5h/MT7lnKW/KY822Z5kYNWDmFmQKoJV1blkCfKjKMCqN4DVQavvwca0G1h1M2x+YK9R8kUGBYBLvp963Ton8Kv0vk2eyz87qghKpsv9LqDsuuNkR+uJtJT6ubZcoyet0hHASkRqwJ+CWQFWTelwgFvKSHXzBv6sd43td4tBt3ywoEyMZ2krXKc0O2mtTn49zw6mN869UMwyF37VX6cCrH/x0+8cvvfdD6rJW5eqf/NvflY9/pvV6tbQpepHH9yv7sqP9bVML4jyNvWHZwzrcROp1HCVYDD3a4kN05ZQ8mfIgxrFvQFMS0Aa33cDieXn8f5tmh3kiz4O1FiMefvyjeo4wfC4Pj77/qwHvtoe6BewcjrmQsdJwGp+r0sEmPFhyhv7AcGJEOpMw68fmNH19TUzi9ra3rR0Evh8DWIu9Zrou+Hj6uZuvg84KxcHiO0xqXP57rwSKxqBl9jR6Hfzw+NNArHcRxTMQZWZuxz4nuVBaPL9J/aG2AsaX6QGSMBumDD5horwss4nmTPt4KDexVqLqgFN+rYbYC2vC3q5J2BNgCcebKlQOp7TCVgDUJlQpAmxozOc9CABNK1fE2CtQaPNsZhrR/1T873eWKg0L2Isy3vz/T/YzobZcNaxG1jIz4sw2zzJ+Nmz3wJgjYA6cfbmvwNgusVARMX2WjpodN/G2vzUlouvDwBLfX8GWHPQakoiWzlN5OG05OzTZgLENeAnTH15tiuOIoWNmQbXZsEJtLEHGChTfbTOp6YmjPlblen/rsxywz/1lQAekXRhRmFYh4bGqhdiT9dIT6O5NSIrvEmBT17bitS7t/vKGE4UWIDhNUColGb7Yh/PyXR9REGVhgRYL4q9xf+VFxHDCcC0tbVh6awOdkljA0gerj77/HP7DQjB+Jp5C7ibnpkQUFYk4mGZ1uoH/1h8ZWHYCOhEm2kbYJh0OsOjDgrd1TTS/Lgywecuv539DJDKeNmOaJugLtFY2cqBqU6A1eZERPNNsUIArCYH6fmMg+VdTWCVtlIcfe5zwdP+WQ7XDn/9BlRRlnvS5i+vb77O4u8SwJ507bRd3w2Qlsxqv8C13+vyuuSA1dqaIiefV3Rod23B/Jexkgm5XBxvXLslhcUNY/djzVCGR7MvD5be0d7fRh9269cctJqiRHPhV/l1asD6/m99UF24M1/92//7o+pn/8+Tanx7tPrBzVvVb3/rHWnEJIxI8Jn4ik2C8wn2JpO9Y6knASwHWb0mSA4Oy2fnm18wpFFWfl+ej/RtgsZf5Yl91razHniTHsiVJnF/IywnMTAJLTlYC+Glt1Kl8bnstqd0KyfAXzCW5XWmLSaBvczxEJwQSHZ2tu3AhSUjsBFmvBy4CIJLSy/TQewA18/go7/teZA8SbroBY5qQNWFWeIJdvxn533OLlkNOoQB7++jn3vvHRdT6U0BazlvjhPi2kFqqAM6/Qnz/b0GMVm7u4HV6IMm4ULqg0J46l4XB5V5f/u1jS8kJYbpafizAji2NY8Q6sjnaMoPBPVk0mzmorXg3h24UrYLz35nDlLjuwYANL6rwaiWpng1WO4ClCkzNwmO87Qc27b3vedNwbBm4DvGM+ZmCVZLJhSGFeAXCqAAqZHzFBDpoLUxAeZaV067BQMANpTV/l0znjbWSbFk69hclDvdfmJe5X6zBpIgAZO5KnNkX4GQAHS8AkjtiNEkVczc3EUDrfsCWzCgmN4CAs+pLl53AdOJGQUwmjNf9i3MgsljerBVjSqqL+1+8WJBjOyumFJF/VUd8TnlZ0wmwDtbu+b/Giazk2JIyaNKW7dVB9je9Q2luZIP7IhynR7q/l35hRLQbUCAxK076OdzAsLDqut4dUHBlJDtRwVGZ2SaDDg9r0i+BNsJ0M5cn1FwKCIEDyrqsSnrBBZJ6eMgtTMFWJgvs+fW6zDlqzkkArCuBzjD5L3WurKxwI0/Y+zww/WI68QJoN8VHTlFI3ZfSm9HzKVQDMb7mM+UWQZZyr9jXhwN0tTM7TY5udfZ1q9cnV93nClwR31bFmq/z/Q57qbTtiuYEq8BmfbefPmT8q4aVAyemer27TuWdilS3Lh7ipWWfqJSXz5gjbbHmAQrn/u7W2uTCfNJ9r9+9siv6ppTAdY/+8k3ZRJ8p5oSm/o3///j6qO/floNrJ+v3h+/WP3ub7xf3bwucxHZ/o/93o9O1b5ugDMfhHwAy005F+4C8OXXl4Mf1+emaLGx8ztfKFG3XONbglk7qM0PpAlJnk+kEBJqYSEJIW1C6UkW6ak6/ezmsx74NeyBMLfJBWoOAd8owzToaMfkGykCRaQgcNaQUy7Aqu8Bvrd0hu33VDEuXLkpUn1k+x96H4FFzJxQ77e2th0CqMwl+WyZya6E2S0FEXmhQCQImQi3/AttLPXztngam3YhljpTR2dTuoFR3xddEK451nS9f+YVj2tKXX+ztx/VXHu9OhmovOezJ9rH5d5YAo/eygQvuQRS9QhkQmX5nPZyQ/jrbFd+bZwvORvH80rh0/vY+9L+X7DW8X3UtaxPGwgO9sejN9fTy3yOmRNWh+RTjBKE9Bp7Ep4jJqqzPilYT/qd910OPjs+txnVsLHR5yUAba5pTIDzsW+7r3ymr7pOgFmW0fb+RIDVp7fP8mzew6/V45tccUoAa8oHu8cZsZARPE0MVhH+O1gd7g8ZAdNWABtrPUBssG621tI8sv3EFE6NoijmVymzBBClLebbpzrtCPjt6efAAtOojtpPqM/GxoZ9PyeBfmp6SoykwJXMfGFAJwQmyZEcEXoR9O/de0eKjwMz/52dvmAWHUvLz8VwOpAAsD5WcKaVZVl6qPaDYrwmJydUloClgCQgEh/YHfmrkrP1qoI6weaui62lHityV0BBh1UI7aC+MNWoyCiPCL5DQqjjY8MK+DQqkH1BYFTsKWbFMhsek9nxgJ4DUFxT2+j36FfS7QwOY94rpaD5srKmeaxfwzjSVgMLAKNMYWdAyaagZwUmAq0Hr0q+yqqj+/G7yS+BpzDFZ06QksfBlM32bG/yCO0xH2xs03uujVRObXO/3rveMmCNdXQS+dQVjtG+41fmkf0925OPu7sErChgm32JagQIZU1qzsjvlyBMd27f1TyccsArUOt7aXmKfbmAtcQXca6HaXC438R+01hFnXwvPK5fv+zvTwVY/1RBl66+e7MalXnFL/7uefXx30pA2jisrpyfqL597Ub13Q802BPaJH7vd0/VrjaA2G+B0cAQysr3ZTlxXUyCGPT8QInPbLnFoZ3AaAkyQzgNv4NGaGwSO+eHXZTZrX3RF/0IX/320dl1Zz1w1gNNDzSAsjGBdQWTg8yjrwaUROoBDo2wmkBIg7VgD4BZiAMlog+yliO6Ns/OBcdgTQ9k0ouQQqAjzORcUKqqzz77rD54A2wjBGAWS1mYOhEcJQJ2hKIsV9zl+1kNjCxFQ5iLZmaj9EAtkDXtNqaoYEO93KbP2oBT05dNgJnuczHK8yu6Maz1edHiw9prnufnTA5+yj25m1CWg+8kZXo9CxY03+9jHPMxCKDT9LPPuaPmvE1rWkFpJjjHlXWZiSloxrhhhDFHHNC8sTpZACal/BAYMPbHTIJduCYYk52LGWDtBVqtT5OF5BFwia1kEsrr6wr2tG3scqBb/m01PYFQG+WfBLDm/VoDiAxY5mMdY1wzrQmwxvyKgEuklMnBaq7obpTbEpuNTXWgFDkZvWyfc+wB9ClRt3MhNvaJmAu2DyWlHM9yK42BZLFxUC0uLlpamhGBusmJKUtZs6MovgBGfFTHxD4SnGt1dcUY1ktzcylC+CsBUvkHqh5TU0pzczioNDaKeaL3gLKNjRXtZZvGnLKnraysVWuKzmvRgjX/Gj/NYQMRxjyK7ZzAh1WM6I78WwmG5KBuQM9fFcurqMECnAOYyXpSGdt78WcnbdbUpAIvyX/1mvxTLwu07mle74mlnRoDvI4I6Iqt3dyqlsQE7wskT0yMK7DUmEDyaDU0Mih/bu3fpkjz/coY7rTOvO/Tfhfz3ONA60r3/SWYkgML358jqjnPrff+lHM1ACcmzwD4mCf0tTHmSUFibU17Xcip+VqxaOzZq2P/0mSPJZKv3ba11q/M2U1G7bZvwrR2+67bmj/28yKtTWkSHAxr3WYLTNUwp5HuZv7yvEDrPVkNTJjVgSkkvkLA2g3P0B9hoZErtkKWOUn/tvXt1+WzaD/1QZ76yU9+Uv3lTz7sq3rn/uGPf+PwipIrD2sD+MXfPake/vx5tbf2qpJBSHVzbKb6vfffqW5eu1Bd/PHb82ENQFnWsNsiKa9v0040B0bDgobQEM/JGdL8kIoODO1mCILlNWV9SwDdtqGUQsivyqTra3adXXTWA19BD3Rbl/U+4gRXrfW2KtYCC+lYXJBxQ1s03xJMzPmp0ZQjRCMU8hMHzZ6ENlKJsMYRuJaU5oEyEOZW5BuGaVgI0sHMcG+wuY0Akxg607QnJhdQkQJDNKDWN/x8n/KmOF8QGMv3INcsd+5HqX0ZuxpMYV2O3Zt4wTac3wH+u0dfbJ7bCBT2Wc0+tE+UbsAjP/Ri748SOgCXf1lzdCWgbXtq3W85s5cD1sSO5uClZLCjvfnn9GMIxs04JRPuxL5aX6fxyOvmY5peAWJ7AFbm7HkFjTFwBIvHPNRcJajNLiaKCNSAQYLBJMshJozn50w+rBagJonc0Yfpt7G0tZAa/nTZvQnYxtjkY8Kcjvbka7UBq53MbxnVuH2mdH56EsCaKxUCiOYWUzHObb9NyZPWiAubLn/ADgazGp818o37sBoI1dDwG4WYB99pwKrVC387XQNQ45WnQqH/uSZSU503P0j3oSWirpu7imEVeMTHnUBI5p8pgR0zSXxDmWxrAnYMJqDO97QdM9c1twRdMabovhsCo3vyQ52cnLZ0N+u6h2v3lVYGJhZGdkQ+q3y2vr4hs2BF6RUYJR+rMY20Vz+YCF9QKhzS3LxWHxFoCcDKg2BiLXKq6o5iRTfY/kagJcA2isQhgV0iE89fvWSmvufUxj2CRamsyxfm1IYp1fh8tSAm9/MnT6qnT58JHE9Wt27dMFZ3dIxowfK3N8DqIJ91ReA58KLzV01aGo+sbQvSnhV5opvAWt7HpqysfSV5/9oDnUXeVdvrfI76sDrbXZuDiyW2tcB2xTyKwFi2faEkcgscW0/lArCbfHfoDljb/Da9Mvm27oTp8SxefV29F7XfAxud1+tI1YtndcjHJwSsllYt7YnRz7wn8NLNm3erq8p+Mjw4WitB0mikKn15DGt+drVhngCt4SbQr5Kh7Nuv6/tTAtZvH157/241aID18+rR372otpalgVLy5emB0eq7Ylk/fO9udfsf/fhU7S+1Cnlh3QBsTPR8wHITmLbJH4eeT1g314tJkfuRlos7P7Ty70pwXD4znnHcdafqvLObz3rgrAf67oFYi7nJfvxtPkimyY4DNkBcE2gmBFMEPvyoahNe3UfKBkz5EFBIeg8w5Xq07LADsAzN/Z3+hmZyBvhNmnUTRtMe1Zgsu+YfOcCgXfreGp8BzhIQdQJR2pRErxAoJKQ2gNXROu+D8Wu+S8d4fV8rSq3Hotdh2vbdEYbbqtJdQOrHh7UEofE+939sE+R6Kw81dnm9GAd1RQqanIajMe8MP8Y4d+K3pb7I+jLvkzxgT0f/+8B3zHf7vugmL6tgrO02Z9aD4QK8MucRgpnLgNYdmX6aMC5qBPY+1serxHY14LFZF3EuUo1ePq/1daaPOHo/fnlJhVL3jV2XfNPyM94CRSVg3E0YL+WHTGbtsmc0HZmDUC6umVPWBix1Alpcl3/X3GfEnwEGgAtmr70Aa5jHMybgG9IjD4v1sxylSflk6xLWjwtSvzDUkUsd31ITapVTGWBKjtJR+Zzi306d2YP4cYswZXow/9IXtmfNXpjVnrZvgZTMBFX/CNA2qGddvXrV8qIS/Zd78GMFYAKIl7W3bcpFYVjBlMaU5mZVgJAAT2Z1IkZ29tKcrneWln4iANPa8rpYWrk7qLs9CBR+nTLf1TOmZKLJi/uJEMy8pA/mxOzyw4trGXPuXVhYqJ4+e2qBlaZnZqpZgV5A/I4CNRGdfEZg99rcvMybL8nvdrB6vLCogE2PqhcvF60NgOx9mSKTvof+HjSTUU/1Bah082/1BgOSFHQ+J21SJJQpYJ2UmYyR+Qnbe7dgMJ9xvXLrG9vLDQk7qPWUX74uwszTgImZhjfyak6u1PVIs7nct9zFoBdg9TzM7fvx0f39TUiVbvcMKBdqvNqu6fmZbXgs/rAOanxYfQPOfVh9Dfre4+efu9nQbgJbjYhlvV9duXzVAKzv5L4L+evLA6xW9fxcr3uo+SNnWnPLipZLf+k+Oj1gfe+damReJsEffyaG9Vm1ubCjuSAfBP27PTpT/eCdB9UP/6t//MYd06ZFyAFs6VQczsf5wOaAMA7BEiQ2viGNT1d5TRuwLMvuJYTlndDWrjfupLMbz3rgrAfeSg+wLiNabewhdiQRcEOCgaUnSL5LCFMIaAT+iH0HwQ9WFOYDpmBtTQyEDjcEm8ePH3f4GtkeAJAxJyQ7LRMw9AitIQ4YaLDKuLBiAnB2cOWAJfxgEQgbPycJVqGh55hNPnU1J3AEFDUadS+7k2FVa0xYLRnVGIAcZPGMElLWYk4JrKyAo0JQs6eGQNgMdQnEOgBoVlS5L+fKyBzM9ANY80OTmhwRnDRGrlpIL8aNfrde81eAGDt3kjKhGRf/vlQIdIBX66nMjy36sgCs/jZVIFshrYDVrnXAOiDBjPludUIYtwAw+wZYN1MQJlh7N7t1ga0NsLpQnoFP/s7fB/NT/HYWtlEY1/6yqVetLxGkfeH4vyTIx30lYC0BcIxDx5xpn4JZzzWmmHF/Dlzj71yeiDF2f3Hr5HrMTTmk/8wMOKW0Ibqug1dn27xd/mP3JsA6pPEhIBDsZFh28XzAGv0TQXoi2NLUlAIICbACSEnhQk7UKQG4afmgPn8udy6NFb6lBmR1Hc8G5LG/MTwXZy/aZx41GtArU3EBUfYvQOSUmNJhWM5ksgqIpA6bAp6beuauGFPMiUnrQv1g7QGEAOYDsa37r3bEfF6wlDBbyoO6srzqIE1dxvcw+wBmvscU2dcLisFdmQdvyxT5UnXn7m3rE5jbfblfEExpSywqPrK7Sq0zJhYV0IricHV5SYD1oJoXEL959YZSmdypJmS6/PDp0+pvPvqZ8rQKEKt8cr/C6BLReEZ9RaApXDtoB0wr72MvTwOc3qOo8r1dsFT95OPpMQ1YEw5YI2o7n4XrmIMl/eh2A94WwdktcBhjk3sTyDVQm9Z/gFWbL8bEmudsvQaziRw7UQJrPg/LvQxFkNWj2Ktj7h8t7+gn/YDYNiANjihf/QBX66PwUe0DsNpY1CbBdAMm1IwRuwtKiXOyGpiu7t19R+M/m0BrG2BtFNn99MvbuKYbeA13JNZIrtB+G8/8Kss4FWD9sz/6zuGt99+rJq/OVx9//rD6u48eVSvPNrUJaMK8GqhmBkaq71y9Wf3n//1/fao2xqA0i9EPwdxst+PQadG65wJCL1DZBkrLgy3qkwPn/Pn5JGoDtN2e0auT3uSeU3X62c1nPfAr2wN+GMWhVP7mbLZAJxIWIvcgWnqYi4NX+F6tu3Zf+wzCEkwp5my8JwLvpvyyIlIvZSGoAlhjDeduA+Ve1PY+/6wuIwk8YeKbgx0zE5bQWGtXk7mZe5malF8D4BrnJNAUe13+zNhnTRhn3w2WN5sfXQWa0HS3zKXWfTgJGO0C0VHAatcViDiExzbuNQenJqi0ACYDNhnGa7smr/tRYYvgKg5YI4WLnT9JBIq21aCmLSgPolKmSMjHxcchBz0u2FmdHMU1zGz2zBiCHPjm/lg2tnav++K5L6srKywAjL4HZAA+8GnFDxFzQweGjW9rDRizuA7R1znD2k1pwLV5YCaug1nNr+caN6ltJlY7YE1AL7ufIe8mLxzHsIbwnvdhDlLzccpNg2Eh8wiecQ+Tl/oAiEqGtcnH6vUFvPE7TIJHBSpHFPV2RD6kJnMkkELulKgf6VkmZM4KaCMtDPdgzbG6KjlNwviQPhsWwGNfYw8j7Qx7mvm9q0zMdU1sF/N46dIlM8elHi8V4G1TZsJMcKLzMjlmBPaGBJaZFzzLxsjslgfMD3Zb5cJWuvbMU3AAiAHtmBJX5w8NPA9oDwBQb22J/NA8BIAL0lt+HUyU+cFc1Mfb672xumGs7lXJomMKkkQAJuJNDam9g4rsuyewvK5Iw4eHw2J69UxVeFWBmgYEOC8JJN+9eUeA5J7yyl6qfv7pJ9VnTz6v9sWi7qtf1mQNM6cIx5PjE+ZL6oocrQUB8Y2NNYH1SZkMjxs4Np/p5PvPWtkR+KdzBgaIOExkYsC0+wjTbrPeVbtI/4gCIGfm6R8/K/AX93RDwazaPNN34Ufu68sVq2FlwD0Gjnua1vqearLsFwRYmxXqf/UDYG3uJIa12/U9Zf7EoDoQ9T0tPd1/ZQyrVyoPqOguPHY02HnkAZcuzMxWDx68J0sCGP78LIqT5ssBrDloa+vbWPuhRA/QWl77y/j+VID1z3/84eG9979RXbh+rfr8+dPqZ794WD19+LLa35L5gwDr8OH56u7kbPXf/PP/rq++qf1hdHVoZnOgVoK28n0MTAhY/S6Mvir3BV3Ua/J9QY88K/bXpAdKxUpbs9mUc0axuaZN3O/ecbmSxg8I1/BH2SGgxYEbQmMu+IW1hJ0fNdvYRNKNzxIUgajT0QAAIABJREFUSIfGkS27/iDAmGOS3A/HBSY3nx2wwB/4ObkprECpBJWFF4t2aBEVkxymmL5JbDDTNAAqAUcABznstfcIjlZ3F6jL9d0GPqO/ynbH53aPn55JSed+ppSda0+9bF0Tv03YSeDchPvOFCYOpjsjHtaCdBpD6mDBWxIwiGO6BJttAM4BlPd9/ur0fGqG0c3TsvocubcLYE2Fd+opk/9Y/V2wGg1rVwLRCNBjwMg636vu71MbeG+cRYxt07bATjE/bY7XbXeeI/rJUpokBvO8zM6MZU1sa5j7NtGDU5+k+dX4PiaxKVc2JDY0qh8sbPR/vd7sA+ZrmMpFWS4IO5PnIMvqlX4sAJPYrA3l64XFOsDiACZQ/9xnzxmkDsazft+wrXWgptRDMXbm91r3W+pJwFpicR20emts/lobmglgNUjAztLvJDBdj2Pcn77z7/3+Wl7IUHB85uuiea6B+GC47LsmMJkzqpEvFcWXQJf60gAIY47JdYrObWA/BeIJ+SdyscK0YrrrfeUWpaSXoU6AsEkFAppUOhnz3YTtU/VQjMHE8SxTWunZF+dghch3jL/na+1lS/LPXFRZnu9zakZAU2UA/J6/eO6MqsoaVZAlyjLfUeU+HVMKGkyI8UtdWHhZPXvyzObQgZR3qGMArNQNwAvQ5e/xcQE5AUgUfoBmACq+qXwH48tzbXvTvCG3KvXekUkw7Ync80OK0Ds8cl6sKj60Pgb0NnWjY8zP/+Wa1fvGjeuWw3Vbz9rdk4tFCrZEqpvXclXb2dE81ZzH5/VQ/bOtqOrjYkjvCLC+c/+d6vL8leoXn31Sffr4YTWgtIwLi8oby9kg0Ae7NgFoVR2xrAHwrq2vGut6TSbRmCNb/8Mqi3l+JtZ6S764AO4JBXu6evWy+mPC/IG5H3Z2fFxgV/Wljw8EZDlr0sq0dpiVDP7AdgQ0Ju6xHnlWBOxjftjcT4oLrIEsQFMCYz6Xm73MutImdTpfbK+LnSJ++wdH9vvOY6PjpkyHVOz8ZdnFuiu+Dh/WuiapcqGgdLPd5mkd8n7tw+qnT8eZ03ImdYD69L1vOcn810yFz2t+3a5u6WdIZsJxKFKtiPQdZ3B7S3t92pweJ7+3+x2h5AjmvnR1ahvbt/n8t13W6QDrH314eP/9b1VX7tyuFjYWq1/I5O3jnz+u1l4o39+e7ULV3OB49T/9i/+xr3qz8GAu2oQmmzqJ3i6Bal+Fn1101gO/xj1QAkrfqNzPJz8QOg+mJg1T3nUlOGkDZS5YOsDK/3bA6s/tvC+AaTpe/DTVjwtrAa4swmKGW0pg62ZWDTgNBtQCcaTPCWKE6a6345wJN5amQS/uRkB4poAb9T6TAEoN2vIT2frRPyjBaH6mdwOqbffFZ3m5MHZ5uzq+S4DF8WGnOW9n+Q6ovbrJpLKoeytgjYa3tPG4JVUKOuX1RwSh2oTLU0UcDQXc6dfU7Szw+eWBSEIKKwFqzEG7hLFPa6FcE17E0XWCwJkHQvJyPIJuiIbWBJMHmyjIAXZqhlXrEAATpqOUmQPNGlSa0qEZwwDAHabZKb1F5/1xj/+20a9BXwNYDaTG95behuijDryonytHZIIJy6o1swloJdUNrI4KRNHDy4K+pD4L8Mh7BGjGIhQABi4J7mMA1evlgLUZ99qqKk2cHLDykfeHt8dmTBYIqk7BU9cnjaM/0IGx/kd60ZgL1i3F+raP4jn2u9Ms2OphALQxnXcgDTPdyC0RmNH6EiUF/Ul/JdABuHDw6pFk2eoO9gmic2hAlcBFfGcuB2Lsxsgpqpykc2I+AUYETsIM13ZQPXtrc13374kZmq4uyW8TsPdKIG95aaV6+PCZrEEUcEj1NBNZgUEA37Ii/aKkGxZrO3PhgljUDYvKS/7SwDbDQ0ToFfOoiL58BjMICCUQU/jSAlQBnUTZZUyxPLEAT8Z2Aqhhd4fN//RQbQKwmbmw2o/ZL7oA+mBnd8sYYKL0YlI7PjEiYDxpP/QtoAazzaXFFdV1SwGh5lLgKJkEv1JQJ7XffHoHh2XuvF2tKs8rBvsXZN48LWZ0WcHtBIOr2zduVPfvPBA7O1H97c8/qj76+O+qcaW/2dyRn6tYOkydt7dUbz3UzKRV75dijZl4F9W3sM8X1V8eOGpdKXhWZWa9YObVtHVmdlpg+JL5zr58qZyzCi7FPJoVuwvInlHbGZ8DRSGGuSYKMowxdXeW2hVanl7FGW90JMwZPwNJK+Tzw+cy64rvYFlh3yMnp+9RbS9bd3V6l+aKtj088nLHVR3nW9pfbA9sWUtxTwfAbK1R577rGwRdnqHqLMpxXoS38Qj67vKU5uOOOtVleyRl+p45fkNWo9ev37TAdDSQfdJ9kUlLh7zTGZX52IfaBSHUvF1/2Jxxz4Ms+p4VCu3+avh1uOp0gPUPPzx85/1vV7fefafaPNyoHr585sGX/v5Ftb3K5qsocQpl/i/+5f9ybFvt4NAGxWaM1o2NNxdGYiKVwvJxAtGxDz674KwHfkV7IAdzttcfUZ/6acKmFkEqmkt6b/YlULQtV9JLCQryTTE3ZypBbllXB6rUjwM4hEQEZh3A+g7hD+0hPlcc/uGvBetDkBCri+52vztFqZT22nIW6nOEJxf63H8IqcuFAQQG7wsOH+rg4NpN7KJ9R0DWWwKsJfDtAI9JpO92TfN5Eq7TYd0GQEuwG2MXv+P7SFOTA6JYKr323eP25FYBKB3akaQ9nmMRLutXI/0k17/6qO+YrTARiGXp7G/mZKc/pa0JWxfxOwOlKYhPfS/XWYHOeCS04wyIvfV73XzPAauZlddCk3/m7FpiLHWjBfOTwFMDVuah7gsw6+Ums1zuQ7Cx+UYQLk9dEmxmmPK6PqITpNo84GPKT2vVuzXrU1N4+PzxQFCAMAfTBrYS8wog3ZIJ5/r2hpkG7wkE8RkWCAa4AiBSN5OUkwBtnzesp/OxiRHNBLYaPGbgNo8snO9j0S4zWE790gjsReThZEYa5RtuTeyv+xWmutk4NqC0XEMGkNOad9N/t9QARHjXE8E3gui46WutnLB+9HydVm6aCwYjMA3lR3sSAWLZ9zY3BLLka7ov/0si5w4BFjF3xbex2hdDN1rdvHXLTWv1fPY7TLb39+VnarmcieA7Ws0LUI2LIWXqrq2sKwjRYrW8smEBlGA6AYsbUuLhN7oh4If8dfnKZTOBhcl8JdNY6jWovKnkKw3WDhaWCOYA6rCo8bZ5LlfuY/9dX1tXlF4BbOVWJXASygsAMvcOKXfqBYE9+gPzYkyBYSAHhwCa+N8fCDDLtHdILKcY5bmLMzJNVvAlmToDGEYUvXVVJsEO6NUruvfg9Z6DZ6IoC/wNDXHNunK9PlPuVkDwmHxyZxVVeKcaUF/fuXm7un/3gaXr+T//9f9VPXr2uJqcGasmpBCAjSXYDoSuB6XymAW4hjDfyRc7J6A8rkjJKD6x1rF8qqoPAaS4FtPtKUUoHlfbFxafW2wDTLXJW/vOO/ct8vL+Lr6+61IErFaXL18yxhkgb2vPIgGzb5DiBv9dlB2sNwJVuRUEZCpRkWP+vzp0c+RKprWR1zftdL70C3nAdzAHTs3//dLy1Quw5rvKSSBjLwDbseat0LRp25+h7Mpr6cGi+gHFZduabnEze1OF2V7E2pbf+NBY9c6Dd6WkmNf3HlHd9w/f7yJoYXvPdfs09uGT9FiXscnkMK5oC8JEe1gf/M4t205W5y//6lMB1n/0R989fO8b363uv/9BtXt+u3q+/rz6RNHVPlWKmxeP5ee1rQ3z1fnqX/3Lf95Xy1jYCJJ0ZA5YfW2l5ZQOir4KPLvorAd+zXsgQFYbwLSDJa2nHGjmn5X+lnwXrEn4TYb5fr5O+Tv3r+zcFN0sKQR9hPjmYHEzQJ6zISDKwY4wFALQs+dPLD+ea+APJRBgmuj+o9yDcAUg5bDCJDDa2DyrMQ6Ke6jnvgUpcmBAXQMQhx9oPo2+3oA1AZWkRe8HsLaBYNqbB/0pl1Er6Cz25pMA1xo25SbBjSzS8fi2iLf5+RCHsJnIJRASzHvM0QaIko7Fi+8ApwZYi4BBOYhJ1zt48fttrSFGhklq7cNpjmoOBIOttN8DMi1TeEIAK75xzD+EorR2mv5LJqYAHF8cBpQxC2XtYOoZyqBIjxHjnv+OTuz4LICs/TYEl3xDXTiGCTTAmhhgS9MEsJB0vC72aV3rb8sC3EhalhleRDOlFa9t0emp5ldHgJoMFCIowQIB1JIZsI9BXJcrAcTe2hg145GPl/VXBiIdeJZg1QVOfmpTYQPSXqfY04yRSB0V8yH2hXydOABthEy/JhhW/47rhzRGkU4myjFT4jTP+Rs2E+bN2ZkkQJop4oDYuOXqk08fGhijL9kLPWMB1+5JaJ6tLs27qSljwN4Hg4lPKMo7hmBUDOWcwNm0WMnR5Fu6JiC8vQ376Pl2YURfim1cWlJEX32HSS+BlACkTMhtRdQFDDFWMOyAzlH5gsKiIrORo5U2M2e4gXoQCIlo6LsASJsf5yxC7/T0jEAfDKOvmSkFtIEZxeplgeBIYlhx04CNHRMIZF6RjgaQOjJ4KPCt1DZTer7aNSrgyRxdFMMKqzkkJpXIw/Qp9w+oX89pfQH+DwSgAauwrCsCr7DGFzFD1ndz0xcEWu/r87XqX/+7f1u9XF6oxmfGDWgOGoGifhAXS3sBrMzzpSW5v6mvAawXFLgJuXVZ7SXY3sEB631QLLfM5nUPgwc4RTGwtrYiQKtIzALkI4o6fEWmwnMy296TkmFbgHVDzPjc3EWxeNd1DfyvW1x4LlpXjuBLPDhI9G4AqkeBruSCB6PrZqweEMrNZqWYtaBdyXqhWEede7tD1VBWdn7X7HOlD+hxe31bOW2flcqo/H0JWk1tF+gyMcP1+44owCcDgb4lBAhuZAh/lI/D+OhE9e6737BUTX6tB6pzOedkz+u3b/q9Lpf5wm0h93/me+aqK/l/uVjWUwHWv/jx9w5/4zs/rN75xreq/XNb1cudheqz52JYP31aff7JcrW6uF293j1X/av//Z/17OuoRJgEhzaSRVhO4I6DqtAk9DugZ9ed9cCvYw/kG5ltvQTn0S6MMIpm3zavxILkfq0GSBGSM0ASZYUZpflr8i+xQ7bnh4Cvv0OgNmFez8IsamNTQkvSXlI+prpLCubBwUBdMK+CTXilQ5qou1SDw96r4xpNjxSB5ONA11+uFbWv4xPAhwnl6UBOSIN34UcWGsfc9zY29BK45/OnBHzWt/RXdlF+oHcDvHFf/O4AmwD8VG7+vO6ANDFEphjwXuh2bXwfZoz1tan+3YSRftpRrrOOfmjrnwywJvng6FJNoC4/vKzO9Vi731/ksKzzg6a+MG25zZL024CM35O0JQ5Wk4beIjbzTOZPUmjEfCBKqT/b2Xi+P0hmrsY6mpAI2NAcRtjRvIa1CrA6pL+HiMhrjFyanYwXwn/yn6rNS/k+rQ2iuNp8VfkIzeHHBmB14NTUN/628mMuxNqwNvm1qSHWjzVQBbDWPpfJPFGACRZ5+wCWdataQ2mktUp0WFi9CFh1gK0tr9S/sv2sTRgBvfQP+45FIqUHjWH0fg/wB9C1aLm2pN2/1UaucWRL6yJ5m1k7GsDq7G7OnGaANc0DA9RYbugh+ASGBiLMc93sL1lhUI1gyGFXVXeAEQwcbYg9hP5kjIhGy2f4YRrrmswMzTfeIr/KlFbXAcYAicwDN+t0dgcQ9tmnn2tvlBIusbYWnEeM25X5i9WVK5fEJnowIuplOXI1Nu7XCnh5bb6frwR0h1UHgKuZ66qbma8o+wCV1H1cz19dwpdfPpeKpov5K778+K9iejqkccfcdVWACnPhKflu4g9LwCjMkblmRMBuTOW81OcoG2EcMfs1Kx6xtrCQRCoeVRobrF4YzpmpC9Ws6kVdnjx5qvuU0sYiE8MCkcpGbK8Y4iExrOMj5wQyJ9RfRBceVgAcBYFSP64piNSzZ8+N1Z1WjtVZAT5yp9Jne/qM/tsQEB8fm9AADlYLqt+GrHMmZHY7P3upuia27Mql67putXr4WMFD15eEAt28kyB6sGg2n9UnjBnju7yyZL9hR8fl10s05GWl7MF/FXb13Dn5Be+6uTQNxRybHLVbWi9YIwA4pxWIaUC/h/SseTHatPHl8qJFJMYnlvLppw2BbJht6kEgLYDv0LBHSeZk4Azf3yNwF6bZCv5E2h2UGqiEZBLsChTfFzy/awJiac9pNtkizkF2qtZKxbTG4pw4ukH7fpLL7m3X9Pos39vbQKudhbGv1AW56a7v4Y1p7YnrkdZoA37TnsPwY5JtooSUKaNT1Xe+85uaz5i/o0hK0aKzPutsY92DcVKdtFv6vj5X4NayWjor3G/czyKfL0QEb4JC9v2Qr+DCUwHWv/zp9w8//K3frz74jQ8NsK7tL1WfLT6snjx6Xj35fLl69nCl2lrZq/6P/7U3wxqdG74cIQzAsnZ7lcLKV9B3Z48864GvfQ/UoDEJ2lQ4NP0IOsGCcl0oigjZn4OcKCO/NgcesfGhVTeNerKSMH9TvT7++OPa7MSBKFpnpSiQ5t3LcSETc7A9mYix3xuYNm2lb/KURSoDhOK2tDO2hySG1I4XAxwB1rx8/7wJPhQaxgAhbW0O9jgE0bZ9520B1rKcErA2QXg6AWh30MoBmweb6g5abV6Y9rgpOyb3mwBW7u0JaIuVU1/7BgxrPKueSYmlckDkrJ8Bx0xecHPU5hVKC5+LDkQc0ibfrwQUuSOfl5E+Ab8q8zcDcBhL58ogB0ueCinAprOq8ocCrCaG1VIbJT2LzUdVQ1DRKmjjglCaAC/+dJyN+EC+MjZt39aFqXAwx7R1wHI4qqgwYGxzIp8LyawZ8Kp0ELSfcgyoGsPKb2dcDZQTflVl74vd2RSLty62DNPgbYFWi56dgD6gyNecszvBtFpKFP1Ena3faLPMR7F0cHN8f4UZZIxG9CcCf7w8SJWPXAQcs87MwKrVweoCYE11MmCrzwF5ujZYCPaR2Oss+I8aEmNuQaiS4sL6WHXHxxKhD0UE+4RF2VU7RpV3lAi+AEUHrz6SppgXoInrYOgALoAzAB6mv/TBgWjlHf0Nc8ZnzClMf58q7cqMQNmc2MoZ+Z++WFwQcHwp1nHKmEsAMACQcWauwN5ui72kDVzvLg8CTGL8UDAA9C5cuFjdu3e/WpeZMKwgE5Cx3N8F6EoQ172kb8GEl0Bbr+RDS3sBz3zPHKQ9vDC3XZFZKwpH+gPwSbsGVS9MfwGJ5DP1c2LIfE9haPmhjqSgefTosfUBfQOYB2RXMnGdHBtQPlj11/S4sa5McVLrwMoCeDnT8P28eHFWwZ7wNd01VnVDbWIKjo2qHM3pXbVtXWwq6+ey2n5JEWBvXrutMRuvVmXq+3JlUcqYdTurlqVIxZdYDa7Ok6pHbaYftsSSToq1viA/VEDjqs6/xYUlq8+ewKMdfxo77kX59Fp95MedxlXljsjM+fbdW9XS8ksze748Pyfz7AnVje/wB3al7ea6zJDlf/tKQbKG1UeXlLcW0LmugE9YoTPPXHkFmz+i/poyJQEMrjH3FmXZFZ7m22qA1de/rZ1G02vrzVdSWn+ZpU79YfZHv2dD270nAZJxbQ3EvBvt1VFO7YPrHuzxOsmzQqlU9wF+8VhsJKB6TmeUywznFGzrpky63/Pd2T47eu5FT+b96pt91vFtHfSWPgvZLvZh1nWA1rAkCyb2LT3yCyvmVID1P/0Hv334m9/7g+q9b/5mJQ+LavdwtVrYfCYt2WNFhVutPv37l9WLR2vV//bPejOs0boArHSibajJ96OZOKWGopisX1g3nRV81gNfzx7oFdTAD6iaMHATkOSLxqZlAo0JIWji3Z8ukrfHhsrBB+uJZt3Bmwu35O1DG20HYRLgOFwjvYtvju4nQRqFIHAwQbPANFmalwCgJRjMwXZsqLQBdsY24aQlpHDPN5cOMFgPnLz0ys2VeW8ma0Vkwai/C8NHgxbFZ3l98tnwZQFWk3UyQNkIzhlzlsYi3zMNnIRGPfu+BLoGqPoErP0KKt1Aa7mT1+1KIM0EEfs5eqiHoFL61tbvjZFDYIRtctbMzXSdofPUE2Fg2tSkCbqUnu10XkwqB72sAZgfCfu+loiGLQYFBgnmVMIh08tAazB75sfpGmyYEBgSQGCkOgkf1gQvU7oKQsP4uAZgHdK9IwIgmGlGdOgDCcGkEQFsIayzFhzkpSi2Aa488G+9fu06+8yfan1tjKNvGD43ELNT0CUCjojdgUn0IDaYWor9IdKqWNatve1qSSb8pC6hHpQF+AwhyZRXqT9qZhWQL4EaMGfsK+3QdZi0AkDYIwbEUvH9oYFwX5saUXaQtFYDePscN9PJNGQDxpi7KTBmwAA+6mN/o8iI38ZQCyCa4ygg1H2KeVFv9jT2yNrsOvUPexu5PmFPp2VSClAgYBZs5676g7rOKOAReUEREMNklvrYNdpbUVSQhmVKwId+xScfk1O+N19R1XlqatbnscZ4cVEylfnow0zO2Hi9UARe9keC/wBehhVdFmbX9ntdaHlZAeEaQ2N1BbboQxQpHhRJZrbzVy1w0NKCIt+KrbQcrTJ39BQzANjXxgADIM+L2SPgFmsMJSJglB+YWa7lXgAs+VUxHXb2VYy8lBqDaiOmyUPyhQX0YdpKcCLA5nmBV+YXPqAvFYWYvRoTYlhZ86MVkBsbPVfdvIEJLW3VvHBnX2NWzb8TUCmgNz4+Yqw//rDrmwoQtrGrz+XLqvMO+AhbyjwZ0bXDqvelC3PV7et3bBw35Kf6+Pmjam1zzQI74VM6LFPqA+af+pU4BwRzok7MTUAi44BSYVlnIn6w+3uHFuQJsGr4kKWpfWkvKYPNsknM6oT6k8jAI2KLLYe2+oX9YVfmwbzfQ4mrFD+HyrphpqgC7jxzVZZGgFXMjJm0BMKambmo/pxRACeZXGtNMr6AetjGfQVzOlCZdn5ydqKESvtQrBlX+9Qnh809dsm2vT6u7PccyM/Lbn8fByo7gWlyHfKt3PewfL/OHpJ/XgPeJEO01sW2jdhFkutS2m/sObbNmvpQ785X16/dknnwe66YMCuIMoRy+b7ecfvplhNdY/tj1g95ex1Qu/KN/Qzl13F9fqKHfwkXnwqw/md/LMD6gx9X3/jWD7SwtajO71QbrxSB7tmn1RNp7R49Xqk+E2j9n//b/+HYpsTBxqaMEG0+D3qZdq/LRDy20LMLznrgV7wHegLWtEEFMDGzLAkPrK2lpUUTfEyg42jStWxiH330UfJr8IThrD004SGsxVrk2sjzRRfXgm86DOMAiQ20MaFMG2qm1i2Ban5v3B/XGJurdpQawaaMyJ/aBEqK8oxZtsAI3q4ooww6EP2V+3jkoLYrCAtUnvrjpCbBJfDtAJQGpLsD1hiD1jKsPu3Rg/NnuK9U5zO6LZ/8OW37cxuIz+dJG2C1e/pgWA1TUc/4KUA2UUcdkKSoq/obMOImnpF+JfQWDswCsDVzz/2+eIWpPKZ5zHneI2jCgAwSnROGTuXCZhAkxUwzAUEWQCf5b6JEAaRiHppMsgwcAWIjSjCsrH3owTBMHILVTNeNChwQtAU/RICzMz1uDoz/IjkjEYTzNDTGtqqAXLlhnr21/6UrdYJhhkkwBZANUAr2ZGl3JDBrbEZUh2kBM0wSAUcW+Ey5KNfE7D3SfrIj4ZvydgwsbDloSn5StMmANSaVej4+kIArC3wq4PuK4D36DauJr2YErqG8ITFOADqEddwD6BSfdz5GNr9tPqSAUVb7BFjNlxnM4HsP+wfAGEBtc0KCppnS6m/Pg9nkTI39jz0wGFg+ixyiKP1gNGfEstEeTG+9PwHy2wZSSU8SCjRjxtUfmI0C8mCuYR0JsjOqoEiu8JNAKQYWf8qXi8v6zP0/mTeYnz5WNgZMhVmv5lMpcGIMr34ox5QmprCB/UTBoRQcup/5guLRmXfkrPNKtXLVxhL/O1K2rMqkdUOMHtbE9MXS0rJF8YWpJaoubd0VOzgksGg+yKbErCxVC2O2K7CGIpM2jmD+K+WK+4AOm4C8qXmCxA+ghr2EYaW/GQ8CFO1JUUHf4AeKDy1AHlWDsUICeFMyBZ6bm1KfTSkvKuUPak0QQZggRKqnyjsn9pc5xfwB/G9u7Ajok4JGZrVCeSMyCx7TD8CZlDIDAq9jMmW+c+OumTQvyDd1ZV1+pvuavxpHFErMM1hlDNjdT9vHhFynprRVG+gLxmpbfbCzrXWxJpe4Vyip1Gdq247Ww47mESAe4ImP8Q7BpQioZC4vqj/RmcWCk991S0Cb2T18nqjM7D36Xmt/W8wufTc+gYm1gHTaky7MzNmsH5QfL/diekw/Xb91xa5/JbDMy32g3Q3B/dPdYzX8Vn3vjp/cDqU5DXoB1m4gtttZUn7eS94/8h37Xa5XbMEKJyrPDgDOhFBYMc5+9tpXpgBzKy22SrNoqYbMNNiDcwVeyU+4Lw+wln2Zy0++T7oykjnDmmJdWgqstI77HaOv6rpTAdZ/8ie/c/j9H/5x9a0Pf6iNAO2TOuG8cnmtLVafP34qLdCWAgYsVv/lX/zlse0LwBqHRthU50FPciGoFDKPfcDZBW+lB/IJk2tv8sIDDPji7jRJLO/pVl5og3KgkF9bAplmM3EgEvfzeQCT8tmxSHNAF4s62pPfUz4znsE1CAzGwKT2lgAvb09HX6HBNPPXZLJDfZOWLMxiS2CVg0M/WPB1WjYzqgA1UW/MdAGmCI9NO93HC+EwDCPNhwxwqgM0XvlzOg+hFtaLepQoJGuo1zI78DJwd2RiZiC6bdJ2OxDb6xj1ckYp0XZH2tj2nPKgy8tv+7usV5gqlv1ZzrH8+3yP6wCsqngvk+C8zByceHkerbajvHRwlffZeknAtdc86G8Mjh/vHCBbCv0mAAAgAElEQVTbBDJhITHGvKX2rKlUJ5tDaY2Z8ZprVUzw4m9AIjc5OBWYS4K7sXrpbwNnCNtRdhLQQui0WptdK36IBG+RMCwGBwCCwImJ5/z8vK3bAV2zq+ieAA3AKuaIZt4Lh2VCgft2UhzAAYEUM1KzRpBATdvML41AgxaRFfbQ2Q98BilrR8In9ZiRQET6C0COpxJBaeQ+nma+KZSxD2CEqSHgjFkZNAybmQLaXuOMs/uHJiZY9SWoDovEI5KadsT6ABnQQJz+jUhgJt/mnIATYAfQ+otf/Lx6pDzsz8VEvZJwZ+yv7sX3b0n7kimgVb9tgQde9BOmlBMCQIwCbgCYAx+q7rQfhgrhHLZuWcFxUAYc6HvuQymACe6oBHVP05AUOVhUGyObAsYAKjFdTnPEfPzMzFamuAJWAKQdWCxNgv1dTxVDW2ARjaU0RfkrA5UEA2L/ZPwBATyXsvk9J4BIvVg1/MatgbNgZweWcc8YVvqDIDuURfn80D4DJOp/zHevXbuWWFg3GcbsFysWj5irOqssAB+BeGClHz18ovQ0slyxBsrUVfOOenLNRflvzsrv1GMAeDovXrCePJN5Mam8oJd0zbgYVspm/hD1lGjET548d/Al8Lgq389BnadEI8ZPkykxo0BFy6tudQMYRylDug8PCkT6HSx29NJzAN7hanL5yrytlddi+4hwS7/QrwBmgBj6IQBvBEjCHJrvGXvOK3xxL84KqE5h9jpu0Y8JnDQrRhETaTN9FcC0+AYw9sxz9TOAdWVlU4qKQ4HVMbGcvmYAhiO2tuXHp7l969pt9cEVkS1Pq08fyY1FoB52kijG57Xm8XM+lKLE1gwnp5m26xkpjQn9ylp5JZAKQ4dPKRF6WXZrAuAEEaSvjfW2lD6K9qw1Tx/6fqpAgwL+jBl1hykF7E8oVysM8jMx0R74CpNyMcZDAFxfk5glA47XpWxw9l77lNaJRSIWKz2taMc8IuauK2bwp4fRJb9t2nezvd+xX6f8Fjt6uf/nR3+3syHu7fd3N6DZFYCaJjpJRAVwbbunO5CNoGiuEAv3EPsb1w4Dqw7xUfTArKIA+eY3v2Vjdd4sIzxKvO/vKCDTQq0b3yjb/KN43wZu++2x3teFXM5V4T/PWIXyIpdZQ44Nmfft1OD0pZwKsP7Tf/ijw9/50R9X3/7N37FhZb8YUBQ3HevVkg6vJWm0ni6sVN+7/0HPmkYl2OzoSDb+oK1DG2RDmiZhLtT10p6cvnvOSih7wHy0MrOSckLH2LQpFMqNLB/PWCzxvBzsxjM6gVpiPhIojsVoQmuqX/gbhZY/ACXPCFAb8yrmYLABUf/8mSW4zudhmFpEueHXmTOLrX2TwoLm3/EcmE6EqPwZCCBEclxU/jcEjNCMcU2+XqJfow4RJCL6MfpKR+2RCd7PYeMYof0g67Zi+im339V2ErBUj186UTv9dXog7Gy/iXrlz237u6zXmwBWO9ZCeMhBZR+Ate1eK8vKDCaq3Xw4n2fmxpi9Yg639UM5Zr3Gue27SP8R6z0YVqu3sYMOSE0QKZQcdQ7UnAnN9gMAK+XCrjor4kxr+LaaCWjqb+PmEug1sEi0UQFJTHARyPeTuTuggLU2KUEfoMGaBIhMy/dsWj6EBKChvgam9BtzYQAZJoSDEnoxkwS0WmoYlYVQjoBuQENCJ2BnRcIt4GhYZRCkZUis0bDqMisBG/AGy4p0z738ABCoh7XN7NU4h5s9wdguCa+2X6S1S4c6I+SBb1y4F4iA0U1+mhTkbRfgRqEmQDKn/JUXVA/KHIehElP06cNPTMhfErgYEAOHCwHlkR/UosUm01f6g2fOE9VW/UcaFUs1ZdGOKzFSqx4ASOMMiCcNyYruD2BDyg9AxqXLc8ZGujWWwKtAiweX4YfAb3InsrwvrvHgmdRzSOzZtgR9ADEmqGsKHrRD2hGZb9KHAHjK5wdmDybSTVwVuVVjzG8AK0IrYzB/ed5A0oD61UG22LgUfXNf5Y8JVIfAD/jlO9oGICYIEP1N/RhzgOi0ghiheGRMnjx5YullAB+Yyo4JLDLfaMe2mDmm7lORApijOiBUJF/NGb4HEHMtz6LeACsY0gCwfMd8wJeUpYXJrp+/5KTes7ViAF1gGaDFGsVklbmIsgJwTBRfxspZ9NcWIIhIxdTFUuuIJSVXr5kCq16WqlDAzExYVZ+pqXEFbVKEVRQWai/sFNHfUSiQWofov5MTU3beYf4KuENZMS8FwfAIvpkKxkT0Y0XXxbf26tV5saRaVwLD584pzgH6FkzWzbScOgkMa0zWFehvU30KC0p5pMYZIPKuWFZMgt99732r78///iNdq7modTQ2TKRiAn0hOCDpYglhSZxMqcE/+9TOYdYSUIZ0PFhPYO6OFYYrAGgP82hEfYg5NGA9rAmNeRe4fqa1xN7gChR8m2XGrLI2MG22/OFSLplpMWtM7Lz6nvlBVGKCecHyEvyJ1EAXLkxLiaW9RHuPgydnVHmWmamz1tK+F2dFHiG433M7TtJ+zuaTyuz9AleTSRJgzfFCfkaVZbWX3QlYbezRbGWA1XzRba/xvYp+v3LlWvX++980iwRYdZeRXIkBeHXgGofrlw9YQ04M+YI1H7KhK/+OYqwSc/Uro31R150KsP4Xf/ajwx/9/p+KYf2BFjMbnoQDMaw6bqvFjdXqxZIc+Nd2q+/dPB6wxkZHB3J486qd+FNO1lqoqYWML6pbzsrt1gP5BC5BVrzPQVosgphoMYY561mCTe4JZj1nQQPU8pwI6MO1BhL1E9FAQwjNgVvcm7OVHQyr+bc1IKxR0PkGw/ucvYxFzz0wN1HfeGZcH/MYAYQD3g4NzId0D8IcmnTTqEpIyIFKyda6EOc+SAgE8d40viSalwRT9xknphEkfowYZEmCatv4HR3rBtycZCX0e7jF+ETZ/RxgnWV3As1+DsmmHf23razXcYC1bFcvwFpem79vBawBYm2Oemviul735oA1B6X5/W3tyj/D6Cnvi5OC0rY51FaGf+Ya5s6IxTQ2hJEUIChbjxEtMpRFbq7uZqW+dsOnVQIxzGpKnWLPQ8hMwmbsDUNiLBBSDSjqB6EbgRnh3Jg4nU9X5oha6iAAZhOGA1NZe68f3eRmpno2wYkArFg7w5jg/wpwBQiSQ5gXIGNMAirrfl0RQY290rk3q3QZgKPXag8MzYHKBhzA1mJ+iqkhPp/UMboP3zjaTF0xFYb5AdShCB7RM3jOtgU+8wBmXGd7kJ4xJhPOCbEFCFrcSyqQYHLHBEhu3bxVTQpYPX76ROBXzKTa+FRM4CO9HxKI5P2CfCrZE69cuWLtwewzzA7DlJYznjQeK6sOeqYlWGPdASMNsOBF/wBqEdI9gBHRLWWOLbBLW92kTYDAQAQeqjB0YnFRGKhdsFKwuowrzzOB0RQhg8b8YnILKAbjw3hGf8BKkZuUPgs/L76jHjsCYTBiMLD054AAqwNVxQIQ6AVkYn7JfTMyxyT1CfOMdtPXtIPvHj9+YmwnGzPgG/9RxoW6M57UD7NYTFpZDQBRgghdvnzZYgIwPzBlNsWKyqYvQ3ayQEhSigBMAUXMQ9YDkZU5KwA3xtJjtm110PzTmJqJqOq4qc8cHDkrzAtghRnvvJ6PwmJFSgkiAQcYxX8XQMb5hPmz5WDVfXzPmvDPYe4Pq3cf3DMz5jH1M8CXFxGKdwTEnZ11EDUqBQP3EvSI+Y/hAoGlLgqk+hx/JRNh+XSq/VdgulFcCMhdEAsL00ou2nMKeuTpzyBDMFUXmNaasXUIw6Jzc0JjOaE0JRenlUrm2nVTMH326BMFX2LsDlUPrb/Es5lmhQBKROcFyABdLX2MB3UzFwAzZJAiQ2lweA7g9RW5UAVaOPMZu22tN9YVzDrAfUOfcTKxXgigtSZZgfFkr8HfFj/c9eQnzDgQsOnKlTn5+E4LdE+6/6wYd+YxINfWj8pnrVxR9OH1TfnWqs+DTWOszTzdtM/+3I49HksX/hVKQiu4y6u81hWl3ZXCx5/7YY7sZ0Lb9d0AaK50Pe6+o993A6ze8EaGJTK4m4IzZ5m7d+88qN5/9wM7e+hjgKrnJcbqL9xM6JOvDrDShoiBkPvmMx9iHoQMHzIx43j8ePWaHW/nu1MB1n/6Z797+Dt/8NPq/W9/WG2/ktZK2q01OcZvaMNGU7ezJfMk7T8/vPtez9pGZwTDmkcHpkNDG9SAATf7bGPx3k63nJXSrQcCXPI7AF8wmfn4cH/JUuZl5htZJ1B0M4oQPnNQGWXyO//eNhCnYI6Y/8YGkzPDpaDPocSBGMF/AgyGb0hc776fS9KAPjPhJQ54DqpgPP/qr/7KNmnq5KkFPAR+3hcleM/7otwwoq38zs3kg9ElRk20Lfq3F4ArFQXlOPu9BcWWXRRl52PWNldOctCdfLU1h+DJwKrNhr4P4V6AlZJKAJh/ZuOWXVN+1zZWbYAyxqsGsQVgjXLze3PAa/UwsNvJsHYDu231LBnXtwlYy3kE2+h9lwIOmXk/Hekm86H971C8uDYm+R8OmJBs0WpVVqwT2yNi2hCtVYNj35lpXxMhm2cTuXdMDA8CxrACtcBewXQBLp0hnFfGC3Iewgzhy+ppQ5yZ9YA9Hr1XYFICtAFinkneROppOTRhWBHm3Y+IPt2GocTfU1p7yibyMEDmssAxgPLhZw9tLMflK4lpMKAMk0dLbq//bJz1DNpmUbjD9xxWhWA0EnSNadS+BIsIQ7QjQAQwteAuAoqAZEwM8eVDYAWw0q4pmbaSa3JW+TK3JND/7Uc/qz57/LB6redtqb+fKU0VbYBFA4Dyom+C3eT3toRuQARmsgBC9sZVsaovBep21U+MESDXlQ37tQIuZACEbzeB9nQwYa4HUwaTDQjYE+hByYCZIy+eS3t3db0BYWkNYNlo05Onz0zAHxkSgJfAHwoI6geYQUlBm/gcJQHjtC7AYRFvMQtmnsgsFaANUwvDyAylvoBdmx+KcMs88PnoZwI/zCXMrOnnGYF1xmuPfKZE3EXmUf3o++fPFWcgmRuvKiBTMKjMh4saD/ObTSwm9QIQUWeALcDYAlaZX7JKUZnGqhCoS8oAzdS0hwngW6qZMVMuUMagmNtwJ6E8B+mw2W72bClpkg8wYH1azCsvrH/MvUWTcC8pbOhrswDQGND2y4rge2F2OrH9MLCY/R4YiOW++fkrZgpvfphmir1l1gX4n5KXdFLmrfiPG0OZIiNPqB8uK3ouqWLOy9d0TICOPLCsWxjW4UECN2m+a+4yT4h0DVM8qZ8xtXlKYzetfLBYVayI0X25uqjrZOKOKbrmB+v3VXJXALQa3AjQaqllDLLaGMO2AVJpA0oSOwnEfp4T64YygWvoi61tzSOZGxPYiT0rCBqsN/BrtwCI9J3uWZOpMIogmHl8uPFdnVIu2vEJTPQv2HzGHBiwbAqM5EO+ocBR9+/ft3XFGYDcEn70ZnViUbDdsjFkLdtbbcr0D1jbzoTjAGucgd1+WzqwdBrENd1AUyl7lmcW9+f39i6H86QJuuROsuEz7+e+9ZWucYUf6939+em1B3c/qG7dum19ynpirTXRlz1mwlcBWNv6OeT4PMhtDk5zee+48foyvj8VYP3Hf/rDw+/88PerWx98o1rb3RRQ1cZtUdG0dAkFT/x4/fz2g94Maw5Y44Ch8RzeEXW0DlSR9cpxQvOX0YG/bs/opnEx4U8HIxss15S+x3zWaFnd6TvGOAQLNtQwcw2wGJqenCGN72KDjXJi8flm1ACvUG4EwORwwD+Iw5VDwgG3bWlWdw6Ghw8f1sAzAHQO9sK8Kwe10b4wSc7rlWusog9N0DXGx0GUCdX6QXPPwcLvYJL5Pp6ffxbzr00BUB4iUX5s1lHeSUBcP0C0n2vexro5KVg9Sb3sSLF5lL0Yo463icEutMjxnBKwcmtZh/x9+XcOPEuAec58aZrn9/ob07heJsHhH1oC5m5jlNelFAS6tY8ImZ1d6XXP56T3twsKHgzE2dTa9DcVUB6oFt3YTNzcpxFh3hgzmXra2k2ADSsMfOdg2QzjYtaXBDXuDyVYgBHeE3DF/L0FHiLwDkCAADTsP57uxX3mo+2jEvYNtCZmFjYTgRfTVwAsAJFgK/jDsn+YT6fK25LACRi9dvVG9UJKMSLNAuw4+9ijYGSWFQSH9zBaQxKAaxCfTKYFie0z8wU1c9/casSBIPW9ffu2Mb2kFCGADMAXk09YYrs/CVs8h1QaqAtWAJfLS9WOgMhLCfWLKwKauhfmb0Vg6rXAAECJe2GUY8/GVHdBQRgB85jajul6CwTEc3T/c/nYwx5tadwwFaZ/SflDn/BCBrCyiNAqxQBAowZLKAWTL66niXE/WHwqY4+mzSvLa1YOPoxEocVXMhThMJG+dw8JODjjxz2ApQhMcuPGTfOzBAShIODssPNGQjVpSGYsSvCk7dvuu+qmxdvyZYURhUmkXleuXLU2APIAxfhn8jlAlLrHHCNYESlWVmTaian6mhg4/GARjFGY8GyUp9Qd0ApgXtS55X6yBCuSeTomxxrMSZmrcx9tIfc1AIX8pQBLQDjnIdcT6AdfPOqyLoBEWStiesPUmXQqBIjihW/ty8UlHxuT9Xw/MhBkwZ4ExGAw9Rn9wHecufQPpu/4xA5rHFfkC4u/rfmew2aa/7DYdPX1qlhGQDN1szWu8SfoE+clUYZ5BnPqk48/M0XL7duM0WB1SRGEL8xOVntmLi9F0oD8nQlcBFBlrSKjqA1cO6I941BtmFS7r1xSHlQBDBQaq5tL8sFWah4RMQQ74wVgDYbVdjOzOncbVFd9+f5u53udPs1NQgf0fAB3WEi58gK5wxVJ1I22MufoD5QfzAdLt4SJtpQngG8UXJxCZhI9hgJBFgaqiKcecvNUnk15KIc88NeAyTSsTRRgNtfU31gzmO97stBwnX8jh9ieVpyB9f5eBMfL9/b4++0B1iiRvmzOkfwcKM9qAGv52XFgt26D3dvs521AN+Z6TpwZa8kYnBsxf1azSiA/s8bYiQgvM5Sy/rySaW3rybf3WYxftCn60BRZyeImzrO399S3V9KpAOuf//R7h/e+84Nq/v67FqGQhWWKB/+fmyLq5/v33++rxsGwWqTFpMUIgSJMGfIK5xO2rwecXfRWeiDGIAeTjIUxfUmQjmtyU9d4eA6Y4oBzE4UUBMT8aVx7FVEwA8iGJogFhjktprZmKmtzzoGymdXooH2m7zd1AHCo2YGTzG5L31ZvRxPu3baRxLrwdy7I56A4AhfwGXPf/IQSM4AJXAiHtgz0PxNwk3AbTKqxOxbVsREsw+eWu0xQ1UYS34cpR16/aFd81oAGTy0TbShBTQP4uzOq+YTpBvi6fV5OtuOu63agtE3absCo2wQ/7tnlfV8UYM3nUzwzr1s5RgGEjnxu88VLyMFS+/1c1B50ye6NnToDwL02ipP2pdXR5bq6vlF+7Pn+29POUL75vFme0gYQ2vxwQwo/+FWIHa76A0EXIbgBGgJuh+QmRKiEdZBgmHISunCZAi8lts7LdoVZrDGLAGvBZNxvnx8EQBSxV8UCIZDwbA8a1Bz4aNUR4qkjQVZIAWLmgzC1Aq8AVWufhEwEVIR+ytqXpn5Qws0NAVbMQ5cECC2fYvIxxJzXLDbUbpggWBjPnUvyGT9tsVh8baDN3QYsaBR+uCagymQTv0+Z1iK0xl4GoIJBxBwSc09e7OOA1F0JyEsCTYsCqrCC5KhcUf5HmKpXSIUC4jB/CPljYhWvCZCNCXRSZ/fBJyDQmMwcF6s1lQNDZ4GjrE2YeQoIyywYn0LGif0QJg/TXtKZ0Je8gik3xlB7GoA2gCwKAAR6Z/ZQhnrQH1c84F/2WqDYU6fMit0jzyjgIHw9jVkV6MSkMphAB05uDk6fA9xhRpYFEmE+YVXI9ekpdgj2FL5qrw2g3rhxw4Al0YKp01OZTPNMgAhjMjoybu0nwjLPcnDuVkuY4ro/6qSljSFVCmbDjBnzxSL1GnjBDxMrHmfK8GdGscKL+gD6uHZcpreAIMaBQHsWcVcgGHNp82k0k3EYSAImwXRrWFUuAZc2k0kw9SOqLettTow/gjmWRmbuq2dvYy0Ai6z60z7LtyrlBOw7L9qI/yYgeIQx0UNmZpVD9sUzsdDjApgCwmmdUhfObMr1MX5lPuPMXZ6BVZGz6q+Uo1QRhRUrBRB889ZNPUd7hsCs5SfFcsFYZAFO7QWb5oO8YYqAaYvqDPsl/0616ZJysV5Tah8YXED9mgDr1q7MrmUiiEsERr9p86J3fa46IrNxC+BaK8oBrCnKNp8dimH1iOFheste44Ea6RvWAetlU89mTFn/FqzNtjwPqobiAsaWnQ95xSJjp2jZHrnWg/vA7tI/lnMVmUr7VShCmIPmw2yBnlwxw7ibnJCaGErEAKyt+/1XBFjj3MjlpTZA2cskuE3O6PjM+sGxS/68+Dus5cKyrbHeY8/X+MgMfXRkovpARB7rBpNgJm2cbaGU9fK+PMAamMr2B8yG0r4a8kOQg+wJ4dNaWgbWHfIV/XEqwPqnP/7u4Y1vfre6fOedpM3wzrcNj2iESdP0vfu9TYKj7W2A1cBAQv55kJkQzk8i5H5Fffwr9djYvGLjjckeGx8SUyyMYC3q75gdCZgFEENT7QefCzcBfLkXYY3vOOgClAVIzoGbCa/p8MjnQ2iKYq4EQMsFfNuaANvmVN+8rMxU1/g7Fnq+gduCTlE1w/w3NoJ4fvnc2ASivNwfN54V5mnUIQfGeVnNhpdpdhPoyFnYEvSEoNowrEeZv26Tth+w0s81/SyKcm1HuWUcPfMgKVjOciz7eZ6NR3bhkb0lgaS4JAeHbc9rY1jLe7uVVY5Z/r4DlCYFUd7+8lrrmgKwxtjna6EErnmbTrrPto1due5snRCxVft77BEwo7wwd8U8kkAqZmZrVhC+JhuBwQ9e3iPMG0spgR6/P4TDwXPyCdQrlGgjEvoR2vGuM98dswix8LIm0AUAsIjf5tP+yoRJBEtXxpIX0UHBjAAMzwuAi5klQBSBfXfXGUvuQ9jcPRDzZ8Kj52/EV48ATNSZNuGrCMAgRQ4MK6aJAOKDQxgx+U2qXMxOeX6d5k3dRCAmIlJ6ZFyAO6aIeqLqysuYYIFDGE02VxgVzmaYpTEAq8qjHzCRJOIvLDDgj7quSXAGKK2srQukivnB3DYxdIBXWNFZBXwB2MC8ArAIgnP9+lXrF2P4VA4s4JjaNAnYMn/dQ0tDwnewq4wn/l7bAoDkdAU8AVCoF356zANYL/rJTKBJG2MsCyajBEBC8aC0KhYkSOynS4WmROBFHyOMc4YA8qdkuoqfqZtN7lc3b94QYF6swWkoJcJyBoBAjkvGHJ9NmFkLTJUEvhkxeQdyhWK8qWP4hF1WQCaLBiyGjpexe/qez8ycFnN1C8QEuFBwL/mcOlh1hpexg3WeVZArANzCwqIUGMvVvPwR+Y7yCPRkVjgWidfz5BKwaFHXhtKTsfdUQJ4SCGAImMTPekesL4AWJs/nhbPSsNEwdfhaomQI31vazLPRDe+oDcwbXwNu4gy4xeybF6wqbeVZizL5RnHsvqykL3KFNPPFDGmFLuYU2RiAyzMNRGOhwL6geU8QLczBeQ1LKQKOYC7jm/riOW3l/kumdCHNzfTMpEVppi2Y8+7vaz5so6xBkUHAJ1eYrMlKQKooKYiuKKXNzWp+7rLKV7RlBfdaWlmQn7cDVqIoAU7NSsXMgZOw7xu81cvPIP4XqI8ZmpRtPAVrQ1Nau6XZntpme4fGH1NsK4P1mPY/+ocxwj+e/cllGFhlUiR52iLWyaEUIkYQWekogcIM3kEHcwz2HasE1hksN/7OlB+pqWKvdqDKEk2/rVR/lUxrnn6s59mbl9HljO5+tjQyWXNNJ5Ck+Lb7rb6ZHr685ljQagWXoLUBsN4sD6qH0sD3A/LBM5AEkVOAMAVhunf3gctvAFlTannU9eb15QHWvK9izKIf4hwNGTbO27ymX4e/TwVY/0SA9foH3zHAGgNYT/BM4P/+veMZVjqQzgoTqbxzzJ8naYvDzCgX+r/ojswBy5FnuYLtl+Zla9D3zs7festhi99J/lV+LYm/OURgBNFgmT+WFioswgtthAsCn7Zrm9DAf6YLtE3ymfyF+AzBzIRBoqYB9BLzaGb9utbY0uTnYVoeKw7H9eR4T4VMJgnzCn8Wz/W9ls0jvvMyfaNo/GJjg7dNJjWWqIK8co1SPpf5O58HBnKTsGxcRDIptEibEg4a8GodYYcK11BJE5STwOPRN72f8le+MHtPLjd7jP6w+lNXe5YLb1Hv+jpYqdRXvcrON7XjQOhx37/pAokNNS//OMCa98dJnmvKgexQ7Rewxtwo58tJAGtehgdoCBDuZrHhT2Tmvb64fMxt7DsB+2kBq7WDslODDBTYxOUM9+BHJqCxFM231K/1g7hzHtfgmhQwHrrT1yT3s94wJdSNtQ+VGef4fEZoBcQhlEf+SuoSyhjK4zp8P52lmnYzTgER9yEjZYTYPpnPsdeY8C5mAQC4qjyLweYB+AwA4P8oRgshPtpuKUs4m2B29NuETZhD1QOWIgRJzDwB23aOEexJEi5sDUCB/XFbDF4dyRfgKTBmgZZUPoAV800sNMhzCgOJgE4QGXKF4ttHugvaZnMyyTjj8rMdHXLzWdhWudJVA1inqPLGZAosTCmYDn6WAGQfU+01usD8CpM5IGAclnMVcCqfN9hKBGqc6wCqBCeyfJb6/PmCUmSpPpg3X7x4wVP96HNLb2LAQpFklWIEFoe6Wt5PPZfAUQCmMWN2XNBbF1tLzk830xR4Ub2Jagq4ZIZNKpIsO1Wk2WGuYOLJ+JkPZmJxYTvxQeX5Nqf03GCvWBswkNwzPaXov1I0ME5Pnjw1tmpK5rIjo+4SgvmeMXh6OTl2MKIAACAASURBVFiQubYAAqkreAaRV2Ex6X8A7JD69PJlmeSOkwKH+TxgAJ08pAA5fmCJGyshLIE8PysKEs4pgJ37FTs7BsNmkYE1PhE8B2DNswBNAFyAGb6tRPDlfkzQ1zR2GwrWRRt2d9zMk75AMUEAJvxAmT/4y15QWhrGC4aRc2lHqWYwDTczc+as1g0g+rnSqKyLLaa91BGTYPpjUeOzsKiARHoWQZhg/pifrEN8fM0kWPOY9XZVqWxIH4SC46LAN4Cca1EoTKhMCifiLe1izgAkmc/MW2SNl2LmNzVPqDcBlxhjwFr4OS8IsDI2mGyTJmlL821sQnuB5g5tQXm0LbB6TowgaaLIvcozmNO7MrGelo/xgzt3quvy8ZyXf/asTGYPXu8pkNhjKWIEhvW3B52TvKOovCZnpM3hELkiNgoTStI5HKDEtumIdO6moNSbcd8XgA1ZY0jjg8814JRrCNRkyjH2DTNBR17A2krKEwOs7vrAPz5nb3KG1C0qbP4SlRz/Sll08PdFtY17CPz4TOb5fMb8QrFkgcuyvd5TiyX5IT2pxuGBttSfHi+57oCeR61dlZ0pPS9OZ4hH5m1efh7HydFZwhEFaRIL88/9ePLzqRtI7vi8C2A1OcEs3yKvrcY1KQlNfHjlTDhjefnyleqdB++aAohURx6FoZRgArRG+3r3zpt+GzIw9wfxkTOtwRTH+ZpbtfYvj75p7fq771SA9U9/AmD9sLp0+34jpqQJUQvMqscPjklrE1Wlo9oAK98jUFhybG023TUy/TX6pFcxkMHyxrN9ijUmqAgqNdixFeFTMwC2R5Dz0PY5S0Z5+SC0Cejd6pvfZ/5ZSdOGFj80vbmgz3N3MQFJh3Lcb3XQQ2AzAZcIxQiNNpkT6EF197dKtXKgDZCD03wELA+hm8aYwGrbVwKBRG1Mwn8bmOn+WdIWtmjjyntCMC/7J7+uvIfDJ169rutV5yP1qP3zm0hq5Rwtx/m4OdjvPHidBdOp25W29c7t3r818Jq6IA6hvC79As9+r2vra1senWrG47qj83tJ5h3Pz8yTOtZEyxw67kH1UNYHc3Yg8ydrI/a4rHybi6nf24C+f9YZ9bBtPidoWo9VAz5TUJ1iTTXfN0AxB6xm8WDj3sMkuGWddu5Jbi1jPnEJMAc48JXvdas/MyQbJu4pWJIEUgK7ILRgkhsmrESlhUF9LaEcARWhEiaAPUrkgRhH+dQJBFFFWogyCB80wCICHWBwFRZIQjN5Cy3fpu4l6ifCHS8zK+ReCbBzSonCvS+kXEMYdHP72HPcD9bYKgnj+K8COBEkw1yKa2Fd1gTsYGDd+oEUNph9YcqM+aFMVvUZyjzqTBqSLYECALFFa9Uko9wJQJyE1QNMhGES+dHzYdv4HF9bXB24H7bNTDlRFgLiDJJTT5mXikWy56ngAT17ZnJCAr9ytgpQjmBWK9aJ8jDfBXjCjgE+P/n0UzG4216+BP11mS6/IoCMNnWCAQH2V8WcvXy5bIBoSUAMwQyBG3SMCfau7rG0MqR4SMzj7MWp6vqNa+bvuSuAxwwEQJLmxVgq3UsbMTdeW9008Ac4ZN5S791dmb2aj54rBCygCcBddQecAOgYW0ARQHVTn68JgCDowxrFeR2sPcI3ZraHBhIwjxQIQaDUsG8LtMzNCTTKbJYotwEueSbluNk2QSR3TMCnPitiOjELJpcs5tX4fg4C0DSepLRYkp+xm7ej0EVRcGjfESiIPcBT02AqeygQN1sH5zMFqO7b0rOCLTY2VAwuzChAi4i5KFE83c6GMZj4MmPOvKxxwgd1WusAkAvAZqtCbnLfSQJDyRxWYBCWnTYzllg30bfG3OrZsyqTZ4TlA88KX8gLKpu2L4ltZkwA5c6Ak+dWQQnlioNJLfMBIMR4BiNsUZX1PEzIAdBEyD2Q4gFT422xgDx3VPsBqZtQfLDWCIC0JhN0ADvMqFtYEcBLc8HyjXpkYlLgMPawvABgIhDDKqI82dN+AqgO83BSxFhfa11Pao7dVj2uy391TqBubn7OlHDPFpSmafm5AdZBAXhTQJMqClmJ6e9aQjcFNvN535/iHIgzLqLDptPXxsPKIKgRPr5ax8HmGwA1E21kRI/oDOgxVhoiwXIo21X2tFDYxV4NQPW9302I8a9H1ci8Y1+hLm527H7W4atve2ucd2yFdpR0AtEO4FcDx+Y07TzPKTApyttkjRTEKO4u5ZBesoFXsztIbpO74jkG2JpjskMUKIFqL/HkaF90yjMuMntUYPr41s07FpfgvAJs2TnxOjMPtsa7EsYkaFPo9qcE6GjAW3rD/AnsEIC1reiYcyZPnkaWO2G93wpgnbt9zxdrAQbCjOD7bwGwssDYZMI88stgWG1zNKd31+by6jDJtA0kfHWdZbPBS9qdQPEO5hzghklrDLT5MOaCdZoA/pHtJHYv19iz9ZHl39Mh49E/B8w3BqHKylEdFqTNBHxa8ImUtN200drE+BwtW7QlN7UL4GoJsI3lCEY0+cshhGbKoaOgJQCrt7ZdIG9maN3G9FEEhrGWHwNYjy+7c9HH9WxYve7tB8SeBLDWCo43XNS9gCG9jPB/pD5py4tDtD4Yok+T8J8fFMcB0OO+L/edk15f3t9rE8QEp/O0KTWW7fOnn72xnjVdAGujUe98Rg5Yu8/feiTsj/Y5HlDOrw2zcl+LXru4rwOYFgoi+86AxVHAmt+fa707y2ueQ5YkhEIDa/iBwziEFhzBKpklUz/8B81fEgCK1lmTDL+9aUVeHZZwyL7APoYlAkF6SBmBGd+eBFZM/wjWB8tFmhgExYFXBFoZtmA87K/4gAL6YC8Bc4Ai2KExmFQzc5tRRFCBOFKE6IVQbYFFdA+RaGFhpkyIxYRXgrKEcQPiqa8R7jHBNL+jJJi55Y8LjCagqq9fLpG6xUEWkT7HRqcMeOEvRpTaCbGfETQN0z0AKzk8CbKDP5wJjJhYCjzDqg6o3GEL0MFA8wSdOwT0ITBTMkfmKwRPosOSykIXVPsyC8UklEArAFaY2YsXLxpzeF6gcF3mjesy/RyfHpdp5pKAxnL1UqCHFBubAEozURZwFIhYlmnvefn/ReAjzBgxgd0VqMDHFFYNZsxdPapqxILgiGkVY2eB4jSGpOu5dp08qzJBVN0BVYBd2mEmp7p+SOMNIMGMFn9SpgmgibOIAEFEZgVQcdaYgkJ/ADo8V6quFWtmAX00D/GJJIgSZo+MHe13M+DX9h3AlrnAUALoqI8HuvGgWIABQA1ze1UsM/WKaK2xBwHKYEhc/nDwG0Id7DVMMUoLnjtIJNg05wDRnKOjAuqTUiIAFKyO8tnkWvp8SOUBtADRNq+TnMGzsWiiPTDYmMKO6p7PH31uwAoFhEWq1z9yoy4sKF+pTHmZuzDJlEc9KZOf2PopjzaSB9X71yP4Ui9bJ7qP3zC3jBff8YI5pk5X5ZeLQmdHgBEm3lluXaMHwKiiQEK+QOlEn2KtcEmMMMwyFgT04ZbMdc9LIXFhetYA2IaYYlN0J2UC1xCpmd8A+03NXxh/+gwFF3NlQnsKlgwAZ+YBwNcUVTZ+O5bnFNYWphXQzHqCkT7QWiEoFSB6TeN9qPn8/oP71b2bN6tLAFalx1lVSsbPH3+mYgX6hgQYWV8GTl3Z5t7d1mT/XzpIGyzlEp8Dl8RW8onJch6gLUx3jaXlc3NPwJqAiOEwpJ5Syk1v/Xv2WdtrAbnsx7ZnYS2BYs1lRfYX9h92kF1l6hjWWiPdJHsXLK7Ln76fG/itTYvTmZoB1lJk6QRqcZb57zbAylmZn9Smq7IDrJEPDYD0AyKzx3UGLeqsR7xrA5XNo48+8Gj90/bf2YIjbW1/Tkj8Dj6Zq7eFkWZnL2t/0Bko0GoKC+aB9ng3touOPyrLtLfwi/k0ACG/Q6nBHpGPccgJX4V/66kB67VvfFjN3bpnDYqGRFe6HXn/QZd6Max5cJ7owC9myJpSnShwjVo8MwYpB8ylliEf9OiT/DOfnr6hsamGP2hohiMvXtzDew7fEDSfCnTi+xl9/sknn5ivU4DaME8NcF0HEUlNo9z8M99A3UwVP6YcZNUBisxsp5PdflPQGPC9X+BYz6dCYM/Hv9+6vA3AWs/1VIEQBlzP6i9XXHRnXN/G3LVtP9vt7fzMCg7Aelzf9OrHbvV8U0Aac+uk9+cHQw5YTSjITGxOWm7X9p0SsMYcOckcre9J2mne14DV9tfOPTbfb8sowA3Q5SbuaxjWjj7qAoKtLqnyAEMAG4KquWfE/Nbv2JcBgOwPpiCT0GQpXSwq67jlEkVA9Pp7fm3zZwTYCizBGl6Vz5+ZswEATWgX2ya2aEAym/njWWA1BVkR6LODFAHbAIyzWAhjpLgYFUAxX0WCGEnIRbHHC9NaggURUdZybOKLpzEmKAzMLm0KjbLtcyZMuPULz2cfNP89UohY5Nclc1PgszFFXJ0YnzK2Z3sLE8IBpckQ4yMgAasFYMVvbEeR9PfkzwoQgWGCjQNMXZApM4wiQaYiJzP5TPElpd0euANWiAjiAGqxf6ovEX3xAd5QLtF1/QCyL0rgnhFA4BnPpLj8Dz//22pJLBXsMuahL2TS+9nnn1dX5LdHHzAXNgnWI0BBXzDGMNr4wRIFFtA6IhAUwZeYC35WKHWIwMi1a5fFHijND8AFM2LV+fL8RQN2CMMARJg+ZzUlqMmsckBMFcCCZ+/vUZafgbwfM1bV80rDsvM8D7Aj8CxQciD/RxQD9AtMKyATQGxCu84vgLPnUPUAXMaMp8BJaAL4DNNXi6ybIrOSNzWebSlwEgtlAXcwI9VcInItJrUWtIoIuChPdL/plG1t+vOHpLwIS7ClpUUbp8EhzxMOyGB+OLDG99MDHgE6YLgpKUw6MYNmDJkXXMv8wboBRvj69es2LwnuNCRzYAIoobSh3uRlheV3owHPDbkKM47JOXl9FSgKM2VMgulXnst9nqdW46O+QgEebaQ/Q3iFZXXwDkvk40WbV01hfmCKEtYO/RIRlg2Emf+s1rbKJt/uoJQiAFuUCSi/dgSsMNN6pXHl2cwVZC7GmBd1nZZShDLIRcwPDD2KsC0FXKLtZsKNBQJm9TD++memsJfxASbK9WtTWOxL2TEqZRLmxeQlPRR7/cF771bfePdd82EluNPK6nL15Nnn2jMEyDV25o0KI2vnbbOjs6c2INX3Zj+TO0+V2Kdd6YdrBAybywbAzrDwaGTLlDLQAK9bacA6c73tSWn/5Td9i+bB9nd9YLln9Q8lINYI7hNOmiSZC2OJof6hPrFvO1h2ucWeX6PM0teyZBFD1mkaWyqZgfVmdecVzjquAaw2S7Ovuimqj37eSDv93FNeU0atpx5t5XR8lkyEj7Qzta2Rm93lookjojWsAGoPFMtnRrl+Aawus7hS+bX2XhCBH8VfPWANV7dw08mZ1sAkgXlyANk567+Yd6cDrD/9rcPrAqwXb949AlZ9u/TV+/17/QVd6gVYKSpSkIQW8ovpkqZUuA4TVlJEQ1oU/och9EVwA2tvBvxsA0jO8mYeQFegX8OHU7/xAzGNGBEOzQ9opz4Y0GYuy7TGD0JFUZRG/Kl8buyZ+i8yRPikcaBpjCiMCs8himLygwhwegS8pn0mFhnmaxbMIn2OEEGNvX2YvXm/FHtxDaKj1xphuGRY3RevefkulQvP3f7udd3R56Z6hiCeLoiyY3PsfJZVpGlfy99WBxsQ22aKuqcdNwkvjGvHHh2KjwC0XTSKee/09TdzIQPJJWCNNuWP6wbo+gF6/VzTV71PexHOevWLTi/H47QPYOqnXouyU5GdwRHzOU2URp8jaZrU6zWvTfifts/bKC95hSK0mYa+aV8IPzbWCQH63pIEyHR9DljZF1i/+fX5Yox9xZ6SLVIUjrEHEUWVSIcIhvQNDICnEDGRy5oDqwEowuQWYRyLDkucrv2DFm0iaJJGg9QapJNiPxXLhn/jg3v3jTUDWGGiagKtgOiUmFPqB/AAfCKEmnmeCfoCEwIfIxJAqRcmf4OY81rKEPkMYe4IkEZ4UB2JcGsRegW0SG8SLg+1/6zaxWd2vuheACMsDs/ERPbinBghtXdVAi3BZUb1Gaaa05NEYJVvpMDUjgAJQGpEvqVzEuAPJYwANg4EVPf22eclYG8phYtYI/Z8AhLBmAK2Jy2PJwDdgzOZn6PM+ch9Cuh14Kt0ImJ3GSYi+gKglsUyASYAdTOKdjosoXtBvn+4cHwsZebQGP0hM2MJ8vhIYrI5qyA3lqZFDBZ9A/MMuNmW+SsBpACLmMKiCBhSOwmaYwwcQUaYY7pnRuzVgwf3JOQToVmBYzTHdlUebKIxPnptyl8R31gzEQX8aO1ytHiQIbT4YkthPNXnPv8oA9YVP8gRA22mlLBov943CMHUDcAWEdSZh6wCB6zT9ptyAEDmC612OPhyEMA4A3RpE9cBfAk8Rb3oI/o6TJLdlcejtaO4wTwYs1rKW9OcHpNSBjDw7NkLU2jwHgaTNTchBhaLJdLSEOxpbxcnbZ4Pmy7GXOANUMozPH0RAXo8kjPjRH/cvXtHnyuKLGaeqgd1xA+UtsGmkksXwI7SwM595o/ACmMIm4y5bcRUoM4e7MsVNDyXfgw5BrYWH2LmJkCdawCKDrZcHqDPeCbvAboAJgBrKFYiRzksMLIM898ij6oxt5ROSSS0xcpgD8HsHusIzLHXFJWY9Cu2ZxA5X/+CNYf5RBGxoGjP22Ll2R8ssJfYT+YxgI6+wbqMxs1dmjUgzZy3cZCCZEv9zw8KALfAkGm6+v+aAlndVd7MW9dvVrNqM+a3Gxsr1eYu4FnznqBLRly4/BV7Yrh4pF2yFo64LvbsOHtRSiCDHWCuwhxEyWaKMQfWBkqZ4Nm55koYt/RgbZpfctrzuSzy9bqCh77Ujqq2Ytng5ue8lxUDwbW0rxpgRdmSWN0gSiirBmHUzcB0Lqz5iZYDtebv5ro2UOlcdDoU67Y5YI1XvwxrZ/md0k4/oDVvZxhpdQOf2UBk7Q4Bz7+tRYQcjNvn3ldhTcm15zXp5+bmq7t37uvcwHfbzYL9Oj/3LWq6nb+llJ3X5ov9O5QZdjbqFftrgNbAEXz3VciDpwOsP3HAagyr8f2NoNUIkQPV9+ugTL07+zjA6uG3m0iJX3SH2bGcmMd6YqOd0sQKhjI0DbEYYkPheiI7wozaBq8DgA2U+rP5ffzxxzWzygERJjem3YgFYGu9ERrrFWJAtRPwhSBrCwDxMN8082tNCxj3poA/aXHlbcjL4/PQukSf52bMbePQy7y3vP5NQGu3BVOWlVuPdntuvkf0BM3WQUcXan5PvgGWjKt/55tec12jJDjxVmRj2by6bXV2Tae2wG7qd/287et6tbPbwdNxTwZYrW5dfFhP3J/ZDeWBbD7bDD8ySw7qsr9tiw/dRQYyy3r0nGMmkDTKngCeMV75us6BrKc5IAdckxM07rUDMQFWiy1QjH0EPKuFrExjHAovNx1zBRuABhcEBH/An6VOScIy5Zuvql7GcGJSKgBHBFP8ywY1Vq8koI0TzEjC27yie+IXhzkhfYt/G+wiOURRok3oOvZagBLBfox9ST5jPPeKTBTHxcQCSra3xEKZHz+sgoRrpkYK7kaAOAuMkQI1MUxu2ppM8sxnzAVGE9LFUKAEiBQj+OnNz8ukS22G4cE3c0LPRXM+MyXAKdD6Sia6ZoqpesC4EdxmWGAEsArLcXCAKwcmjgQxUpAagUzAPTkxJyVEkwcV5s98y5LCcVNtZs9YlwXNqhjip8+eVI+efm4+fZjuMracM6x92jwkoRR/PfxN//r//WtPs0XuSn2HKTRgaE0A5aIA6/h/ZO7NnizLrvO+W/OQNWeNXV3oRmMiARCgBIuSbFMhwRTJkEUqHOEHR/jJfxoZnIc/go+O4INDDw5TIEUCXd1d8zyP/n7ft9c5+5w8NzOrqwHwVmdn3nvPsIe191nf+taghDN+5sq1+bTANXN0/x7JewDUGmvNG9ZRGDuMpIBn2hImS2zu6eNKKrLpmrTHdK19cvd9JHdKnnGAotT4VIwp8aM+P26+iDhiWDGSgDfHlLZrc2+DTGIjbYzNfokspewMwB13aQF+gUOujVuwS75o3AAymVtiioklJhERxg7Vj9WzFkB15coV/ZarbQNjeARQIzbZ2cU4CmgCvGGsyv2XzwGs/ACA4tZLMiwxtJJrrkcbSUYV9u21vAuIFyVe94WM0Hr+KyELrDLAFdfn/XI5xQ06GXphgF/YdZyNhBhMYjEvig33vAnA4urNeHIf1tMJ1X9F5o9qHGDMWTO4yROTyvgyPuyPgFInptJ8A9YYI34YV1x48/1TZ6cu9rjWRrFytJGxswt2ix1FVrk3a47jeDEPnHv+/FklW0rtVSYJY88nn3y8evkWYwws7DOt/VNxGZbhCl0Jz7EAdjHAApskSWIe7eKr69+5pZq2j+TG3xheko05YZHmljJCxBNjfMDYwB6F0QlgeVwyiqvsXo0FmZc38E5QSSKy7B6Xi/Y5ffbB+Uury7rGIfXphbwhYFjvCbjex5UYfrXtneNzfcy3wWwHyDbmrO3/cfQcQYllV/snCyFxzXityPtC884pcYEPYKz9mLHBE6U8LuoZQDgDL3u/wKDauMBaTygGGyoup8kCnXhYl8AiNr8YCNrXAS7AagsiaepmleHJc2N7YLgeaC2dN+iwvrAvP3ltDyaXtZ3dAtc5w7pd+9b126C+tXsyhpLJGIBiYItMaH3IaPjBpQ9XVy5jgGKtJCZ5CUtsHY1fzifGK/opPaDkZo4/flGte3/A+t0CrJG6BBujSEfAATY/uvKNXfVnHWDleoXsK96Cz3oLxq5u8I4HoeyUFZK+FZj0ZHlDihbLw4iN1tnftBmRcRFLPswpQBSwyqaN1RurYthM59lsK3XsXyxxI4ipCarNK/blcWPoldaMuxZAC8rn+tncApSs1LS2Y7GtTb8XwrIMFRDvx7i+YxirBQF7fYtqkLePYV0Gubnqdt/Nvx/6381tf3647fHVj9fkWr1rbYGNtGaK9WaApK6xZXOd7cDlXjgA1qDWdtTCbt2avB1Y7O2Uw3wsyLgtw2vGZ92S2Amk7vT9Oy61bQ/f8jBpgHVowy5qwr1re+aAtdj1KCVbx9PLoJvGZVBa8r1VHuuTMp7U+UuAtZfb8T5kh41CUgpN7ZEDw4rLfzNkDecZgI9r1cmV2kOq9lxc7KrMklmBBiCKfUkZGMVEao8zePIDOok/SPEPewKQBqC+kNK8qfjUi2JMULA2FJN2SD+O2ZKihVIu9UolJeJuWRl+HRah6zM+MCqx/K6cqIWYNMbpsbKk8rnjCFHaKI0BW8Pzg31TxziZkc4L4M7+6D227RMwlrT9hIAG5AYukwAE5vasMoiS3Igswa+ev3atxKOqt7d55tzq7OmzdlV1fgEp8y/sgklW3MSn2rtR7rCCh2KQVYKFmFZAoV0Zm7EBsI/LnvZm2CrGBQYPQ+ddlSv5XGD1M9XzhJ0ixhOlHMXeJWLI3k7ZC4FLsuACQD679oVuGldUFGMALsD47t1bBi30kc8J1yUrK8Af10wAyXWFnVA2BjAQNkqKLpmWKUkDQBKQOnViw+efVIyg+yc2B8NJMuDCVON+SPyp+k3cMnFzVpzDhvKKuzUxeALF+vie2g0rC3DnPiR+4lgUv1u3YN/exEWWMbD752G7lN6S+zLyxzgAJrk/40/GZcYFIwNgle8BXoAFWEjGGRmAeaSflDqh/bheO45Sc0EbHyi+FyMDbYFNxsACGCTD810xg8TQprSNkkURl6zzn794IlBPsiQ8lORxIHfUVyqxQqKpN7KmOH5N44ZxJO7mJCDCLVv91WDA3hMTDJClP3cFLD3+TsRDDVLK88hFXG0vrzPjEIN7PLY0r2JMWa/IMPPKOqOvkS/JTlNG78mjCwBE1mriV4tRsZtxM54AcGF2qctLbDOuuIwdLuQsVtpIu1K2560Bf1ydYwQiuRjg+4CyE+OGjfyTLIk1XHHDAHaSJiHXGFi4Bi74zBtA7+EDkngJoOpvZ5NWHzFu0MZvfvObBn+A5A2x/swPIQQYLex+bVf9Y44BPqVkV3tlLMDrAaPSUXkRnD25ufraxQ9Wp+Xp8OY1Wb2frO48vLO6zdzLcIHHBi+DUz+7I8O2mbZvkuSjez7YAGl8OowPjDfrgbllvdJfPBgcj0pGc/WHH/Yr2HIyYhO37f2rhU2wfyGPdj2VrNB/9pnsA/JmIPlbe08OlugxiQfHo6H2//mz1XC1ub7mmVQuw1MX4W0Ny91zcL1mEzmtYfOdOuC89H762XqNZzegdSjT07d1dv/dtMGndAbezH2MoDZa+buKW5Ynizxxrlz5SEaa85pjMjo3mTKkKDyQYfllvEYDdbwpSk6K3f9lZw5+b8B6+Xv/YmBYWcAWeO+a5Ystl+Arn+xq7LdjWKuhVeKGgfuqlOZ5zEE1NoA1ZVYKW5L0IA/hF86oS7vYeG/IlQXBtSVVILWsX65F24BkEWw9rT4HhMO923mlUBlcYm22gjla37JhltDnXi7NgUW7KajFvgzKWadwT0Bo9/luQWPFEy652vZtm/+90/slUFBjswQGesCwDBZy9uLYefjGnWsAte3jncZiSbiXNt+ece03w203/21WTgHWua1x3t7huC8BXJfGfFeL+ed5UO8S7Gmbxn2UnL9PE+aAtb/WfHynaZKWAW3Or3ZOE2VNruf1PZXVXmbnf1e7iHQaAGoHSr0HNIa1GMVBvhslPAC3tgrKRbbGAKUdJZaHlmM/XYiecgmUYUgiIIxs951s5aVdfLnmCxg68oboO9z+jhO3qL/PCEQc0zGUrzhsgJXYRLdT++0T7a13ZfR7ISbGSRWlcfuB2RQ2roeCi+KHAkc5GxhQwBYsEQbBowI13S8ybQAAIABJREFUgBwy4vKe+oqDgUjjC/vrupB47dgKLsVbjBmuxfTtuJIUUR4DBRhlkmQt5wRYjyhJlONYxWABwM+eOS+r+WUnkEGxhHklljM1WQVa1R+AEwATRodETWT2JgnTXbkWXxcIuycAgHHTzzaNNVl9zVQLxBlca2yeCHBclzvkbdW0hGkpV0meg8TnVhZXQBwMuEtiqO/EnlKKBECEK+mGgOA9xd/CysCwvlF76OcFxaHCPGEMwO3y2hcKQdHNmUsApcEnWYzVD5RkWMQNKdxOkCQlmzHbuw82lr+J0yV2OKCVxDLloRO3WmVtbom6IrOg3QN6jj5fXb16NRlrmys4OgWAjONR0EkahCw+kHu3QRoGY2q4an4AZUm0xLjFGRGXa+5deSAAabi60g7A1Cm5YwO8XJNS/bmrGrOAKc4H+G5ojAASsFRcG/YqMkfJGjGscivmh+RRiQOlvucDjzXxjwAwPiOJGDU2X4pZfShWFiML19znGMkkOHmjscSQjDGANUUWYhIzkXSJUjaOmfU2AkA7tLp3+57dwCkPQ9z448cZk03FqSIPXJN4Xbtcm4V8LeBO4q8kYSqPNcd4YqTC9VWupXFNJnZWngv6TX/r3jCEGIFYe4BXxpPjGUtc4W381pzYRbcltorsKSmXgB9eBycERI3j9L+q/cqY8WJ82W8wRND/YzKKEEvsjOCa50cPiDnX3iLZtrsxa1j34vpfk7sx9/rZpz+1nJxTyZ1k/db8Sd4JSQC2EltOHPAp6ghLhDAI7JditSE3/subF1YfaB0ckavws+difFWj98Y9JStTVvA3uNkQM9peBq14ngzZ3/WFdT2mNEDVIR3swQnHbS7VMlvZSy86bOYh/WaNcQ7MsZk3GRuYN4xQtX9znSSNk7t82wv4jH54nkhwhddLM7ZQxSGYKpqCS+3MdIHqUwHWJZ2kwFd4mmUoWuvOX9dYDCOWP+raS7Gr6+87u8hwnbn2M71Hf9bStd+Vae3b38tBPud//FUyMsYHl4s12IF8Bx9/9A0bOuOJ2hs5toX4Wwfh5/hJDw6dKNGscastvEZ+fo7NGWSnZJe97sc//vHq9378w13dds/v/C8/env5u/9iddYuwUxYX5IkZiXck36kGNfdvNYB1kHAsZRr4FBeKjnBoHy17yZs4XDTcn21WE0Wa4HImhyux+ZLDCn3wuL7QO5Vjt2RLH1x/ZoXHBsltcUQNwPQZqlvy6Ul7Mj96v/Vj1jn6kiv/olRjve2tei4vj/OUtnOs5LZrDMDYG0PAZsLmkDN5arfqEawnKumxuO4IfvYWYBB7tu9vC/3n6Uz9UAajxzPWgco+7lcJy/enqrv7d5ue54P3e26NvVt7v4e2jGcO7lCtveFhbkdIO43xfnf41bERhapGORgYqVb1/uFz2uetzulHdPLztLh6x5i82N3e9w79GJy6I4AfhvAutS2Ha+3rqFeh71MtIU5Ob4cqJbd9CObdY2vBrD6mt0+kFaOCk0B0P7hgsKUxD154LBgBrf9AsgoVrruK5SwpnAS88Reh0sdsaUGSCi+dhkFpChzqs6DQSXek6QtlGdxKIWutSHgATA9KYX9uNiS1wJfLscKs0O8n+JPzYACGlHEqZOq+5HJ9t7j+6u3YkFQ7lDoYNbKZROmCMYFpc+1VmHp1Ek+q/7jHguwdL1VAQg+xy2STlZ2VCuLuMW2Oqjec/X9EcV98sMzjf7D6HzwwWW7TJI1FLYKYHhRxeHPSvGAEYQFcSkXuQBTNgawy7Vdikb3BmQ9FKhAgXyhZC93xebduH3TQIuY1Vf6OSKABEhiDBgrjANvhdofC2hQuoRkTSirxPA6GRDlYaS8VxZ9Z21VG8xu8/wladDxUx7rfSjmmhVYRNherAlgxeNiWj/44KLjWmEO7+I2K3CG8g9YrJwI+LhhqGUfARRRMxXge0iggGuiMCNTZPQlXhODgWVT7m9JwlTMVPY+q2pmrYhRVrZYudR+/tnnzuZKQh1ePIsBH/uUqAkQ6DNhaHVeZf+1Mr8H1k7eTQL/gERknDlxaSHdt5StYhUBsDy3Ab/Xvrhp8AlgSPwlMbbFNOLSLXBPjC7tdWkguTgjv3oPox7gRcmWJHUy+9kyAlPmBRk9rdhi5Neu6zoH+cPFndhDgDLj8ESxzRhQiI+1O7Lue0M6BscCrGHSnIUad3rNI/HGxFbTj4dyxWZcONfrTG2gj4wBalncQBUfrnP4nGszTqw75gaDD+P0SDIKs89cOuux5Ak5AADDaPL3McXNMr+MAzLIeXxX3m+4YFsuWs1QPufnFHHaiu0lPveY3HDjLpk9ybHO0rXQ3zF+uWSQDD0kaKIdSXq5x2uA2r30wUYZrW97fegfbcEL4p/+6R8tG7jwOxu1467F3ivW+7Vkk7nAJf7M5inVXT3p8lJ7NK4yE6wuylPiI9XOPCNQ/fLlk9Xt+7dX1+7eXN2UO/5jvUfubCihnY1FszJvHXDgXCOnlhAMT1oXOsVZfh1WkRhjx97qGmGvsqFTk9VamPdn9lE8Xnwxy07VTmYdmjnVeeQFQDZg9jnwtQxCpTtaJ0c39z+MCQFHpX+UnjY85To316y1pr+23/mM/zfPFC7QdJk5hs1h4/NzeA53mIxvl+8xBW7rnuH5vH9G5+/dAt/knGj36vTukcDYer35tad6Hjdf6HN2j9Y27Z/KGPzxx59IPk8Mc9LXvmVd9Lin9s6ft+4VKRyxR9+3MmSzXn9RiW+rPX27vjxg/a0fvf3we/9ytfmhyto080K5n0aI4tbwoysfz++7+H47l+B+4Cr5Um9xWncDu4KVwt5YyxyL8vLE8RuV1Q6QWvGmuN/wArDGsqqNHReN9tAdBhBx7wFo9/0WwNIt/tm+sKX5u4u9nAKsZH2hRt/Y51Le+htMhN6nNMDqzScKhEfIu1lvhJgCuAlwY7HPmjNdXN0169oLv/t29uM3gFkv+zDMU+CIfjZrwJrrzxf9FHDvDFKHsemu3y+oWvC7+ozNodvp55v3+25Q/fnzB0i178vco8b/S4PBXe0IywcRGzZ56SG8rg9L7dt1fzVgvUt55ml8kBZUXWrlsqGjmdmXShHV4skSHtbfVjlv68irdFwDwaBR/ur3+DdW/nhc9N/HeNfWTbd4UYRg8TAKoizi/sfrUXNBQ+ECkJXhkL1qQ+53ZKwlGQvZbmHfTkpBxSUThZjMvSjlKPg2NprREdMj10hcDQF6zkCrEee6lGK58+Duau9hsRACEmTWRFm2q6n+5rlCuziW9gAKmK1k2QVkojDDIKZ/VQ6NZ0cluCnWz2yUQB9DQB1IypwcoqyK9j6YGZR67vntb3/HLo2ARxR2lOUjh5RkSooncZ544sB64M78yG6/YqHFOqGkEoN2U2Ejt8UKuSCF+nRf8XYwySibGy4zArt22Il6KNuzR0D10aOnZsWILX2qv+sZCRMNy8dYVoxlKTUpRVKhJcTKqTRKU+yPqn9PxBaxrxO/x/3OSGl3TKvaQJmdZ8pE+wKXUv0jkQ8AyayMxqDK2nBvMvoy3sfUXu63T4JAqSBCgVG+mAfKCZVSzjGMk7PlmgkfM8gS9wtr91Bu3TCWcfsu12Fqsaqsi+6Hy6xjJNX/07h1OnY5CcEwWCBHPK+Z5yrNwt+1JhgjxgwgXOzhjeu3DFABo3wOICGe9YxAefSBpwZAXAPGGDCaWpYyCmidODu15J0kSXhk8fcTgW9Y33ty5WbxweoBpj766GsGYrDc//APf+91hvynXE4YXAAI96tQImfTBazIAAJT42RIYt8L8HHcI80pcnuCuqc6twwyjt+VbMPEskYwKjkmUoysEzFJFOk7fUP/of+sM2rs8nlqp8pQIZkCPMPYnlXNUhJA3VW9WYwJrEXiogHitBuQyAuAxT3uy2Wa656TK+5hGYFOnNzQNc64XYDUAOT9TrhEn/Z7PcG4K1ZX8nTCJXaIzRQwlzED4xF9rpjZZOo+kv6oH+h0rNOwQriIB/BSr/m12n3h/EXPNbL/tY8+cAz2Qe1Pqoq8Oq949CsCrJcUmy1u04D1i9s3Vjce3FndU+w58d727oM80OANySkpyaUzKjkVm0k9KZhbmPTXxJNSyon44pdJEIbFqJdP4hzNrPKkkWXLydYwKjjxZfY39uFy0azszuzlrA9YVRurGuubsK+AzDf+I2VtejDkkBCvYG4aMLtkeJ9+NtW1iteYPG+7Meh1oaUkS0ugtdejtges/RM4Pdn98TmX431mA98h30ZdeCcAPBkbLJLda3puez5rr9pUVmrK3ZBlvsbdMcQdXuEyv0xda9KRJt8J42geABNMNT26l7H5db7se89TG593Zlh/9z/+D2ZYp4C1FP4AVnwhfqQMbLt57QRYaWjFV1UsikGaRSu/efgXK+kMitq8yt2ETRdLIO5XPESJRWJTtHsFcaZ60Nni3phNBocHyqgiNnA6GGRGsDpEI25Z7F4O3SbQ/p4NSOmLbBZOBt4mZgu46hTLKWCLplsgM9+F6QzASzsyWGOPyjg1XmvgbQu3RqmdodEB5PXXGi896d0ANpPdZbjWTiBjsqnWwm3Wx34hV5fmgHXL+LQhWBrTOdTdbtyrc/MxsCVzbtBYsFC6GfW5L1aMa//51LK5W5C17jivndbw973W0P+ZTPzCwOskSzDDN3UJni2tjHAb70WZ6E6YyIHX4vjJHLC2xdTtD0t3Hj9LbGfme618rQOsw9IdW1QPsijjC4CV/QCQ2kBpAda4qdWe0Najj0n7cC8EtAJQUKqcOdbJQlSSw65mUoKlPBv4wW5ICaOmqMG9jsP1F6DqRCdSNJ/DNprxo4wMJTTIqpqMpnv0cIedRYkjjIJELCRyYg+226cU3A2S0ujYlNchBwCAFVb2rZglZVLVQ542PaE8C0mGpKRTioVnDwZLg1XAltpfWZf94Gvgt0p7cByJj1D6cW0lIy9sBUoMcXqnFVOIQhkgEeAEXcq1nHlT/+y+TFkfuTHa7djZWiln8nx1S7Uy74mZddZ5jTOxrCifxDsSTwqDiIgcJj7VcaMpVwLogVUKY6mXGgTowt0x85h5BnSThRTgjLinBqdGgH1Jv5krYljfvmbuSNSieFAxXRcvXzDjdfhoMqrqADN9dt3VmAOYGF8y9QJADWQBnmJ5MPoC0gBRe9R3jgOoHdYc7xWtxPy8EptM25kfmHBUw6fU1iQTtOb11Gm5+Aqkkk24atnCKsGiM+Z55gdcI3OMO/0FPDnLvmQHNhqQz/UBrMxpJRbinGRRDutIch7u/VDutoyTs9VqbMx6wp42UGtAoVdcXbPbZ3wDjMyqyRjBvOFWzdghN7CXfPXkMQwgbusBVMTEfvTRh+rvcbvv/sN//3u5qlOGSfPcQDDyyfrgXix5WDNAajI4K6ZSsoB7cDJvh6GmDixzdfYssZmKPyVJWWOZA1LVb+r1ar1wUesYTW8CwBa4rbqLNiawZnTMpgwZjHEZ9SthE3KAnMHws0tSbgd5Y65oGwp/lO+VdK67TnoFEEfeNs+ctGswL9yKOcdx7Dq/5pbvAPCMJWEI5Q2Gqyz5Qljn51QKi5hejGrsJXgqAHrpJGPECwMH8xi3Zv2tef7wQ2UqVt+QSzJcU0f4tLwQTh5SErHjqsUq48JptXP/AemIWiu35Lp/496t1c0H0h2VNI01Wiwr4xTwGu2qACZ6Y545GDk0lvIQAEQ+19rAMJNM0Q78bjHm2Q+HZEttnuJCn7JbyBzXJNwAWSZOlf0VDxTmnzHivb0JXHmoTwrFsBA3nSoT3rOacdPPI7fUQ9d0mGw1/mhBh2kfDSplo13Hk+rc7vnZ6zn9c3b5+qNheB2Ynbcv7/sr7x64DvpBGwNngxmbMBmHvpNLwD5q9vqY37gHx4j6kbIGXzx/2S7+nvt18Ynd/G8Z5F/wBwkFSgbvdXrMz0sXfC/A+jtiWK98/0erM5c/bpLdtK3siHbT2b/nyOoHV7J57PTaKUtwnc8gscHb6inrFXVIWdS8WKSVgZf3TgSiBc4rD7ckuihZ7BdDLeCy1BmA6DyOmSz+BkoMTvje/9oQDIBlq8DOwUw/HhOrCptJU2rfBbCWAvtGCv1EmWU6jDqnbGk/nl5ic1BaYHQBJKPEjUB0sv1MrjMFCFuZsJ0sV/09qoZq37eh3U301gGS4Tqd4j+Xx92OdZ1X7Nswdw2w8v18k533c937+rziXSsx1k5rZ2n+5p/ZZjib47kMrLvPbkHubtr5rpvZlnsvANb+mkttXQKsS2O2Bfra4tw9uRbNw3NzR0ZhSZ52bEcHWOsalvcGnUv2J9/1gNV/z1nW2KjmDGtzyPCX9BBlmeclTICTsTRm8qWULBTfsHRJCMILBdqlv7SvUg6DhC3EBMHwAEgNIMiCKWUKAIwbMaDUzC2lJQSEULpQfB9J2YQ5wVUuYC1xWrCr3l0NwJIlnjFAYQTUcq4T8+gzAJHjXPXwBxQ+B7ChQLf+wb4BXFM6RMCL7/Q+SmGrI2t3P+4oMC53xGhwxMgBSOKWCPhygh+BpLCIeoD7WjDBUkAFrgghITnOGzIHCyzADN1TlliArhOfEN8He6JrA8QAOrh0AlBOytWWMQaIAeSo79oXcSce1nGaRM+RcEVtxvUTRRilvbIzR3lTX3UMJS9gj13TVC7LB+XyeeiIMrxKMccFGZdxEtVQ5gOWxmOm8wLOaG8D2Upw9JSkU/oc1++qJwqb+Uz3fow7srLgEjtLmwBTuL0ie4ATADRurMlCrFhhMZlkvvWYkXhLc4YMIHPljupaqhobAAZzj6J3YL+SJJFUR+Npg7QAQgGTilctFqCYKeYccANgZf7IKAvoZZx4z7UBu7wA5FHI5HqLgRvlX6KQLNUYDJK9GulkTMnmC2ON63LiOGHDJM/PkNkkCgN042Z+TPHRGxuw0wLRjuVNrCt1SJ1sqpWl4T6AbvqFC3rK8OgaxKySXEdyCpsJsAPY8zcyaw8FgXGYffpkl14Zgp5qrJBjasryQp57MJ9+h8mkz8wN6xdZ4352JW7hWBXLjCsxa5t1zblxh9Y6x5NC39F25JjfzCfg/4D2laqFzPXYR7xuqS9sF+74wFoPa1lzmWPen1C8OtdgbDCSFMNImwHVXyj2mu+YZ75vNjjvKayV42JbP/zwQ7t4k42ZrNbHNT7nT51dXTglV+BjqttKhmrFY+/bTw4TZeGW3D1WAiYA68OnctvWPFY2X+/xtFF9Yu2X1wb9Yh3yPSASkMv9X8vABTAnOB/jDPPJGoWVj7u6+t0Sc8boxLrAzTyGhdrb+a70SZJ60RcY+Kqfy2esGc6J7prSh8Qf84PMj+EhSZEakNaTMnmurQOUBg8zUOcTJq+toHE7nW8RAK5pQ3+brdecxhpvbdfYr/quB62LjHHXjvk5i+/NZmeA5r9Te5ocAcfMsm4qFwKZgzH7lrrRY4IeqC315ef9WbW/5LuIw8oltK59ZWT5qtr3foBVMaxXSLp0WS7BVqiSgYwfUuQf2CvXjn2HVh9fSPzHTq8lwEoDy7rmiTeQwyr1avU3f/M3fsDgAlLHoeQUo2otrVM2l9aWB8CbZJcVi9Ow6jZLyXxhJEV4lEDOG8rQuH0tE287qRfU2gy2Gwe3RwcsAdZhLNp9gj2KKSnWJJY8NshSbrX3urE9VlkH7HzFJYBaPFKB2Aao58f375cB7ajc72Y8BnBq6cqrB6yDAt8p+pP7FkDtzq3x3w14m4zFMAZt3GfXLOOG5dTGjK1Wwrr3fIOdb2hzwDo/vt/MlvqzBJaKYZ3L305gdPl7FsBWSa6PdnyObbcIZt/NbzN/P60Ztx6Ur7vldI7HozzmzeI5jP9CTLfPGDo8bd1k7FrWQHOk/i9grN436W7QtGS9k/cl2ff6R/mYJl2agFaUfO5nNi7lPvhNbBXAyQBtML5BGkZSktGVBCpR4B9KaTSTqs/4IYaTkjRk+zWj4cQ4TwIkSU4j9oUMw+A8FPOb8m4ByGyQTEWJJ7gn4JKHHy623uel0GFQRAHmoY4ihkJL6YyKd2QLKjdJYt1gpPCkIZkNSqITInEQzAZMLqye3r4BmAIs1TdAOW7KZCFm/FEma38FPJDhFXDBxKKcUus1njtMtEAuTBtJnQRGAR4wzikflMR7xKCyi1P7EHYJsApwpe4ol2BsAZDcnx/v2fqBPTkiEHlCrA/HU4Pbyg1gC9dHMhPL9c9ZV2UIAPTBUp7UPABYH8BY6fp35K6Jortf44sSe0jzh+sqlWlQfkkqdVjZWvcQqyjwBNtLTOsRsb3ICn1JwiUUa8A3SwEm/JncmB+qXffd/tOKrXSCHscnk8gId1nihBMvzHVEeJtpxbUZVvywMiszRwCto1LUYbQBzC5DojHFEIDcMeZOXuQYRblbi8WrZEK4xOJKB4DkM0D8abGLMJF8xstgSN+xPsy8N7dy3Jn5uXnzetgozStgi3G6SwIsyRsgw/GfzJU6H/0Ahj+ZM3ENdp4I6ycMGEysZFgPW5L9nNS44BZMG//xH3/q9YZHl5MaqfzPqVPK0ivjxAhqZLiBJZZMOhZXbrQAdQAmLq2Wd90vbKfkTa6yuKIDUrjOpUsXvd4Au8gMaxpGlUzPZoq1pGHgaTfzClnP2gfIoT856VMzBnEPx6pqTrk+3wEA697ODC2jSsBRxtZGH7JAkwBJ48a4kjk5ZYgUp6t+HFfsK4mSDiiLt8MA2rUZf/Q5GyJcVigxvgBm+sF42OOj6Zgo9lyHtjPWAGnmpzwl+NsGLa1px2GrPcwnbv7E915SvDaxvgC6R0oE9VRs/NlTm6vLZ6+sThw+4eRXrwVSZYoycHXSJMXSP1VZqsdKxBSX2+illSjJgNUx3AFokWXyncPGYuST54FjVbV3aJ5fmu1uhjNtThzvZFdkCG4g02Fo/julaazD8cwwqCwDnuSR8dMYV7yqY5Ib+1U6Is9I539peyCBYxznzMQc5P8KrGKcGV2a14Eu66rdg36uoyw9bzt1PI/NXj9fA+7qOvN29Nffeu+dAev8/vWeJ/g6wLquzdM2tkGpMZzoEOhNfJ9nHfvCkcMbynD9HSVmO2Mtl8959cbp3Yzt0nh/VZ/Vs9F6QWPuiyQs1/z52PQ66k465m7baZlrGOSdXYJJunSFGNbLn2igAapSDvindM2HtGCwGrOpX9yMRW+n13YMa20EPWP+B3/wB96kKv2yN77ODaJnp+YMabXFFgMeh10K53qIsYTrYVXH13V6AZ0sOn2R2l959aBsfu58PIbraFKsYBpkblWADWYKOLZjRhCXxYLiNADWGdisxVD33wm8+joF/Ib2TONkt7tW9Sv3GS1u8w1oqa/V1oD45v4263OO8aWH8RpA60T9Tyu36++2Y9Outa6dNd/8dqzzLgHr0gOh5Lz/rpez7TaAde3bySW4P6/fGOZymkFM/OP8Nb/G0rnvu3n5UTR5UC40pLvxbu7Xb66TNk8Y1mWQPsi+19n6tmBEmq6F8U5T0DzleQ1Im8FpXOcNqNaa6Nb7nGFN1slxP+F74vHLDdLtQvf2sOof4A7GQkoxyuBx1RhFESUG7JkA0ebJ06tjUgJPiiWlRASAlXhGSo1QR/WB3B2pK0gCEZKsoHCRyfallHXYwo1WsuWNk4+IFRCYuqcYTaD7PrncAj7Jhguri6LmeEQBsvNSThneck9mn+ZaKGG3BIbvCUgFOGLu03H6/0mVzCh3Yifg0W6PyyTrEzCEkh9mNxlYnRzIiU7UfsWdIeMAWAA7ymQpi4+ljOPGVXGzsHUB/nFbFrHqZwcujHaHFSCHGXJcpi4KMwWrEsUSuZA7pMAFca/7BBpPKQsvSXKc8Mfs6VMzqRsa58O0G9c/g/MnYqoPKonHZmIClQmVZ+D16zesWAP6YJq4z6ZiPvc7sdDD1eZZ4jMFoKWEnxTQOyjw+lRJf0iCyihZZog9djZ+sYViPQ+ImSPT7S1lp71x45YNBYCauIIKqNitzV7hdtskPpF6psQt3hcwALACNPdLP4AZfam5Yi4AD0cEmg8oOzLKPMYLgL1lT+wrrrQv1c4kz0mMM2Ce8X+lgQbAEXOJ+ypg01mGqUsqQMM1YE+RFd4DoGAiATKfKpssxwOeAD68ABcwhIwvQAlWkzUHcKyETQVamU9ikz1/+sH9FJ2HsU0d3TB99hzWDzGiJL86KBYUoEM2YNYboASDDEYNl8fRMQB/hBhZhr1GVmgHYA5ZiDt6WNIDyIvkHOAfV+eHvi/tRbZfwfaRjMyhEzCHWldm2nDfJa74gOerYqIDzklyJsOCDEaMHwaphE8JRJMlWesaIM35tKe819g3jrVETAcoVaT3nEfsJm3F+LEhBd0Js3Qu96X/qRXaqjJQhxX3YTPGyDnhCALoOuex4rgBoABW30vr327EDcwjG2V8oN2VPZh5faXSNIc1VoQYEP985rRAN7HkKol0SG29uPmBspeTzVkGJ9Vhff5CCbicrM6+DHbrfSVXf2o6E/eZUANiuxtZwCarl5PTONlRHlJ29dQ/Yrsx2CRpnWrQKvlT7dWsFQwHZp4b0+xYVnRBsv1q73SGZpdOCviserfFvLLfxiU7z5VBByI0Qp9zvgGr2uBnAN4mAO3h2UJbw24HOxY4rn5s/b0dsOufo1NgulUrWAKj7wJmM86dUjDQG/PP1997+GYHID4Hj1vfV44NHqyZ//EFwQXDjpG5ZYnWnnf27MXV17/+DZe9MWj1eU2XX1K0tnbj5/7JgMG6cWa9lSwVsVi6Y3/8bnSw3XTgvQDrf/qPv/H2o+//m9W5D74h11+BVVnODlDjCWjBHNmda7W6coFaaju/1gFWT1xbVPyuRgNYWehtdfoYrtEv1iz4uL7wMkD1gNfis6gPAJDjXKDZiifKS9K9DwotixmLa9bzIFQTYOEFn74XYPU9+/XE6U0Mjj16AAAgAElEQVSOSzjTTz7PhmgLLv1Oh7YM4KC8Nt8+b4s+l02oroUpYQp81wG2qdJMU9o9qw1dM8bNcGzXOpAzt6rNO7K0MOdt3A6w+tgM1VbAugVoTwFrLyvVri19a+JR47F18c3npnOtmcmJpW1mSaz7Ln1eTGtv+FhaSUsbwvyzeT3Wpb73194OmDtR16zbX9WmtFO7KiHZOF7rY1V2utZOu1LZnuhqTBBZm3mtAajdA6ofE5TU1KDc6ho/HFcbS91hMM60u9X7tqYrJrM3UHGt/c7Q3grFsx8MbsIoYElcZMAqBtLubbis6Z42tDTGFQYEZRT3NZi8N1J6j4kxPC9F65gU+E0p0mTN5X7smw9VL/GJFMs7D8V2StE9ZDc3Mu2GBUCJfwz72RzQjisT7LVrAVYPBDZhHfYCDCnNous57rXt/SimxMSieOFBUyCEoQagUf7jumJEDUhwTybxjeIrzwg8wLDSLwAnbKYTuOi9s5DaTVG1U3Usrp0o84CKPcqiC2tH+1EWYQRR9p7LJRaXVWc0llsqoAllGyYKd8zEsMXlL2BbbqxWVgVIBaxQGpEh3FldckRjTykdJwpqCakOHob1hsXDdXrDGVOJ+Yw7ptyB1c5k7xXgh2EV+EW5BzxVjUdnu4WxEgsHwCDW9JjGG2WWMiGAjfuP7jlZz7kL5wQyjmkMAElifjX+lErhPrByz+2qK9dXXeut41JJbKSQHPXB/RKjCmDH7ZTEQkekdP30Zz9zn86f31TSnGOad5LlSGEmhu+xgJ4AKc9VHl24lx7X/ffr922B4STAwoX4ESqz4jKplZosxycEXjfUDxj4p5oLMjOjZAOcnSFZ5yZeMWFAjDFAADmuhECsBUD8Z5992jwCXqmdF/w9yZ1QJInxvS+ZvCNDCPtMAPBR3ytsJEYNkmnBeIrh07/nim+EFbz0wXkz+CmHA5NPEqeTAvnKCK0+HZYRwa7yuAHLjdhMu1hDkhPhRozIMz4bqhlqZk3XhkWFoT1y9JBlAoB46wbliRIKVZ4GGCHI0YFxA/DjZESSG0q6xCX8gOX9uQwh/EZuWFt3ZCBiHV+4cMEgvxJSkf15cNFvcor+gxHotIwqVZ+Z5xTz6T7xW7KIsQiW3c9ulHP9s7KuY1kvZD6O1wL1UDNf1uEMqhJXDFhlryJrtPUdjQ3vbwqwMhdcn36cOXPG82JXXP3EBTiZ0/EscPIwydeRI2LSNce4BF88f9bZgN9qX3urLNWbp85rvYu119g8l4HkyTPckJWwywAD1+9iVMtLBenEagBbHW8V9ni7S+LqXQZKs5v0ixKIz5xYDG8Fsi1jjGAsMLLAjFO6Cdk0u8x+bJZVjKnazjgxNpV9u9eXDRpaMigALjL7UnuRn1BmcpFbyofFW8Ix0DrOhkvrj70BuumqGN0GPTk6DS/reR2gqs/aI2sGHOvT/M41pjrj/Lzd6kdzoDhtx5bgnl20q7UE1WamtG4HUosRjfz6Kdru1drQEl2VSbgMGYkpx3BAea69MqKcXX3y8bdcD5v9r3S+3pj+VepY05nZ+V0PRGttIYP25Gk5AAqkZilnnpfmaee7LR/xXoD1P//2v3777R/8z6tLH37TbgUuDq85kBHIvvoGbfrskytZfDu9dophRQFzooM2GH/4h384FKZGGef8skrNF8HEOtAAztJCsZBonFE6cIWrOEXHdNmyNlqdzEpwfCfc/M0id9/boq5z635zQORzuuujfPZWsnVgxMCUA92fYlRjERzALPPSNojpdcaNYwnAGo90IHlsc3qx3cJZFtCdhXc7IN0D1lK++z4WYK22De1dAKxL7d/u3rZndH1e3/cGa2aAtOSkX7w7bcolK33t1l7WlkD+XL769Uabe5fg7cDofJ324zycZ9A2s8B0J777xtpfq3dfXzDUxFffr4zDuLkv7THv0pYtstvA5+AuNel3AOvW68eiHjnz//0fCuy7AtZenpMnJWPjtd/u7ft3cetWXvRdxSjVsXbPREkpwOoYU0qOwGxCJVTiIFzaXrn+KGUuYL1OSvG/pCQnB2WQVN5Q5dOUW6OUqk3VLORhBTP4VMrdUymeN5UB9a2UrONSBg8cSiIbmogr382bt8y08bCG/XDGUjEOz1AaYSN5fuCKrH+41aIA88KlFRDrchbNBdBlJdRmsvLeEfv7oNWChKUlLhOX5xOwhwJaZNBkQ3beK+5hhVijpHYBGBlagAVlXXiPeyelPY6LSQIssD+jaOLaR7ytE305cUpKveAOe1hgImBVrVdHYJB5XgF+DCzUHpe2aEbUvbiV4hUEC0asGiwmrqkaM5Rxxot7k+jKSr7GNvGbxKwme+tbKfRVrgjlnrZzDHGiADdAFbHEzEHVacQtlXNRyqnDeljsJFmKnc1Ud3IZHtwdARIGASjfSbr0XPGpJP6BfdwrVurOHbHuJD0iZpf4ZQE7FDjXg9RagYmDJQX0Oyb3vuJYBVqpswpwo5QL4wfbyGSYhdV9AKu0B7B1QrU4z1+gtijM50GDW0CZDQdmsBXfKhmCjXNpJY2vXVIFJKktywvQygsAB0jDnZq/b9+56WsC9JDHKg+EnMGqwlTCjDIvJPlBXjCYwPA+F1ilL/bkMmhZrc6eU2kgsrVqDJk71l6qD4hVU5+eCbAAUuxtxZ7AOcq6i77w+adfeKyJ84URBcQil7DU9Ik2w1ZbBwEqvSE7L+tT46ljErMq118Bk4Bssesy3gBKnPND/eOHvuEFgepAvyrjrBP54D7esgPDWsclHA+ExK96XEmMpjmClWbtY4jhxsx5KbLcG48JPmOecYt33K2TAcH8C3hrbBOPKtbZWZoBZUloVHoW84lRJrGeKsGEe7Tk+ZbWO+PIsfSNdmKs4H7FslY5HEIZ2PMAnNTGpRzTBWURPi9j1lGx+odIKKZ/x47IvX3/kdUjgeD7Mro9eCgvDyVeIjafnXEfca0tY3mAtrqtXxhaaC9r3ftoM2wi/zFswKrLO0Fr5+rVz23g2XCJH9WkFTi1cUmGINbQF59f9Z526eJFr3fPW8vazPWctVosPICGuYsRtOUswSCn++MNwjw+dey3JEUZiZMALgmceAGuiQ8OYMVg2RtidUB7xq4DrPU915rrv77B7DU9ZvrluvOXPu/1pnWANXp6DCHbtaP/bnKtXQDWSb+7WNUA1uhGZlZbGaHcKx44IATLN1uA2omMoMMgA9/51ndddglvFlrvbaIZqb9K4Lc0Rzt9VnpOrfFeH62QC4dvdJjoXXSvne5fY17XfGeX4N8XYP3VX//N1UUBVg+m3UwCVt9Q8b2lmv/ko/djWGlobWCGWVb83q7+6I/+aHWvFZyuTgwC3WS197GvAZlPfL0P0Bx/aoAKTAaEbgWoHBcX0AZgB8Ca+NbpOXmoDP0psNt+FxtaDFbPilUfE4PW/zAoWaTso1ZkzQTVMW1z9XvamIclyHxUratNHuy0sSnHvSCNAjhuBpONJZgtzMjCaz72A7BcAMd1uhXupqAXWOW7HrgWYN8JXA6Jkvq6QU2++vvl7x44eYgzpu3AQeaaPHpzcrmI0RJpGYogDfLRj42NGh3wG8+djm/vVTKXwfkwDxtc3XvWv7Gfcytk2s3Dy7/bnKTPeQAMnw1+ueuA63htz18GoWvRvNWdvHRj3D90Ujgg8ZMZ0tEI0gPXpfHI8aMb+5a7d3O2tMnO95e+3M2Y/ddDlNcwfUl44TFsBqxh41d/SvGp8e7XR8Y9hq/xoYWrZubhLQY6K0hZ85yL4TDMamqNoqjZvdMMa+aAjd7xUq6/CGOH4oOld8z6RyzlzVu3rZjCdH7j46+vTquW6l4Ma1KEjggUAiJRgMn8uU/M5SNqhEoZBUA+FOA7KOX6qVin+6phaA8X9eOJ2DkezCj6+4kTlDJ7UCDnvsDgY93zqupw3iM7sJRSmFOUUJhBgy/1r2pIwgLD8rkeK26fUprpv0tEaDRQ4E8qGynKJOwLrm+Jk0vMXRidVpYCuWCMdQzJiWgnLKT5E+2VsJFMaGUgBiyRp6Fc/VzqhZmCqQYMk0WR7LxWTgIKOJ/4XeYLZREmFnffzHfJsdOi2bDBi3k6KuawQIPZNsuCYng1PriR8pvkSBhC+N5ufzApZGuGaRYABzxwrZfqM2ALl1ESDxGr7GQ/OpfjDgigEwsN6IWRMYOoawEKwzq+XV27Tt1YuS3LrRdjBuCVmEiUaGQJhhCmzTGDmn/H/5J0RtdGBgGtzBmsAuAWl+bHYpWKjeTRhMINI0qby+hy+cNLni8SG6GkA1aIgWULgOV8+iTMJC6sFasKO04f6K8BNKOrwTt37qzeK0kNNWV1ww90bUAssoMrrmuKSu6OK8HPKck8bsEo+jCR7NWUrwGAMP608dbNGzYGfHjlA7OsL5VZdp+8zXBtPnv2vED4I7lo32xgeLU6J2bvGImutEW6PrBkDiB//56uK9aezMKci9GDvQX2mMRct29dNwO8IXB/SzHKhw5uyHWVLNZKrKT5w20eZfi2XFwDQvdadukbBgazxLgJO4MwkkbWbtjxhx5b3GRZpwBrXO1xXTbgpMawWEDGgMRQzDWGm7B6McIQt9r4iubOq7HSfABUa41iXDku928ALtdDPosRpY9JZNXiKslE7hJJcuHXmklcuZJ0kayNBGj6DI+NO8pATHtpy3mVq0HuMU6MxrrUyj2icd6klM5LrV31FtD64aXzisGnTrTkW7rqoQPHNe+K/1aCq1syZKz2KMmTSvDg5o25l1BzM/1uY7Io+9nmv+077D0AwxdMMuOCXBDvjhsuP9TlZf/DzZ860azl1wKUYe+JOU5tXrwI2Ew8NwLKxMcie0k8l73D+4OTfRH3rX1QY4SR45jklrX6WnJhY87zJGfz/Ok98xI3zox1/s4zo0BVWEC8CWd6yFy32eF9/5xdp3dbEmfXcUsWPqvP119rCqDH+08TIM2f8VvAYBSzCeTd7p59e4d79kC2fbhed2OcebYfWH3rm9+WIRi2n/wHkHApCYdsF5EVf6h65dxf5qsSIjoZYNOzGOMe3H4V7et1uHcGrP/lt//N218RYMUlGOsSG6yDu5ko2+Cxch9cffy1Wd3ENS1fYlgHH/k2HzygCuwBWO/rYbSkYFqX3QY4LS2IOWAdgGxjP3vA2gsef8eVLh3L+zFZQz/Ib1tCExRJu44UY9wepmMm3KwWAGvfP/4uhTWbZUBSD2D3toXeA9b6O6swwu528a+VBenB6AhWtk5Wr2TNvy2LXG8o2LIZ9EutA0XD8uvAK58tAda+v/k7a7Znhufj5ms15b/GrG//4vE9kG4b2JbNrimYSzJV1+9lqb+n5ah9MN2gR8DnY2xoGEFdL389sOzHcA4Pt66TOTs4Atb5+FZ93h6wZmhGgD6VhSXAui7tEwM79m3L+LaHZj07yUSb18isFmCdz8HS2KyTs5K1BYlntQz3zJ17N+TxYeH71fOjGYbKKORC8G0z9x6xYKjoDTLuUzG8uPj6hzkbjVGInveQNia2lntfQH9qLsF6g1LmrKYA2WaJ51iUKwArPyiAaDO0wcmEBBpgAE5IScRldr+UcFwYX5M4SewILn8wigeJCyNBixSmB09UL1SK5j2VgqBm4R4lmCGelWseETg9IncnfpOMiIfc1c+/cKmbz+UuCbNB3Ws0J1hW2JeKRQwjlQcgcaoog46pU1sASADsuM+hfArQKGvqfjGVR6SwE9v3RG0iDg5m0koi8ZC6D/GzSKpLwsDOwZYx1SQjUcxaXBwBgy0pE2DbLEX2XsJgmCczpSQ+YSqINROrWrIH20n8HSxHsVSRtbAvHEdpG25rAKlrVFwasYOOJxZwcLZcg0hY1ABBfqjbCmtq90RkTG175Wy2ZP7F5VNjrnHAjfaxQP7du3fMaAFyABwo/LhQA4ZIbsR7WDuXUtHcAFr3C0jx/uYNYovDNhLrSfZaM6ICZcgHTGL6/VrKPhl4YfwUV6z2Ytgg1pK+kNyokiPRV0AJDKpZZVhAM5jPVfbh6wYgPPOQs/uqWwtTRlZcalvCPj8UoHz6WLG+UvIB58wz5zJuqeepmrLN8ACgvfK1y457ZU7N/hICpPmj37T/hsAl4wwgBVTVvut4TbOJ2XcAwoDHDY0j4PikXJ8fKOssMoNXAuVcjso9mlhFkmAROwyQP3tOsqkkPuz8MNuwym/1DD5wACby1ere7QdO2OTp1FgepdapZOW4QC5urexFlJy6c0elgMSw4vq7KaNMKYu0i/IuzBv9Amiz9/A96/kNMaLUi1XcMl4UrB2+wwjgHV3jBrNHA5zhV2uGckgASDINU2qJz5E33OjZN5An5gKZqlhf5JUxfiEjhuumat9h/o/i4q69pZJjlos2fc28kSwpWX25R9hyDA5yV9daovQUicly/MvVz+R+vqEkbtVP5KqSQdG+zz/7TGOncjoq+4Ox45A+25TnxTGVcTqjEkOAYPTUt29kKHn82qEFVz+7qn69WX34tUteF4fFxO5TmECFg9DmcoMEHALKnchOY+DMypJVgCfJlGx80/wmCVlLqkNCLMklWWLJtI0hAOMKIW7097zc9NnDHWKAYUkx9SSyQ+7szUCYhZaZS+YYzGRvSVkoMhMD6qnVK88Muc4TO1v7WBka/KjSj/uCl41jcNtzrhLvFWHIN+ghawBqPXe3A5n9c3V6XBnscu+5nlPnLV17p2PHe0Yf2U4X3fJdM2QutXvpWlvPH0Fyf43S+fvP6m8bmRQK8INf+5faxcX+yyjFnHLtJBKLy/E/N8BK+5L4K55TRfLZrV/yvITRlvq/02c9lnpnwPr7Aqzf+cFvrjY/+MQLQs+ogCwN9J63sj6uFL+ih+WZ89d2aoe/3y6GtTrcA9Y//uM/NmDltZsBGfRIK4vjqxZi7+I7fNYWaf9+iXEtwDoeB3CPS4gfMDNghoLRVtCwkGgfQJZj33Ys1wgeGnhrVjErrh3bWuMAYLWLB46BDckVqMvbfmMwKvbE+Rj/myzRNYt8OW6QUg51DwtX2/96QRsXZ+40n7sl4JjEMXHBq+8nrsHdGPfXnF/rXQHr5FpfAWDtN32uPWzC/d9+KMwAaz0oGnCt6/TAsp81y5Alb3yNYzGd4VE2c+xwTbsJ4fq41WhiS58vU3eZA9dqfwNQXSKyUI19G6aAdSJ+vsXyxr/1Abo1jXzfH/89yDd9moLqLfdd+IA1N8pyWzc1DF4/7cFu3NogaTNKVKbGUnoqrt4hCF2pAVi+Aixlo2CUa14KIDleqjGXgyzZLTBgilgvgKjP0+fEcjqRjr47KGCA0sqmH6VHn8Fo6VjOoxbrQWLvpLRfOHPWQPaxFKxPr10183lMDMV+KekwBocEmE5Q1sRJmqilqoQlUuyJuzogN9mXrbzCGSVoIm4NhgZl/ic/+Xsl8JH7MOyE5oLHx0OXK9M5Qm1mtqSkARx4ZT+Nu3DlJchDMhNVgPUFpTPUthfqA266KOKMGQyj90vAj8bliO6TMh8CWlLuYfteOc4L92SxFtqjYXjiaVLusWFFsXabpda/yAMuiQFJzJ+Z2tYmWJe45wp4CryV/GTtB2RXVs8Ka+HcKiHCeKCkonyiuBNP65hUARhcPg9JmYbJSaZj5CT1c3nZxRMgIUPBLTHm5fJKVl4AP4AYRZh4X+7B/NOPuGpnbFGYYNRQuAEDANQCC6Uos55hOnsX05NKasM1YSTpK2ASFo/rkzQn/YfZO2XQ5bHTtVkLN5XUieOIqQTYxBAUl8inTx/6OmQ6pn+AFtwsOY+5RpZzXD7DEGFQJXl88ODu6uuffOQYQYD8ZwImMH7IJSv2M7lslgvnEZg8YowlN5U5+IRYTNYMWY8BhRg4YKvpA27kADKAL8mEYM1SC5dyN7RTLvYaC+YLA8XmOSUvkzGFcSZb9uqt3FsfPBEbe1ts60Ot19T8Bfxw/AfKbnv3XuaQeXuuuEsMCwBUxhIjUtqeMjS4qRPDyzhWJYX9zV10U+3FQ+O5wLWzeauvyB7uy1yffuCuDbPurMBimjEEvFUcZtW5ZT7xXqCWLGuT+sMGWGqDMzcTL+s5yN51WmMHqHymuQGYEWfKuCKrGFZ4sXfgystP9KZ4KNA/GFa7fovqJAlVxdn+7d/+rT0eYtCj1JIYaZ2P0QhDAkmUyA4MW/lC43n58uXVuU2xya8Uc3xMMfmb5wRidbwA6717T1bXvri++ru/+7vVuYunZNy4ZB12Q8cdlAELT4YkJhpdl+02T/ZoG15k9GuPNtYY8uNyP3qGIaPIJDJxUHP74H7qBZ9WwrToMmyzuLbvTy1o9s9W1xcjIAYvjAepUkFuFfaE7Edej2oH8+UQC4FU4usPH4aRPuIkZ7STn3q2FLNq4GsPm3jo1WsOEPv3S0Bxfnw9k5aOzXe509J5/edLf293/7EHPUCdepP15y8fP37qeNZOkZqfu+17Tp3oOuv7m36mpjgGmO997wfKRUFGeFjLsOXxyFpn+O978ov9u3SS8oypzMFLYZrv07IeR3wpwPptAdazl74RdjUeTfqR4vNG2c7enlfck1I1n/hvu2rjbgFrXexP/uRP7BJcitxONxkAq7fCrYLjuJAFgNqDVf5eB1jtnd5YU4Cb5dzXGwWslElbxPXdkDSlAG1TOLGqzcFZ3DcasGxgdYilQCn1NXALbABZm2TGplyCGzic1LEswMroxW1xukFMXaC7Zbw43PTbo1uK/QywLoHRpc/q4jW3c5fg4fMGYAPPpuB3Efg25XOJYd3ufL6Lq3Ve/bXJdrjbTWztQ2CLPE4tgoMMbgNY58B/KclS2j7dvMf107mRW84Mk+CSJn3O8TGWZCXFDDsdgxGweuxqDVj2epnL2zGR0YIVdBvAWrKae89dnLcaQ7zeLAPTGJctY9eeppN5tmIwlbMU+6513oUUNMA63U/00HG8Ua5RrB1/Jxt52gvriXtl3Npa7b1Ok8ge4htEGZaiBMNaMlLvfT6xTgaqqcvnqSIRDHGoZKqVcut6mmJGKDFyQGDOMZJS9IhROyNFFVc+2LW7yvR6Q8lZ7kvxIzb0ra5/4/YtgzDYVliR02cUF6bfxI09VdbUfWR+1Z54R6weGWx5GKNMwqr+9Kc/NUA1cAcwS4EFIJrhJXmMWZzsayltEtCKm3Jli83YhX0lhtMuSBYoYmBV0oS+SYEl0QrKNAobax/XyFImcXlEkokbdEIqjfkzKccBcbFuV24E/uahHEYFQ0Dqso57bFxfkbNiNMyi6rNy3642l7sUyVLIzlvPBu6BEs977gVYiWU9sYgABvqKMn5WivcJ6mWKbYxLcLIUF+NbrpHHj+FCC2smowBeSQ2wwrgBWBk/2E0SP8H8AIiRR9hhl3BpRhRnfGW+PO6UckkJEismumiVR+G6uJXy/UMlZKoxrHqntCvAAmY34IP+MufIGm6tHMM4AM6Y/+vXrztpFkwlbNAHly8mpk8GCgA2105mZJJ9UZkgzz8UdljPF5IHxuiwEu9wvY8++tDtuqNkNwB6tiiuASNKyRiMQdSR5TwAKHMAgHZSJ4FAMh9j3IClB3AXm0Cb0x+Y4NNKLHbNCXEo8cT4OevxS7LeahWKMM34aV4EVl8+B4CKuRZghfVD1isJEqVr6HtceuWxIGbujpJUMcb0g6RkjKUBK/GmkhHmgXZgIHD5Guq46pjzSo6FmzyCx/WRGZTMqncKs4wMsMkAIhlPzjupuEtAVCU4AoBiVHJuEa25uxpLrsV4EJvNmOEWnXI28ngQyH1MkrMW75r4YSVokqGB+2MEOCsmtJh47oNhgX5wHN4BJYMY7M6fP+e5IeEXruQo9xgmGNOLcvm9deuma9JS8qgybgNAT6p9J8Vuk0v8pNYGLu6v34hxfqRM22Kt/+mn/6C9+uXq469/oHhSxe470RnrEJfcrP1ax4QaYGAj8zIywGZCPDXz7YzhGoMYBEhMhdu6DFvEhcvYRX8ZOubgtEIYYPzPnSPjN8w2ex7uwJJ57QPOFK52cGv2sijc2fc5H6OLPTk0xwDWG/KGwD34oJh7+sR9MaqUkS77apjilN5pZANXbXqwO9le/WdfBrBu1X2m1+7vM7/v/Lt1ehTHLetiW3WD3YLW9wKsbtDU4L4OwKftwQ0YCD/88KPVlQ+/pl2M/Tcy7URNw+ufH3BlX8IYZU+O5j1qr4KyTvQT+yX+fj/A+jv/1gzr2QuftLVDkiX2OD2w38g15PW51aUz51Z7zvz9rpq26BIMU9R1tjdW/Omf/ukEsM6VzhLeAqqD0HuZ5zUBozMwUN+PAHUa42qrBwC1bRocV0oKbl09YK1rlFJSwckUpY+lK/UAWRxuU1emgnaYMeE4FJsOuFa8U/V9jD+M1Z8XG6N/F6htgDXnBDxUW9sf3ZgXRFuewi2bQ3PT7DeOxNPm/O0A63z+hj6hoKNQDS6RUWInDGv097X3GPrfQME8TrPv3XBfxn246vbXHmRrtjC329g5J3zRKIuDTHafRUZb/PQCYO3Hoe9H+Isa83Ee53Ng8qIMJk1GSla2HMuYFGBlbWKYaIC1Z07LqjgLFTZYGAFrDBvrwOLSmM4fVB6vLs4mUtBc5SfyltEAfFeyoolEz9zi+41xaIfleGxv3KySEdIhEZ2xy9yq/5vGsFMSwfPOsW1D974BqGFsvcZxP2ssqZUJEt4Y0bT4x9yLY8vqarsre5Ha5KQl7VrekDvXU8DUa5KyAHT13VEpxGf0cLkgUHBCQBKljKQ7BwU0XXoChVbXfSGlDPYFxQjFyYyslHrcMA9JCeUesFgkWsKF8YGU+ZsCt4+leD3XvVBkv7h23YmUmG8AKU0DEPk9wEd9RNkql1vcglN+gzgekjlkv078bVyNKnaGfjt7ewOXAcGthrfGgoRNSWYXsF8AlLFyghhdG6DkjKQCsElqFACF4k4bmesojBiWdXoAACAASURBVCTSEVgxMEzZFzLpeo9nTpviOjDoNnS0e7JmmmGzrfqhPRxD+2G6sybyPKkHPuNeTDxKM/GJxOJhbCAhDy6IlcjDMtYUZddR1d+MG3NIu+lz7T+8Jy4QsPvwHjGcylZq99xi+nEfheWNQQDllh/mD0ABiENWyERrN1jYLV0LxaXAM8CGz+kXjBe/AXYYRmAGAbVmeg2WGXOVvNE4wKjVPNMe3IxRsk+dUnbXxk4zR2TYLfbIfRUQOiPmir9xK6cdzCOAj/hk2k9ypMuXP7SxhORFflJqPhlD2gBwwAWYeFe7Scu9EyNB2Lu4cAJWYeeTmTb1UnGBxvPguJJF0UfOo/82lujlki0CTXv3w4YWc6KMzIrrJvb12hc3V3cFRAHOZGcmppaxgM10qUC1FzdY3LzNJIu5K5feI9Qc1Twz16UwRs722FDBj8GpwKNd9/QNc13urYBBvsdln8RlBvFiWgHPzmZMdmytgUNyJ+Y4j7neE5vKmAAeuRb9vXHjhurDXrLh6yc/+Ykzl3P9A81AQVuqnQBc+lAJlDifF3PusliSYY4pPYLrkNkYMItRILKemsNmNDHeiH18qPj5Z9qDcH8+I0AHqGdvPUz8vOPbSXwk93Jish+8WF2/dsfxxjdvXVt961ufyBAnFllrrGosh2HNsyRMp6TQz2TGqYFKagfDCmt0KfVVezEGGgAH6+zAnngGwK4S58tYcOCHH35gI85DhVa8kFGD+9EPOk7oA7VkMXylNusYesC+fO7cBRuWnBH70FGP5eMnGDdkoNmXklP37t3x2sL+idEO75Ks8+bZB3PbnkvrQOFuwOrSuVvPi06y+Ezvdf4FnWonvWrrdafeVEuAfHjOr9Hh7J3XtXfd8f29x2M4capLL/W7woa8z0sn+e53v+/YbBL4JckfIQE9+C4tr7TI7fX1as9X/Zv9vOQGeWLvZ70u6VHvc+/3Bqzf/jXFsF4UYLU/LftiA0GyVh14dXJ1+vDm6tiVL+8SXA/xYeK7+QCwVgxrr3D3A+IOerseXzXFJViDorkGsE4U0aaYcm50E4Lb28alDyqw3dnhOualmNca8AG4ttpdWblYVhIIj0z2DCvDigUM0IplcQz4b+xXA7goOeNYNJfgxrRyC3+3CFib+3KnSGdBTYHOkqVk/MzQdIs1xeO/AEzmc7YEZmmzxwFlYgZS5y7BQ/+qn23KJ2BsBlhLKib3NkPToE87vpepdcC636i2APk1G/AcsNZ5Kb3UG1S2AlYDsBmI78dgBKzrGNUyYiwD1rpW398wlFnmZgr3NrfXgZqPQp7seGOCJL8ZmH0WWoDUaDrqRzh/Lz2Utn7OgeVd0BjwNiZTeWA+aVfnFFzaD5dooHdba2Drc40HSjmMBRZ2K7AoL6gp/PY6StIeBquUGxeh13Vcy49j1Ko3WOEbK2YmS4YmZ2xtSZMCVAGIuAYmY2iK0EdGyxjm8dbtiCczcHOcPOsn9/feRFwZLIsU7dNiUc5J2buAWx8GMylHuIZxHLF5hwWE7urBs1eM6Qt9dlNsBYDs46991BLQKEMuSqoU6s+/+CLxoqdOqsbgQyUtuR0XQfUQMA5QJT4VYxvxpLel0KNc4rKIoklMIUoe+x/g9ZWOB+gyTmaZm0GvdiSzyNoky+UIxf2NlHv6zd/eZ3UIbLGVPbUBVm4/gJzyNa2mqg2Bes9+7ZhKXKcF4gEmlWwJwEEbnB1WiiGKJ+c9UgKpjL3AgFw988DWWHMvAJnAC/OdGpNubp4XroeYzMC+f8UWC4TDIDq22MmwcGeMmzHn2y1YfYQt5DOUdQArWeEBSXxfCnsxlihAZnmcsGOPYylhzGAUkR9cQhlz6rWyBh7cfeTMv3EvzN5rNk8AlzZzbgDjKcVf4s6a+wL8KLnxj//9p41lzZ5C0iLGlXGj5A1z/VQsTyk3SR4l1k2xpTCHMGS8aG+5j9+4cd3xt4wn7rFnxOIDODGKMBf0g+yryHgZcJm7uCcH6DgulhhMMcj8TaZhXscU20gyrADauP6e2zzvueY73GVhu5BPs1qS5wJqsJCbcpenVM/Vq5/ZGIbr7Kef/szjelZJfgCttJM2sKZwzaQNtP/ESSVEOp7+IhyID1mCn6nsD6CGrYNYRAA5CcaIdUyf4lJ9SuNAW+7dUeKrVnfVXgbElbdsv6wDAAwGHj6rveuxAJJLFlm2A1a4FjGV/F1gknlnjSULqMC82oUnBUnNYOvsBSH54/6wKmxIFbNW7r4AVphEylhxnSfEs7bkLGHED3nckRHaAlhNJmcyS6tOrvYIxw6jH2ncmFuAcsU2w8CXAcpgm2vb2ANrjPzLOKaAg02NF/GqR/Q9fyN7uPkeUczg/r2HFEssdlUuwZ9/fs3lnj7++mX1S3uBXZBhubIekF32BBrk54XWlV3PBShxDYZRfal7Y4SBhafk0HG8CZztV3HOCnXYJ/dvjBsVW4xLM8Caa+IKTJIlMnjHg0b3iBuPAWzJeWJO4xnCPJP4qmTeRinVu0WmdUXvG7ycwK1lX3f4hzOljwbe6KkFykf9o3/uflnAuvjsbtK/BN62u+du9avxustAbkmf3drOjN27ANb5Nax6rAGs/bF5Xmc9Juv3ntX35Rp85hQxzTJUvEavIkyL3yinYdlHPeqXC1hpb+0lrGf2ha8StL4fYP3tf6uyNv9ude6SAKtHPT92k3sjpeutEjvsVcH3r7MQd37txLAavEYd9oQZsMplJ4M0ZWr8GUI2WxB9K7hOueyl+bl2AVTZrzLYLaFJxaCN30cR4n3FV40sa7IszsFuMbDU+kuyibj+saH2FgoC/StJSj4Xg2EmdszuFqa1uao2QQmISK8HhrUZEXig5s+yxozz5T4M7W2K18zSVGPnRd4AyZaFuTDNE8Do73fHuKYPjU3V72JYe6DK3zlunOsl40XPqhVoH47T+dOsr9NFvx1ArTZOxqbJ0PyzpfcFWPsNu/977qJe4x2YGNfWeuBMxpkNb5iLqdGhxjTzUC7mBfrGMa++FdydXp9vcXUc59IrCCxaItaJWTWleRlnDW/zmjxILG8FYAuycHLvqjy6Li9ddpCTtklVvwfmugHWJaPJMEbcsY2XM9bqwY8izW+DAgxX6j+XypZRoDzrDmDA+uUF4wewMfgEnLXEJ7AYh5Tgxi8DWsC0wKeTpITRRGknNgwF3Iwp8VMeI1zOBDq1p9g1Ezc1tQsX40OwLrjkCRAck+J0TkreKSmG1HWENYH1smubFDHivKrsBMoubrV0gPg9kqqclRveG5RaJd35fxXr9X8rhuz2vfuKZRW7ozYeUUbTF69JkgIbGkYGZoGyMyiqAFMzfVKMUHLDiIz7H/ck7hCQvgcmtRkEI+cClzCrVtJ4uCf+05l/lagnwxAWltqgtccS08rQA3x7UDesJ4wLbf/jPoB6XHEBcmVg4B4PxSKiMDKmcTnNfJIhGYDhMjawKo3xAbCyf/vZZYUzgKeSL4UtTikM+gI7lvjTyuacsiIkOAI0AXgKjABSqSdJ6R0bJfQv7pB7LSe4SFY5EmSx5AwwFg8gQGxqzbokyFPd5z5sG66VYnnVNeLmBqAmA4Rdapsb75GWBZj2AUpgAgEwMNEGXMJ3xNhybdgelBf6/khygFus14GznQIIUgqGdgIywz6dHgFWc2dGThgfXDyx4tMnjDgkKaL/+wVAyHQMg4mXgI0HZuPjMgzTxBwCAOnjKRlYTgj08x3sLuuK3ZJ5cYkQjSdAk/lw0isMDgyeXoz94YNijeXBRI1VQDZg69q1xMHC5F6UOynsLGCdPhsM6j37BoB1//4YtXC7JsMrgBUAzJiFZVGpHyU54r3LzRDfre8LMBWLT4ZgDGiAuJQwCkvPT8kYv5kD2PCHYqSZL54jxyixAvPomHeAKG7hck/WvG4qvpP3joFljWj+GIvI3XFnaiYu16yr9hUAPn/TZ+S05otxOyVZyDpYqZzQbQM7xp34X/p2T3sI7QMkY6whBrP68lDJvUj8RhbygP9kaMaYwDXJOM657PO0m1UJYIStxDWXZ9UZ3eekwCN1ho/pfAgAmFbGHvz59CklbI4bUP7s039afXTlovY7Gcv00GJd7ZVs2eVX16r1S4Zn6kYjY0wXxo8Hkq8vZGTBw4T9AKPSGTwCtN9dEFtGdmA9LDynNSesfdYz4LeMRGaJzS6z17GvJzESmbKjryUz+OGDJDeNHsmY75eRo9Y6a/mlYp0L/LDfsr8yb3xWHiPI89yTsDeEzgHlEsCs/a321PW/o49sB3x9wDses3S98RrZp5cA6m5Aa3/uvA78UlvXfWaVugOu83tXqBL7ZHQR1tqGkjD9ugypkm8F8yjiuOnf/3wAK/3ojf203Rn70du1r5T+VePyZX+/F2D9PbkEm2EFsAbpeTI8zCgT/JMl6aNPvpo6rBaaAYHuXf3Zn/2ZsvLhSjEC1onCqeN3BVitDUfR7l34cPblYYKAZjFG6bAVit+NTfTCbouhB6wpDTAmoylA7ofMkBxFm6AfjmEL4jb0xgXS2YSQ2WTLo/B9U3pRfF2CoG1uKHJmf/KAwhoXVoX3cQcewc0UKnjKrKyNgKA2nrifrXl1fvlLC34JNA5GBE9Krj3O1xg/MQcNVlQbYJ26AXduwb7aaLSYX6MA6QDWWmbljMz2rr81Aktgpu/Duk28H8H5ploArzdsuCfNWLAYU93kNPeOhXTppwBr2p3NL3JQFtWtgHUCStv81Boav4uBwOPdAGu9H+5p2WtbQutLTsm8O/v1IAWTEcr3JXoNrDr40s1PX/g4xbU7gN0xrRzcr70aH68Te9c2GK5zsmbbBtDaldIwccP1He3dkGQ6NANwh9L5CEW3xTRiVQ9obUBGJ5o1bGwp13PVFK+30RuDjR2lEAv86ZOnDTS8VzgOLYavYtxQ5mB+SHBkFoS9QM1EsWNPAaQSl0p/nU1TyulxsWmHdc2jUuyPyT3ypNilEzBLACAnrQsgfibm5r6UNfadfVLkHBOGIirQBpt0WvGSb7S3PJRSf/WLz1f/dPXT1f/3336iv69n/wOUC6BSN5Ntx27FAiKwhulz5K+S1sByOt7OcaJRAs1e+WG91/UHGXyAgMeLuFH6q+/4mzlLXE8YTD9vBgaEzxJrWQ9NRIf2waA60ZHdB1M3DpDEfl0xq8T9GgTL3RMl8bl+c17t4TDjTuhCOQkpqbQZBtBF4CkhAQuKex0o1sA6cTx2V0UmcKlFdodVKbDbmNCsmxg0z8k4wDOBLLxkR2Yci+ElQy+gCPBmNljnhQXak7IkDcib5DfT+3rI8PpAyjyKOn3ghZKOa+lelaNjvr3P6jqwuS7rYRbpjWPsiMfEywe33IqpLcMr73mWWBkWOAyYJJtzamQi08yHa/A65pZyKwIVkpPNTVxg39iVFGDOuoFV5PiqqUmWY/qBCyrtot0o5afl7umszyrF8kplZYhNZPk6Q7HkjHUEICVemVjRJL+hZBEu7SmhQqbeE4Aw3QPwxNgAWgFUAB+7lbOmiafW3CEfK9VCxW35/PkLXo/08/ZtZbwWYKMUTWqaUtbIkujxY78AtDJ+p04rQyxGJc0FMnVPrua0E7mirQDJx2LyAa0ADWI9nSFa40qyp8+UAZf1wfhQx5c2FIPLOo7rs9hP6RMYt6wI6ze1c29cv6G+a09Qn4sJIWNx7rvhNh7V3nFdxznuGVn1GDDOqRFMSSkDJ9z2tZYuqH4ogBhWmXniusi766M2xgU5wjBwRxmfaQ8A1MmYXEJHcfTad5D3SvjkPkkeuD+x6JSqol+c0+zVYrTJEh2GkReJ18iAvKE5YO7ozwEBvoPSm3BDh2kllhUXW4AjoO7YxqbeK6O45PXGzS8EcOXGviFjBzHDJFDSuTFkdLqaxuKwjYhkAQeA61zFX//s6lX9VtwzmY3VpzOat6OScQw4Dx88EnDGzZhSPOc8BsV0sr+yS8bIJTCsfiYMQ3HEuDGr/zxzi2nFWMkziTl5qrhVZOOI2uMYYq2v58rQ/OgRLuMyJJrhpfZtYtQTbpDnaZ6VFdaS/af0XOvG9dweHsylE4864hKoHT/zU33ybH9XwBq9oK6x/r79cW3hWRde+nz8fquuuw7cvg9gzViWRjX2p29nwF++Y16ZhxMnTq++96s/cDwyydkoGRp9KKjF+lHbY+pav+jfPWitvwu0lgHtfdv0XoD19w1Y/51iWD8KoGsAxxubUoC/1cMUa/OvfOcbu2rnEsPaN9AC1NhDGL4///M/j+8/9+tiPgfF2ktx62sQeqaZdltBGBfCANhaTc1iPvuyNr0ybAK0iU0xqHYRcXmDsf6VH3DcUycAoBxDQl255gIQliEW7WN6ICdWqFlKm1DSTNzNSO0/1OuDqbWVHuUsYxQFKb3vmday2qSPbdNpgLXUp3JBq7Z6bHyt6Wj2Y9aDudxzytjVLPgqQTetbdVGfnecYDumwNV2MaxxGZ4D4PH6bksDNtW2PukSd+4B7bxtO73vCWvLwWxTrf1pvgFagbUpYtz8S/bqnnPAWvHS6QegaxmseowxXrRrZz5GRjLvMxdzI0DdGzkbxmuYsWDG4WcGWMeHUjOe1ANujfGjORT76jU+tUmPzrtMHi60keW4nXfXd2zHwANbrgsQ1jX53lkQW/r+AhC4QQawRBGLS1QybXIMygTvWYeH9dCnrAKfE5tkJdy1G1UOQ8ehCMC04X6FUujYQCmE7Iso1xW7yP1QCnGBzMauuCMpVwaZ1HpkfyDxkhiXF1KkuS4lQ2AdUDqJveM3WTOpUUqSIxSQ/ShPUiJpJ8rJSUrSyJ3uOLF1uNXqXgBQlB6U+lu3bvi+KFPHlUwF9hHW9IkUuKdS+J4SHyeFn3adktswtTSfv36x+kLufdfFHnx+7cbqmpgl4jcBV46x1LgQL3ZUzO1pZYk9dU6KGYBHc3JAwKJcpV+LSWK/c0kUWftxpQNcsAPwg9LKHPBinNlL8UpxNlB/hnssil5iWcs1OGxlklHht1LJi8pNEbflzPfLBhx1fmMx4job927YLgwMKPDIDGVWyqUSMEH5isTcyb3V9TJjRKE/xAEjjsV+1bOCa3PvsjjX9247IMIgCmZXLJoYb+QMJZzjefAT6waorqyqAB+A1ikB1qOOj6POKwbQMC027KhvjDugmmtTrog2wNwwdoAbu1OrDSSuqfhbg0op2o4jpYyGjgcQAlJYR4BLQACgE6aTH2SOtt1UWRDG4tgGSroUZNf6FKto5jwuqFlnuK4eCPOoz4ilzFxXvci3cv+Vy63BSJjB65K5mjvmBYUdueU+ZpYFUACrxP8hgyn/gRcC2W2fJM5UDBdgn+c2AOTgYdgtAVbZNzCC0HbWNN8Z3DhLLHUxA8Rrr3LYj87BtZb9MLGUcWO9rWRkTwQyzm6eNSjGuJUEQkfcd9Yrc3RKa4T1HtCSDMnMSWXIdlymmEZc5wHyTlim6wNCMSLdE1PK/gDDiqsn7Lm/EyDjmVkJmWgbc3lPseTFuBJvSokZ5IHPmBfkmWNp21WBLpuBNH7OMKt+vtZcVNw3413xyMgoMnVE7cNdPO7uic/l2rQZjweAFM8VxuS+1hZligBTMN1hLRtQsnwkmZATNGm/ID73gPYWZDC1WWFbZQDQtTESFui2e7f6kZADVanA/VfGs6dPHtgFmBI3GO5O656w8beVnOiFMlz/yrd/KPk9Ztm4ffu6ri1j3wnt98SRSk/jWWXDoUAuYxbGXXH4AvUHZeRhD7srQ8enn32x+uyLawL8igPXfsu62PS99q5uNvB/QR4J55SQlMzP7BUY9fxM1Zhi5MJ44nARyaj3PhMc/sS/D8gwc8ShH4nvJfEY+xAeDvSfBF2MO+c+MyP/yrHmtQd5rF2pIl4fPbtaf+c3e0iO6V+lp/Sfb9F7Bj0oZ86/7z+b/710/FIbqk1L155+tz7x0dK9t2tPn5dj3qbtzssg7ARYo9e5ikgjnvCoOKSY5PPnLq6+/tE3JYPa42RYHF+Jp+4Zzslk/RLe5HnYJaFtOlU/J4URYpxZQmpbG97jQdbij3/849Xv/fiHu+rhnv/yO/+jGVYD1pY9DYDq9Phycd2jLGtsaN//4Y92dcElwDpfJDzYvHS0kACsPAj9MhkyKuF1Xg1DDUgvYEOsWQMNdU7iB+OqMwUMy8CCxCC+LpPkh0+y5mHVtTLU0onXBucHhAabHwLqvdlrQ6k6WAgfihUP81iuw6DWi5pZvHVmN9zm9He5lVlQ9I+HFTSHlf4WrzWCyDwMeAKXKx6KYCn6GaPRIhXlohZbWsHl+7EcjARrwWg7z+duD1j77wtMzQHr8HkD+wHC4xj17QnUnoKvPumSv+8Abfq3Bqy1zvfLq65tsZyBVW5boLH/vlpqd8d2Xs4dDQkcsxNgncew1hxbDlofxkU+9qnYeZf56EDv6Do7mid8zcx6/suvgEgD1mJq+a4ebLFCc6TnSh8XaHAiDRLqmFkbnPzbRl0xGZkzrucM0Y6xTMwudZ6tjA/PUMyR49oEfBbQTLKebIgovAC6KhVg8GDrdOLHeJVRqWoahjEKYAUwHtIPihNGiAJKKAsp+N4KuAsccD+U6bqmlXWBPdzgbF7R+RiZGAeYO9gbOpQYdikjugdtc3sAmgBWKXZmTWEtbYJ9k+yaApLcH6aVhEEAgdPEGBI3pfckO9mA/VObnBVSys5jxZleu/GFFUZqap6/cEmAVOU6YF5u3V3908+urv6f//pfndHz9Fll/sXFUsqiNhrFtSozqfb5O3cVoyXF/smTxJ4RK8aDFpZrc1PxsefPrDYa2+r6h3J1Jt6KGpUHAa/agzx2uB/iXUIZFWYWFyIAe2NmAaZOHKT9FBYVAWRsK4kNzxvH++KehxtnY1kYZ9z+am+2ou0ERVLwBPSYIyd90V1pF2MNiwlwgzVDUTfwgp0xS/R8UFIxWHiOMCo4kVTLlGv2CzmB6dF1iVVt7s0AN2LxmG/LfyuNwzODv2kX94H5TZ9SqoZnHq7iuL1yPnLohFi+ftgZ15d1aBMxhjG2uMRGA1hJ2IRbMDU3lVDKWUH3CpjhChv3T8Ak48XegGyeUDwm41Vulg+VsAjwQEkY4gZdt1XjQ//J4AvLC4hKnOxTgyxKswCW6V8ZCgDHjL1LLNnFUm5vOhfjTzGxMR5xTjIlw0wZUIn9ZDx4MQZ5zoX1xIX8lWJ+MZgA3Gmf919dg2RK7As853jRJtrIuOHCzjOakBnmGJdNxgPvBF9X12D/QbacLVvxo4B4mN09ujbjSd9pM/d/oKy0MGK8yM4MUOBerAHMMTZTomDqeMcGN8+CGBSeGXC6r5oXzzOgiPk3Y7jheFDkfUMGAT5jf0L2kSvm99iGYnYlQw9kRGAuuFbckUtHyp6MsQO0ZMCveeY6AFb2Q1yYAb8uq4MLq1p9TSAMwJpka2JhJQdxJ8/6J64euSpDH+OBbIZNT4Ig/mbvAtiaadY9GBGYbfbq1FvlPGruJpGW50Z7PmvgmGrdwvojO4zX+fNnrQPi7QYYxqjD2qZqBWVsuM4F1TSNe/gLAXuxj3LxPg6wVgIv9swbSgb3ViFsn3z9V/X9WdcIvnr1pxpfuYMf01rGVb3hA1yPvS81wMqev08GBdyXtXs7w/Onn33u+tIY/TAkVZ3cJ3qWfPrTn3mciaE9rRqwuAvDwMeI+MLjwpyQbGuPqm1w48pIzn6PoRH9D8aX52GSpaFzp87qNfUF4xpgFPnFRXtDmYJZM8QCu2KFH948u8eQtgKgU7DKQ7WAxxS0vgtg9d3as3o7gJvjRmD8Lsf25y4D23cHrPP21PtScRjGLwdYudKoQU77GQ8ZE1cOFUBu0dNJ8HZk9fFH37BbuZ5c1hN4mQDrAYI//efxKjkJvkkSv9JHy3D5Li19P8D6uwDW/2m1eV7p4V8rHf3LR3Ipe7B6eOvh6pAWG3EC4gxX/+o3f3NXbdoVYNUDByWezfAv/uIv4qpioNp+huRD2ZyXBKoaMwDWGfiqxCn9olz3N9cCdJSVgONQPuNels95IL3E7cSxCG2T0MM4ghmhRNlj8w/glELX3JEck+B4ooDWStDBecnoiUJOFs0xEzBMRMYjwoH1sZ9oPzT53D/ZTCpeZrrwRxCAQh9LWy20rWxoFmGBomw8S+DUSkb33XjM1NJSc1rgFMW7n+sJaF1gWH1sA6Jb2rHgErzU1kk7PTjTPvXfbwGrbV9aB1g5vtzO5+emLNIYA13Man02jkPmfQCagLum0NmAsjAHnOuxA6waEI7xTnyOOtjLywDeh7Fs02zAypyVIhTwigikUgbzHOWyGOwA1BGUlsGkgHndKwp3UxYNetm04ypKTbskmuAekYnUhoSpfNpc6pIkpIpYcx/W1wl5LmAIYgPlFRcv4v7i7hk3qST+6a3OKGWOE/L9svFSx7SexL6+FDnWyCu55rFOYUhpI0DAbm1SZklExAjjto+CiZLOQZRBAIgwPjbOWAFF+ct1GDKYFgAEcXXovgY09uCQpV/3JdaKa6MAwa66ZATJczR+J8XcwhShoNP/52KgPr8ut14liNmvzzbkivyY+phSEq9+fn31qZLY/Eyg9aDAMa7AhwSCUMKJBXWfdN9bN+/YDe5lY6WIw9+7761iXE+vzgiwHlRZBti+lI/R3xjOpIjh8vj21agIOQ5YY8Y+Zc+UJvc2qjAemo9kYqVOaBgf5i/xkkmEQ6ZZZD2spOLbSKykcXyuY5hH2ELYjgKzGBLLWFgsLWP/2Cyf5MzMAnFtcpO1ESGxcVVihGQ4tY4AMalTSvZk3FflhuhkNcRihiEqtrjq1NGmMMyMC0pJGBvLlRhz2Hf6VSwsyidxu/QZwIC79F6dG2NiYmJfyaMJj2QMCwAdPzcAa/qQZEkANu6x4fhWQJ3qfgrwVGZYjM48S1jDeAAQO8V1ehkxbgAAIABJREFUWMaAAhIJMQ6VxKjYM4w6SYBDGZdTTvQC8MGdl6RLNTYwQOWtxM5AH4tNBejgXcA4kVBoAGKNuSe5kZlmuzMmS7Xd43UPh8AYDCIBeEeo3qpAI+1OnVax4xibxIIV485ck8wJ0HRSwMV7iMA18gebwdUwSPA59ytjG+Ng93tAvdbvQRlhGDPcmivnBLVS6Rtjd2zjRHN3BbwkmzbJiri/594KHGVNwqpyL4A+Ywf4rNhE5g2ZBcwCxFgLZzcveA9jrCu7LoD8qPrJC5lgLJOlWIYu7R3EMLL+Hyh77oMHSq6l6wCCGUuYUeTiMwGuS5c+cD8B8MQ7cl/G/oEYxGJYKzkSbUbOGROAUe3d3IdxK7l2jVFdH2aQeWEsPU+aO8YK4xuyjcEI3clu23a7TjiB3fh1ruNf1ScDQe1N3A/ASLsAm7D9JSMANPq8qQRYhw5qb9R+hN50WgD+koAsCZVuyUsEUHDlg0/Exl60h8ANGfNevHoso43ilInB1z8MSehl9MvGKNYcRlftR/skO2TjxS33huodXxXL+kCuv+w7MNYbijN/qPm9JWMDOttZeazArgJSMSLijYjHDO68lCvCuLRnD880DC1hqzHCuKSO2sJ59rSzh4kMDWJzHU4hOUEumbNi3Owd1Mod2bvDZa+xwozx9RaY9up1EesoZlrb2m25S+b6yvh+GXTuBD659ZL+9NWdt7W0yhwbrMMK645b5xrc92U+puN3gI7owfM+FgYoQ3vK4sSrjD3qW9/8zurCuUvRqjrdfjus08/vL/rvGPLiXcSrPIy+THt7vfSdGdbf+93fePut7/9odVZU9Vtt0M+eP7JLxK0vHqxePpbicCwW2t/6X79awOqOahD+8i//cigqXspDuXoOSvtsdvpBstpsBXp0y+RwMlOW+14J1BbLUzvXnzfAW+2KMhKwWkpwsvfl81izk9rfVmZtmhzHg5YXbkw8WLkeVl0U7XoYss/kPFgYWcoNylF8kkmT+C7HeNmVMdaX1EbNK+4mYX4SpxDWquo/5Yvo4Rkrd84baMBSgdhcg9cAaBpAaXh09t04EW4NYLI7N5tr6gHOP/fc0ucOsA5gleMBX7nk5J682ZJsqdrcdhsDv3bclv4Uo5irDjaxHtj2/V/acD18HutlC+UcsGZeYPfHc/y+u4al1WOS7Mk9iA+j2dxlPSD5u+/bMHbOpcPxJJYIs1cmh5p7g9EyQgzznQde3M8Tb5F7hD3IOS1DtTPaNVMGstrYBVt4LXcp6VJJLAIeW1yuLe2ZeyvvZpNkicZtTqweyjZKMNZ+sp6iZOPadUsKA0pq3LcCsLh+mChluJRyWS5lKFCstRRcD8tWgJXzkwBnZcWPNUwGX3rDmgRE4HJpRUpKAvVMAZp7W2Ayrrlmh/XAeYVbGf2UopUxShZZhrbiPGgbKAnXO8bf8Wacr4PsVuzYyyiEmdK3Bgr8DeAlwy9ACQWUkgWsfbMPJDciUYmUVpgssyLaf6ih+ulnV1c3dY2nxEniuqkf3AxvKg4L99E9Gv+TirUD6KKIc23GJcwooB45TaZd9rGNY4dWFy+fU1wX7o3UYQTEpuYmQvxEihUJb94IsCZx0R7NYwArzKoTFzEGZqmTGZ0xdRwrLsGSK8d/2nWS7K3U4BQbBhNoYCyFWGNg+TR+Idtq4kahU5CFeKYo/lEuirhmei9t42ZvF2ckiucBYIAEUeVaaSZJY3VG5do4FmDiOqxqGYwU88lYbQi00j/cnQETMYzIgGGAGXlnvp3lFhbRhhbqXgpkyUhgVkrKKbLANWHMkAMSurBWyQi6DwZVnQwzxjyL/RKTBDAvVjjPh5TkAbQGsKZmKD/II/IXlhhLfZgXwBrfm4HWWOOuW2wuADixw5F99hvABUYJQAfMGAmiAPVh+Y/6e9gvs4eah2cGgZkbgBjr1OWF1H/iHxmLes4hwyfEEp3QtTmP+aANXruAd7n+Ali5J3sRsggLyvqIoSBJqKocDWDH8//w3pAMCpAIsGa+8YxKEqTkkBiYbyexSqZh9mDkA4CVvTJGOEIAYOk5DndgvgJgIr92mcbwoPuHSUVGkg2UuplmzxkHjVft2/ZG0fjgysv+7HJLGj/Ydtz4mXvKsBjY6V4bYlfZd8JUjmuEPRIWGNCc+FTYS/oR129kIEa97HdkOwZAc32+4z0yeF0sK/evMjR8j9GNvZE1yEiUlwrGwdQsZk+NwZF7UAPVMZba3x5LJokrL3fyJEBKoiG7XOu6yA3jQNI3so+z7zMvSdiWc9m/uT7zZzdYJ447KNfeO3YbxkX26IbmSgZDdK9TYoc/uvLBalMu2Y9cEun16uLZy9rrzmmsk3SJhNUn5BLMHGHgI6lUJeNibK0/8Vz3sxiGn5h2Jb5SiaRb2j/tdo5hQnodoJw2sW1jMDqtUjph5ZPNGKMj1ySeGPD9CpAineuI1irjTy1ZP2dlICYW97UAawyaMeZR1qmeS94nyZugMXfcuMa8ah0XYG0P6Xqi5/eoJvjtoCtDVLi/+mnJCRcBKzpLHktNo85lS29s33pN1N/9fbYCw/H8SXv6tnV/z4FftPrqx86AdX6PNjgTQNl/9t5Mq284A63oizxU9Zu9O4kAo6MZyGr88WL55Ovf1DNdNdL1nu+KCPvnxrSW7sncFCFZxlvjm8a41rju9Pv9AOt/+jdvP/61HyiOSpkAH5CuXcXeFeD9StnWpOrZNQUXh9/497++Uzv8/U4Mq9dUs8Kz4P7qr/5qAlituC/EsvY3nwi1vvCG0y0vD2wtzgYyerAai3bYRR/bhCsgY0xi4/c9YNVGxns26YoZYtMl2UQJmdOXG0TqwaEHkxN26GXFwenH8/DkN5sdCnPa1pRmrOZYG9m8HQcUKyDKYF0n7cL1LlbpAGjYpljiUbxq5zI4bRvUAH6btW0cx54VnQKkEch6tGbAdgQxA6Bqc1cgc2ACmVcAawNfE2bVDwu+zyxvAWcFttoB/p7/usBTFI8hArLdy9dKs7e2uwOA/T2XAKvB6mTjnAPRlpilyVPJ1ZxRhTsr0OvfzZXXs9XaPP9dyX/6Mamx83g6o2bKp/jzApltjtlM+7GtzaJqWeKCCH4LQAYbsHKSmKSySO9r7O24XmBGUYzDfrDZJttuWIwAylYjkuy3zSUY5eMtoMVrliQ4L60Q4P5EghmUy6N6uHPuXZXlQKlEZgE+vOK2lrhx7m/XNCedobRAXOPLHRElu9Y833NNACtxUbhgHdR5UT5TYxEFwUYPXeeIv0dxUdwdfUGhJceaGoMbqd0h1XeUKiz1GFsANVFWATpi5ppCC1Az+wdQb2A4cbjxnLBCCgvTEgcB5E5JqY8cCEDZNRFXZLnpap+BHTVDrXmitMQdJXghMcgdsRJmep1QKtZQYllR/l5IkaKkAy6F9x/ctXsdiiIuoM+fwXgKpJLkQ58BWI9uKOZPrMS+AzBJj204SHIbJd6z8q6Mp47FzF4Omwmg8G8NIrGGtY5qn8VQlb0o65EX81VKNv11PUHcnWHl9dtj0LxZ3rQY2z1NwYusBsyXAQG2CLCF/CE7sDyV7ArAieLnWrGN8aN+IsfC5sTVKa7BcXMf67VWG8f6kInFrThMy59ddfXsdCyeXJDltphkXQD1gH6AK3G1MYQ2w6FHooyrGC0Tp02iKxTr7PVJxMW1uD7rgbkY1nzby7iHy/4ciNfPWALFm6UBK+643K2ADcAqMeEBr4w9tUIxohTA5zvc6ANu482QvpJEJ8mUEmuXeGSH4dgVOGCrPJDuS1ZhqmLIAcTEY8nPQsUk0mfqhbJfsH6tqDcvCuQMJa+MDbim0gbaDmjkOrSbGqi06zmlQKxMAdYTW+1yQwaxSbrWhn64R+0XGLvD6lL+iEy2e1PaRPIFEI7Mx8hho5d+vAd6nSRJEccwhiyIMBOJecUtOHtYjHB4etDPB/dlrGD/Yi/U3CKXJXdhsHHTT4wqrqeumSrjBp4AhAvhtspxyDLrhvaxFiLzYYpdQ5Rxp0QOhkC7gyfTLX3nPO9xLQaZMaAv+SzJlOIV8UTGh6y1Og9jXhkX0EGQ89KdnABL+zns79mzykR9V4ZDG6BiHEGX4drFyiNDAFu7Uqp9n3/+uWvGJlkVhhiMiDIqaT4vnd8USFVtW8ZfyYk2T11QP1WWSN4ln332s9Xx04p/ladIgUk8GhyyQUgWgGIIQ8NjJjUy97JGtU+xz6UMVtykZa5UuIUyJ+v7EzI04GkCML904bwNRHivILsHmwv4Mxle94u9P0WdVscm39eEo+sB/u3ulhAAZENJuWBvDypbMMYIkluZsLExC9fSrNE8FwC9o85QLGyzsUasm97L39aLmsB7XzbT18S//dHrPfXdsEQWjpl/V/fsf+fvEUEv6lbbXPtNyz8z3msGDGsJzxvc+l/nzdu09HklZe2/WzpvKyDPeI76dkKs/NxreTkyF2PbaS5zSY3pb3/ru2Zco71WTOuwO82b8wt5b1DdzUtPZhX+6fXUdcTiusa+F2D9P/73//D2X/2Hfy8m9fjq1ue3Vw/v6kH/SA9Y6Yi4r2GRYwP64b/+3q4G630A66CIfwnAiqJU02wQ2ixnVeaAh5Yf/O1B6odTE+zK4GtGU59aYbKrRVO82uThjuX6e7hBOSNlFASsmwWeimG1dQULGQEW3i8S22bAardiWeK0MRHPlrg5WcexLLcHqjpgF2RbsOlPy6aJYhD9JH2JGxUsgqz7ehCZUdKm50yX+twC1oB2mJQoK+PCK+VyVDLHrMTjpsgdR4w3gvp8XqAIYwObaZjUraAU5jjAtQddZrAGxmkrYG0QeguQHWJY23YxsIgdsJ0D1mpvDwDrs3Fj7K16GbNKLNRvWIMRpKVdmm76LRlTt/DLRTgGljTafe8AeW0EwybAgPKAdZ/Gsavxs7tmAVaztU3emuyOzGoU3wrsN6MIo0am6pS5tKJp5VoPVF5YnP3q6pvyFkUpTBBui4qbkozyQIa9cdwYCSoUH2fLvZQbrwFd25Y4lC+uLQUDT47U7sM1jIzauGoBLpUtU+uLTIy4JrIGwoLEWGQXKhLOwNDgbq/rMjbc2xZw9eX06TOetwCUgCDYG1i9/VISYbhwDYNNYR2hHL5p7MERuePhrgkz4BIlKONa+88AQLp/uUCW6zHeFHY31Fq0q6cUQY7jMxQ+FF3OwY3NIEP3fiYFGqs5SiG1UoHxsJ2P5WqYmBdKyDyyGzJsDyKCgklCD+KqqB/6xK5+T6RMPzKj6D0Gg5XkgTEh4/F9Kc0GEodQdImRfLu6cuWy2dprqruKnsk8M+bsRcfk9nZQx672Sanah6sy95BL7FMp3c074pX2Imfl1L6CIvfyGcgVAA/blphiW4w9riQGYb9BBLDuA77CbOGeyAtmmXlIgooY/IilQ0En2ZBZT66re9EXFG/OKQOFXTfJlEqcqsYzAEXJpjB46F4ARyvqsJCtZmmU6QATwGxcR8cswGaYAN9tr7RrbtunWDdO5iSwzHXtAaC91Um0NCckrtk4CRsY922UfWdYJb5UYx3A1lz09HeMtPGqcGZhu8rCwgVEApI4l2yujGPqkgaw8j71fROKUgmbcCMHPA3eDiQFE2AiayzPH9YOdTiZe9ZxZYQFLAEqqRMK853apYSu8IyrDKuEv8CAhZVD5rkPc0Mf2EPYC5gPxonnG/vXHTFltBkmlPuTxRc58v6luaXeKSVOkAOAIs9WgFVln4Y9DchrzzXdg34fEiNNzCOMH8YSABLGCo6lDdyTea8wGtpoBp9wG80VDGEyQcctFYCHzPCMJXvzYyX6gf0GcAFo2AsePFCmY8e3v3XGblhPPEMy5nLX11w9EEuX7NmSexCQ+mVXbORFZ7rci+7jpFliB2HoAayJ0UeOY+y2nFP+quW7cBIiu9GunKzLGc41FgA67sWeAXB1fLDmPa7dYgQ1r85aTsIxEreJ1WYOnYBM40ybiZeteFyuV5md8RQgqRJjD7AiAzeu4vYKwADSvDDsYdKUscTzaq/SPkaGYCeR0zXRlzDEsV9dVEbiO2JcGed7iqu/L5nguPMCgfzmXhgL8DzJ/pVkT/j5HNDfFzZVcvGMvAA1pgf2KkHTUdWjPrghwHpVLr0/W505f1KuxKdiGPGjMYYwXGp5bJQnU3QAnrXofrgtNTdvsocTsw+D6l1abv+aZ5cl0p6IceTDD6j1KoOAknE9Vow4YQo8P55oXveRpd2x/imXQ/bpt29faP9VdmOFWyA/jNNzeRthwEkIjGhh7wt++MaYZN0tISTuhd308twuXWEdYKWkY6+3zBnWPOR7kDsNw9sOaNZ5/TXGz6KzTO49A6j9+fP7AFin3y8D1nkblt6v+6w+H7iPLwF+fUopdG5xpeGEYeeLGJ/9TVvT/I3x6tLFy6vLl74mGcHTqzzpfrmAlbYVaO3BZT/HZUgcjSijYaKOW/f7vQDr//V//u7b3/rf/vPqqFzGPv3HL1b3rsuCK3b11csoFS4Lod8//NF3d2qHv39XwPrXf/3XA8PaA1au1YOa+YIY3pes8LuNmUGaNlAelD2rGLA6+vL7b85rirCVVseewpgmNiDiljg5boDyjEtTWT+jEETJ4gdLcdwYsdKFBS0B8MbCvWxVjmW6mKAnTxOv4IyHuNSwKTa3wghP2KywSV5mdllCETgghYG28uAi6QlWZRQ9Wm7GSUo/D6VJVtZOKMsSWmPTZ6Kttk9/j4C1AFbAuCSGZAKSGRTmoWQPgKuBrmJeJ4C1fTcyp17ig7yZIWxgbWwHmkuT0XbknJn1+0zwAHZ7y1CulbGsOM1ezuL62jZyX2YKZAuwmh9RW8qq6d8YFGxZiwTkuzx04DCrH354NiWs2tbLvkvHNCaWNpaMFLvCs7UAaxgpm2ytqE8fUgGjBbLiKlgJbgB0zgBhxYMNFyX4hcCGY2/0D9mLTKd+IB4BKIrIL8fg4kXiMq5PTBpsHorYM2ImDRiSmZLnLW6QrMv7Ulow/OC2tqE4MTZw9MYqdYMy4AQiuj+KtL9X3+wyb0YMF3pKUsSdlO8o31CsTwFWr0cpAfZKwC23i/d1fVH1ySUCzEonHr0ybibRlMZAGf1Y94e0rgw47Q4ol0uNIYCVe5FkLWUIACgk1kl5BhJlBOyggKu9OoZ6pjCiAC/c1JCVZ7j0qr+Af8bgTqtzyvgS8wooY64NUu8/NugBNAJgUeyrXmjcJQkpkGGBeqKStxNS2ug/GU3PKjssc49iT2wtDCslJFDqLlyUK7AUqddvlNV4P7GtYs6fKGPnUwEU6po6IZSSoagNAch4hMS9GBdv5sSuzAAtMa60DfdvgyTaqLlkXlHg7QKpF3vacT1/AA0GFwLogMG4+KZURsV2vdT1YOPxaikAmVjD1ACN0SQgyGCO+OGWadOgD1au7bO44TluTwdiVDDIUXsA3MwpY5r406rdiCzE3RxAgdw+VjuRN8bBCWN4Nug+xxRTCahAvmjPXbFKXNzArnnDmCkfDA3JQI0c4ZYeRTrPIO7v541rm4Y5tOutfiMrbGK4i2YfkKux2HRe2fPHjMaJU0w2XGdr9TqMOy/Ag/FkPcdrIsmdkik/WfA5lvmxS3BjGZNMJv1IfHoz8OlYs636DUghyRAywTjH3VEsbXu+AQIZHOJ2kVHWFC6gGFfMutsglW2aBFMZkyiAtDnx7Ep2A0ho8c7PJIsc55haA4B4wZRLa9yR4xbNo8b9JMu42vJISXcAnhieAIR4bT8x85uYaJLpXLt2K8Yvx+1S+iZuy8k2jTHjsbNTYxThPsdlvODetBG54Fo/+clPZAvE7ZP+sd/KCOQwCJKzUa4prDVgFQ8NjNPsF3hHnD2XhFnHNE7so2QfdrwtckwiJO0vvMdoElCajNrIOnHUsNnHW9wv+wkvzkOmAWiMHQAXwyPnEbdPXxknDCevBdjwBIkRSGwgBgfJf4VvcH97d2A4IRmafio8wzKAbqYJJenTQ8XiYqxAv+JaJYdcD+Dt9YzBjvwAGGU0Z5TzOixj7YcXzv7/zL35c2X5cd15awOqUCgAha32pRfSFEWRlkxRJNtWyy3ZYckWrZmJCWmWH8b/m7U79CfYEYqYmImJoWSaI5Etkt3N2jdsBaAKtXTD53PON9+7ePWARnVREfOaRQDv3Xfvd81vnsyTmd05eVg1uBrjWdWmvqh7H1Oprg9NmV4QYJ2d0/O0n50AR0ZRn4umzgf4Ffir3Aag2Rj3oxlgDMTgAVyldvVzsVIeKand2kPFfMujz35lTi9fvhDAKiPfGRkxkO/IAqNj8RXXZMD45OOPJB9JDnVV1yQpJ68nWnNJGhfaeYz4tKG0hcpzEb0ougK3DiD02mzqjrdK0z18rUFT772ehzUbK6/hd/aCj/69+jpFfaf//Vffe33AWvfYD7COPmP0+aN9Oujv0Xt9EU/rYEyap3WY3yPyohxAw7GLXongIeTi8qXr+nfNupuXZpTS/9+8+uB1gIvU0MrNUMbcwzb4zQDr//67u//yD/5dNyEhePsTJTBYEa3vGbFmAXsobAjhf/rNX4yH1Z1vmwMhDWBFsJTyYZsM0kmvUBlR2Ivs+eqQ2Npa97OXKAPpDL94VfUwZ+9syoAzrHkzq3+k+qd2o+7ANU4cIsGE1RPQmmsCcJkoLGU0ntTniWGNFR7vaopBA1iJkUjcHVS1OigKYACaXf5C/1UQPfdHuURw4rGCJvxC1jYOMJReAyOs1Po8iUIa6Ha/UicyyREUB0VZA9f+mojAdH0yeat0gFCGgnbF+5oXzzYViSyQroUYgFWLtCwoXBtQCmgqoJf4XWc5bnPlmKx2Lco530nf40Ut+ivvI3ETd5nveyztZYA82w4Sq7hDgJdG5/m1TqAN+vnpUAS5FT5rTz4Is66GacTz3YBeA7RGx7AgaWPAYQFRlPm14SNSxveq0h688ymHCuBZzyuPOBel5h8NTSZQr9UeJbIyxAHAeCVbZsbBCrcbXYYblKr0CUUziXeIn4SCEs+qPaQ68AADprjqWsAD/bGXgxik5vkLIEtffJ2s7SgkrsUHzVzX43kyfV2dxKOD18Ogz+OTPVDU3yq5wSfQB+MhgM5OLGco7zbGQMuzVyFegfLWYUw5IfqU95fjpVAaoNHFq0TWT+rkEX/KaGEQcX1RKbler3h2pDwTB7TdqIpliGFsZ+UdoF9eK7AVMKqov1juPVdkBdd8ASarPp7XrJVUeVEUy3+CeD4pgIBz4qGcNEr/UfuURD+hbApkQ9t0v5GdlCRJYjWUzWQQk9LHdzS+lFY5obnEumqapJUWPFJHu/tKKIMizPfwtuGVzX7VGLkkDIAVz6Es881wRvu5N55zlEUYHyRwunztkmMyUaTw3jHQABJ2BmvliRRs4iOhVQIWXr6ETivwJyCw8wzZmHYhn45rbpMtPcnpHEeJJ0JGtgIvO/KoMP60EyDOJMXAAAUyIJFnOyspFEnXJtQ6lLIG4E8WUYEBUcSZF+QXngvWK4Y+DBWhSaYOK7KU5+GNZhy9TzV3eBExdKRGK8BMY672holy0kCqaI+A5PJKsZfwhEWuRe7xO+u54pUxyHg/ccho/lDE8RzisZtVBlHqR5oOrnYCeCppRdaz5LrPnsgltn3JYBsRmjfIcU+mG2Y8nTBKH4bdE0DNSAJeWA+UomMsKwOrr9M6r3qujDf9DnNKewxlHHqv1i9z4jG3p5K9CcCa8ues48i+YYwx302pF60jGyXDciiaaHl+oMivtPhxEjqF6RRqLWDV40GMoM415pjFQhIl9idrzDLEykjOC4Yb4OrzBDqs1sMzMRNM1dX4QPNnX/g8dqb+rBHGn1hUPJkYdJ20Sv0F0O4YLApUycMKe4ESO9feumaj3OPNNQGn1UH4zWefHunuKqkZAtqx1D7nWnyaz5omB4il1Rix35Ab6BvEn+OpxNh88+ZNx8SzN0j8ZB1FnUPBLcCK4ct7TdchBzAEzigrLf1ibxLvzF6gfA17EAOP43M1blUbtdbJXdVdZu1gIEodWNUUFbUYcI3xij1S8aocU3iUYb6YIYIxQmsS7zNgEbkII6Po4exrjB3RF2LcALDiPcUTfUafMVfs4xj4YYxoXKC/thqpxGUjewmtoM8YPgGaYQIlOR5rnf22o/10Wknkrl063y3Nq9yM/ptUBtbzS1c1vy+6H/34R5I72935iwuS/Tw7uk4o4vGABeRFNyj9JPpm9ISmCngOZaPonsMYUVu3VQN4ZWXNNY+Riayjq1euOGPxc439hIA0fcKL/AyjIcYetW9NZ9NjeZEXlbH9yuXzLo/EvmQs78sAQhgMz8JIMAXt2SpSdD0Gvw9kipFmPQYVx/IuP/m/5DmJfGnqU9N7Yziv1x6j9uBS32343faFunbPd3o3G/95GjBoyuD6vbRTX9VvmP6OSWPoCBjnVBj2pDV35B7j7jvuvXp2dEg3Zs+tDwLqNf4DjxmIxKonEzNMqmTsUePqu8cZOHVqunv77XdVFWCh6aph4RRuLV08MfajYPYfF9wWuIzuurfsDmdLyfoKX+mD0dG56a+5WsvIjw8+eI2yNv/hf/03u+9/7/e7Ewogv3vjYfd0VfFSUk44jDJxGhAdrL/yzTf3sFanuSW/P3jwqPsv//m/6LBIcobRf4M4yAaI+gNQHa6fBVpRoJxEo1nwXEux0YCzUKmHpcMSQCshzOnHlHOQb0nRQMCgkAG8nOFLg2Cw4smKggC1E4ERbxWAkYMzG4ukAOVxTVxpPAgFyuwJdaKZUBp58Z69OvrH4QsIIGYL5QRLuAO3WxwUyhfCGwpx1dYiTTvPSAIExRWp2DtxGJtSzkxb0/w9VqwgMRc8hzp2vIra+FJKZSmghiIar5qL8t457qOBywKpvolpfLF6cjBiOfdWNFBNaYWyYpYHgPE2YEX92QOmp88hAAAgAElEQVRYmzexrQ/rbBp7ZHJsGAF/KWuAQM5mHXiEea4PoIBQH0T+O88aRLn6A5Z3LDI+GOyZzFyk70kcw9rJM4YZfyv+jDsS7xTBigV/+H2+49hovQB3FRvt0hDWvVhDKGkBm4mBJqalxTfSGIPudhDxHBQ9vy0hpznksEeJYc3TzMp+yt712tJ3AI+MO/ObJD5JZsF7k1IEStzRBxQ9t0fD66yjUh4BMdQIBcQY/Oo65pSxQfl3aY02h/GgBXDSJyzijGcSg3DooqjHM0p9Q2QLAI1xYE8RgmAFn/InzSpsr5CuoUbeyUm8FLoP+66dqZR3oUZoCU/o7yirgIEyWnA/ezKh5JKhnNIY7FWDmTARDPjxEENtY+gE1oing1p5du6slKIL8jJ8JprZbXk0Ntz/NSVRwYIO9ZZ4UvqH4ss5RdIc6KGASfYpQI+i8eyJaVnWJX0c9wqFFa+Ox0BzuCErPHQz5mdTyk1R4ViFUH99b6igZGul5JYPDe1rg0EBBimxzNsJ9RVPFYYsahguzFN+QSAAr5IUbNqaRCGJjwOgULIF5f2MFFSmi77bOCEFDvrxS7WLfrDPvU/0H2Uean8AuKAA41mi765JqXYCUCsezWtVN68DLiAwpdNQTOfk1aFP/O19QrIrtQ3lDxDuGrXOnhulmHGqZC/cKzF78fSSCCagZ1iOqeIsGQDaB90Y2ekMupK3AawxZnA/AxqtS2ejtxcxcdJcW9mCUcSPKRtoJf5iz8yJpgiQo71lAIG2GnYCnkOMFCUnkyXUhlaMXL14Ne8DyQF7pPSP9ptCqOdPKUlZztR4+qwsKMMzwILnZF5SH7LKx0SxTUkhl4tqWX+T4CdeNs4gJ+5hM+sLGIIYU2Q1Cj/3LBCYcwNWEsaYyEhTnxsDwv3RTbgvsaauN+pYRGQAlGOoulBbKdmSbNlOTNTOzNrXMCAAeXgXSc6G8s+awqAFsGKPU5MUgMd6AAyF+nsyBg3djzXnrLkYddlHpq4nHnxLBpZk6Sbx2GR37fp1AdbreuaT7s7dm6Ivr/hc96mhMVuRhw3xzrjSxowPHv4kFmNOHHtuT23ObPa+4/sldxgj+lSZcEnyxnrIPGd90LaENBxxv13+SvsZWQ3Ax9uPIQQvJc8hyyxxs0VLrmR0AE488MhrdCMbbPAsa67K0EOfCrB6T9oQEkaA2TUY8PUfoNie3hZmMUy+Iq+9QD7tL/YJC4hatjBTzoo+HBAbI6jzA6jdVXc1LIlk5a5Y3RhjYmhlThMLjgFARhRRx3fF/rh8cVH3FoNFDJhpPKzzl9nZ3d/93f8nmfVY83jeZW2YLPZFGVGcT8JG3nYCNh0j5y2U4Va+Q3fj/LFtCdaR2v5IeusDJcnKOaO5ULsvnb+gZy91G6K9H4GRo3s8o0SYxmpNRpJtyVbHnmseAKwLojIfkS6KsYCxWFvbdFkz1tCcjDpnyQQtT+wRdNCoJgM529eT29sN4KQvltntX/3df7//3uB3fTXaSv8F6kIG5+lfDLAOgd/w+9xt2Nb97v1FAOto38b9fZhryivdH9/+yOwBsKMe6z1UZsZwCCrzvRgfjGf1f8hVDENXr13XWl7UeMfp029nwOteEJ0r9nfmvTKdvTcGAL2h4r5+W+trFKTX14cAOu2vJJfIisO8+qD2tQHr//GH/2r3g3/7vW5yfkFWQ2VvW5OQVeIlDgBG1PYnreRf/rU3B6yDCWge1A8//En3N9//G1vTDSxsURoC1z5g9RJvn5XQGV1AKEMWhvpn2pCec1wKmIFHozUh5LHge0GyWNrGoQ3Q9Lj2GMkuGlAAWFW8EZZPFAUOJQ6DyjYHYK2gfiyeKOWhXyYxzCsbBGHS6JMc+LzqcBnUjbPlLJ5dKMIIdOLimGCsrBxwpThhYYX64wOBMhEoGdJw8fYkaQAKVuKnCrDaWi9lAS8sFmeDZizuLEDazrMauHA/UYgHgDW1Y9lAPNuWbv+MAlAA1kAQMKt/gPEBjZUDoeaSOrPct/7WXe2VJblKVp8VIYbDYANAwSY1BTcHUJQOa38Bt2xjNmJbv14vba/Hqkq7kCMteZXBYLxaVd7I97e8HlJ6KzkXwnYQ38woNK+9wRRt5rCSskqcT+6HdTpJgezRsvXMDfDBCGXI3mt7q1E8Q1+ruFm32XeOQoOyacApEAfAYF1yiDuuwOsa8CflTMoByYNQ2FAamJeUVNJPPAIAZINIKF/JBOvhtndOlDoVWmfdzcgrR6bfJDeJtwXPoGvlsQboSwOYxH3SNjJdpsQLXiFKG4haCqVWii3/oK8jXVBY2V8wB9gr/JswlRDlCGs+HjPmFvAFHVWPIgkGSrfG8VMs0G40QK4ZgKRITMojSwklC0fmqBmUGOcYi47Kgp8SGaxbaH7sERQSvLafKo4XEMO4UcPw6fYLZd1d6e4+uKcxkCFJxgKUX/oxLS9FEh4l6RmKCWOAAugYPbUDJZKxxhM2q9p9rKwnUoah+RK7Gjr0UWemBLiyX7ThLUf4ndIVgMay0npvEKLgdQvzIrGbVkglj6wMysMXZVW1aydk5FB/YQuwTpyl1xTJZCfnxdoq+iUgpYw3JyVbiMUCIOM5JxkJnhLo0YwvfaOdeHZQmqsOJJ682id1mIUmF6W56LlZdJ8l3hdara5hbTGxsELKo4kCxyvJYOK9BCghB1D24jkSpVNKoGWqjTliwlhu5roYUPAsNyOWxo7rimpbZwuGDOaZhYXXysqF1iT9ZcyYe34mthpQJyqfFFeUWF4YLACqeLi5D+cL828jKSo1wE9rhHu6Pm3Peu22NZDtOcGw1BSLej5jx5rh4fEmxkBD6SLkdtoewIrsIfO0Q13afcIQgiKfc7XOOIxLyZMQGjTgg37i9WVsq6wO9zZDATkNgIFV1JL4lIfbtMbGHmFtntb6g7qKJ4441k3N06o8VcwngPWUWB4GvxrTqqnL3o1cSskgwAz9xp5uo46MI1xPDCDZZJE1zpCsZ8XzLnmi8Sj6b+QnYQ7tfFAbMTIlgZQMX5qeE7r/latXneCMpGMvxDbYlSyMcUB7UuPt+rgCSTybMWI9ALgw+nAOVBIh2leJtGwEYS4EWsrzjkyEevtMMqCYBxui5bIG4q0MaMQTOi8qP+O4KkOZaz834xNgLvG9yTjOeow+wL6MrgLlmzHknnzmEA17OrOmMWK7NnUDJ1vqD+UNeTH/0PDL8OmkQOwhtS1lbCbcf5Rufq8yPOxHZBtyvPam5SIhD0134HmUueH7yRi+I2rtJce28h51aDFCkGTKnnQ91wwR9V9SVfUsz6ofiA/VnT17TqVmLnte/vZv/0bXbnVvv3NZbScPQWqkmpFEbgZ76t2K9NFGeo21lZbIBOYYb67j8BknLtT8ba1vuY9kYkfngHl3YfmcKMlnugcqJ7Qo54+Nw/rGjuTPqmJwV0iGpXPmwoVz9sROET8s+X///j0nHqQONnOOTMBwzDXkE0DiAdrHOXRozjhQsR9YretHvzMAkhYYPG8IsExAa2ui/7zDgtdx38l7Hvbez72gmM/6gDXXDtuVb9c9XgVy+/XxoO/1v/O6gJWBG3y/AdZh9uD+U9OPyOucQXaMac0taw1dv/quzurTg77auIjeiCzlvOjNRe46fkz2PnH4Vx9s9uemrqhzxnfunTn9z/sMGrMVeqC1DNGj49y/7xsB1v/tD97fff93fq+b1mA9WFUSlA0pl6J2fUpmzmZFZ1V99Ve/tt8Y7Hn/MDGszV3W/f3f/7j74X/74UAhqXI2NTkFWONpevUfDzZgQaHn4G/eAsejoPUx2dp+J3V4cTg/1WHGQQ5l0t+pSHbdh3ZbYEJ/AvQ0mg/bN5kMQ1+yZV1CtTLocR4DUA1toGHoiRyqtQi5rhJu0FbogYAJ+oNARil24hVZXgOAW1wNmVpZoFjwWiyQ+fX6j4QpZC6tJDM5yCd9eCBcH0sReKyDEsWN9nJoOWbH4AXFNl4NsupZ6W7lByrmKEpRQJYVEoSyvx/AG+AZYVkgq4BjSnYAZGNR5lp/pwd2fa03RCBpSrE0z6i9g6FEQVszhdnfDciquTPA82ZtlrqmmDHnWASxVJZfNXQyTIVguXgrPpUCQsZXp/PXWkk/pbg1JR4PGGAztNx4On1kWcgMKS6mzOPpwrJuC33RobYNFhzDBt1b41IJvxwjZJCMMkZdumRfZA0Qm4flvQwsfl6TSRYORmxRMvgu3gCoqqacQtWUwmTAqvUASATwGQAyrvYaBcxPU+eyGUWgjm1LKcD6DYhH8XRcZgO0J6UEs2+Iz0ZhQ4EAwLh2JW3AU0O71CaexzAl06UUM7x+Vo4BrMo0KYMOJQKIF4QOjEKAwQRGAwAfgw3zzj2h9xFbideeOCJowazhHV1PH9mnL+wVDXWI7zOox9W/KT2bTJasH8dR6X32f9gWsdq7X+oDAOv+/UdK+qE4Nc3TwuKCY8PsOdUeopD82orKHKys2DMM6Dwt5Yy9C1VuWcqV9xPJkfRCeeT+7HvGCOociUegXaIIobCSHIexRjlBYTHgFNWQun+YXJiTU9RqbdTXNXlbnwrcc17Ze8W6aGCnwEVlifX9neDpqOmH7MMpxaUCWAFRlSm3jEtDgJJ9V568MqbBODlO7DxeCU0zzBhiyybxiDcjAYAHcI8Shxw9PUXMMQAu8bQ8y55Bz0VKbzh+VK+Ua2A+9LOBJCfAA1xKRtFeqMwVD+qYV8c4Js7Lnq3mlWcP0jYr4bofRkzmF5nLPQFtrFHu0TcW0g7TdPVMXweIbeCNvYSs6ZdZoo+Mu8EVxgTRSEM5Vmyd+gNjh37PzBKvB9iJIdDJnAxYkaW0aTgfAA+vVUBvA9c+47RvK56xlIVSYmwQ8NYLhQzGAeOU+Psk5uN9lH3LUsuvsCDoQ0RaYihjvAgbwzIexb2NiQ3AugYjJ4bYvlGSZ7HmmCP2Q0olASiibHGP0K7jGWbceC/1QaHS41knGU+yNLvmrGQRYz6Mj0osKHsodZmjWFv50+/rqwFXAFYbU3UGsbdipOPcFVCydzvMAJL/1fjQRjJ0urSTgPlTnaH2/Omakw45iOEB8Mu56ORRil2cVpkexjR15GUAk7ypRFTsU9dtZowbOEMFp+3Q7ms+8QrzN2c78aPFEHDmbkpb6ZmJr/9UXjkSCqkszcMHXl+MMUCWBHNlaEqW4NB9ywDFs3gf0MrveGtZF1jG2Jc21mgMAZy1Bnes8wwzX7u0i43ls5bLtMmMCHm3kYcYmFxyR+NGv5F7rAnkAVRX173WOiMchHMHwMYatO6j73D2UOoImXr9+nUp78v+/YEymXO2MEYAdvKCnNAal4mom9N5NDtD0j+FpkxMSd7rmrmLpgT/8If/TWtlvfsnX3lL61JyRc+0fiYwYcOmQGt8FgGodbayVmwsx5DM+tW4YMzFScFZb0NpO++31GbOLf6e0djtSOf6+MOfdl//pa/Z48q5DY34uOQQgHVd44KBbUK1ZBkztuL6xlr34OEjlzjiGaYqqw3MOzGup51xOL7P/TyrfDYOoI2Cyv3+9s17L+J061qrPz08eFig2m/PuN+H92n6WwNi/WvfBLDuNyb9fu4H9i1zB4B62Pl9r6/YrZqHAWCNrH31e8PauQVIuQ797eKFK93F81dc6gu5HFnbMuyjwjYQOTpnh/17MK8NT+0B6e3ekfV5jQJNZEAlXOK7dYaWwTVJ19Ln8QC7zqrM+2t7WP/o3723+533/mV3RnVY18TN31GGYCvfzVvDtpVfq3v3175xqDHZD7D20Xp5RH7843/ofvBff+BOezOOZAce1Oxs8SENNTSlO149QIy9d/qHYAu9LJQTFNlNJTPC24CQXZOlC6WSQ9teBUkshKhjeQC59s5iTQPgpLt4YxDG3D9JX1ockYSeQUyLzWNy2GBYHq0Aaq0yedwG4c5BNKDXoJDrfghphHLRgMv64Yl2YWkUl7SRG7kmJFZSvE3EOandxNGamqbfsdQijFfXHnf3lHyGWCoodVizQ70BJMsaLBpVaMmhflacbYDqkILjA139K0rvIB7VgDWb0XS49rdjWUVJOypl/KSz40XRcgr5ttkGQNPCv7wcKN82ejZAFoo0/QXAQH0DoANCJtVvAw7NF1b/Ju5ae5qVzlltic3Do+ntYwWO1PuU+HgqRXRb87EFMDRdk2yxoe69IO55AGhlbkf3aRRKAIbXRDPkFE2a/T3ImMnc60soH1C/TmvcAXjE5nEIEYeIIcGHkhR6A1NTgkNrpcEGuM2iZijWQKY9vNHUonBICYCOVPEtUwIJW8T66Z5hRsSDZiCIwmphI0Wa9UOmU4/hMceLsZiJvXxB3KKUsmQPbnV1NacwCJgf3md/OZkNCYjUD8AowI9suj7kmyfOmUv1TtFO4x2X4u44y3iFsE6jhHo9QbGDuofnTP9gEVCGxlZIK2Eo3QBx5xk2eEPpwGDAmJj+bDX2M1vpzy0vqgyBSipIWcA7+URyZl3U0p3nKAeABwFiKadrKrdBHUQAIfPEPjorGq0NXrr32sq6vDcb9jiYRi45NSUPclEzXRtVHm6XNFGjAEf0A+XZMXVO+KTspdQXbGOL0nVGTAk85CkjIa+dYqIAflAeUQR31Ua80ax3aMjbUAyhMyMP2JvIaCv1JPxR1klAJetG++2l5hFwhuyZmpqQwidPCMmUyHjZ5g955gzIUvhIzAagsMcEmnTPSALYd+IRhQ4QkwoNE+ACRdix0hgUNfLIoYcPE7O2sLDkPczzQ8WLhRh6HaAVmdEvPVSgmdjglAwJlfKEkqSUPMx7oUqyXCrOjz2J0h3PauI9AZcYBwARzDFzgTcfZZ2XmQ5aj8hg9hVsAACuKeLuOwIrhqkqZRJAR3xpgFgy0B6Xgr7VEjBBW9UaEhPATlJ9eXFp3h6hZN3FE0fSICifMVCiyJcCwJg4k3XLCF9KADIA+V1lZgasErXBtEndL+XThjkFWKcDw4b6w54qBgXnpPeOwSxJrpKMjefNanw4Dxzi0MY7nlUZNx2TGeDC9+MxzNwCTjCIcF7gZecC9nYB66zNGH/JMh4miUCdsu2yZqGt0wfWF+cehir2kTNCwxDRuDhZmfYge5QBZhzxWqHcQaMHbAHsyDS8KRqm6/qqbchgHsb7LnmDwc2xr/HCspbSJ6jIAk8yrCGTKjcEMcFci1xhjDZU45NnU1eWNUjiraqTyTqsWrUYQ21E0gOQHSRPgpJPXxcXFx3PCmuDM5yTEK9dErQA6FPT1t5MfQ6w5XxdWlqULHvavJ/Z+6wj1rmfbcYUmdJTV5lxnxawQ4YUSA7jCOMqybumBArRFeQhlZ7AnktpplQ/oH9mlTUAix7kmsQ2XCOTk4wPNgfnKGuZ7/M95n9FjBFYI3jmkRF4d0lSRZwncwoQpTYvesdd1Ye9d+9et7y05DhOxhTwSwKt1CSWTqCSW1MkudL3LyzPyxiodaW+nTwhwHpmQV7Ohe7GjTvdjxXDOiFWydXrF2QMUUx+S+aEbuLQJfKRmIEzZEux7VPZIUwdx6ar1cg/Mv5SOieGHMZPuhOyzawvnn+yu/Xxz5UH5mb31Xe/3F25cMknESEjyxcvdkv691h7H68qGfapwQr4Zq08VqImsk5jNC6dy0a9kzojNK/2tO8LVmK8Hn3x3usD1l5cqQ30EYUFWA8CnvX8cYDW0nQEkObv0GL3+24cQAPkiNln376+MgB+Y+hYyOejf7th9YR+Q/bcbr8+DdvdBqvXz+HojQOsAYIlG30aWV1Ddzil2sLvyBN/wfulzQArsz2uHczDURvf9X3eLYzRB66j41+GkZq3GPaCrXj1cUoZyqovyJj+i++Oguz+e68PWH//vd3f+PZ73dTMggSxFLinTSmWsDimRqqkWzehQ+j8b3zzUANzEGDNgZ+snCzDn/70o+77/+/3PRAI0f0AK4p5fxCx3Dq2CI+fhEt540wN1TOKjuvaV08UGyCA4tgVgQVTYKEN4UkiGQOlNKAAt4FlYuz9ahZqC2B5VRDUKDt8h2fwD2pZLAxS/J30CO8T9L7EsSYZUWhgCH36bi+rnuc4Vbw+Uq7428r9wOorJRA83RYJB1rFwXKcVZ3Iut4JMnQN9wEEQXEiyQUZOn2YKQMrBxiKFcr5CynFPpREozG4saeAw6ZARNpJ21Hi5pTkgTElYUXFJoUGOKwdi2Wa2LgTou0dx4LoxDu5jzPysf0ayLWCpTakZmxLpIF3Eiuo/rOXjn5SO04H6qxqns3qMD2/tNydlZIAmHuhQxnKZ+ioxCT3rT2Itgg3nkm74lEVYNmGnrPWrROzhldT9z8tgwbFvFHYnxPPp7l9pkx/LjsiCzsKC4kgWBMG7UWBVTtQfMBLSXSRZEBYx6GGscYcO+nY0HgVnLQBYwFeDwETx1fK2hulDAaA5lL7IwpmPKIAZcccWaq1+BT2JvFx6ifWdgN8KWYPHjx0uQFerAmSfbDGEosnDxKHAN/V2pxQ209xcGvcWWuA2m1R4Exf1ePirSEWWkAN6q3axTgy3qwzKJ+mOusATrKQGAoQtAGpLVkY46WPAmziaQKYHYOJoO+hRDopivp+0l4gjSmKP14CuO0aV5KIIbTxKKMkkCRrUolK8PIdk1GGmN5lWeCp0ffg0f1uRzS+JdUb3dGcr4hCtyEl+sat292dh/dd9xRPNvLjmcIfiO9elRcA/WRWY4eiWolGKPvyQoyTNbFPCBmAowXgBkDEy5aSOQAexxc6a6o8zNo3lC6AfVF0UzLr0le8iSSfgfmBUs2LmqjbWyhmJLdSxlxkjNYKipqz5kqOTUIfliU+zARGI2uq/tmjL0+QE7tJxqEQUxuQDJyn5E1GvjKuYbAkXh6jUDE9kMM8D+CB4mZqOjKIRFR61o68nYARMsjz+6bGDRqhs6sLyADIoSQyP3OK++U5BqxaO+whMzWkYOOdN9Bq+7OfuRfwjKGNz5G3JF0KgAXItHXeA60AbK5l/PDmWBk1+4JszMlYDZV9qCAlthBDIeOV+LE1y+MY/CTDSAAE+0D/M71V6wIwzP6ucwiPG+MHiOf7AFUzDjirFENXJnoAK+OYsyJGS+7Dv5QTSeIfA7l2rpi2j6JsTy8lUPAWUluWOr8Zx/JYl+LDd+v99DUeSe5dYJR2VIknrg0ISewr/+zxavWJ2dOJNeR8iyJL/xhXG2I1PnyWLKfJ5jujGGnOCRs/tPcBJ6zV8nifU6kSDF+0Cc8SYJRx43qvRa0lzijkIPu+vMEAL9p7RmvzkWIi3VbJj+Vz53x9eRPjqYdqHiZFKVwMNu2pOry7DZwD0DAqkhU7SQuT8Ghb7WHeMShhIHmgMAAYDxj+aAvlajBinHHm8jASCtTxTOYpdU8JpQgraZ14dxtVHlsGs96WBMwIP2ItngZs48mjXApyRM8vD2SotdQRfupwIOJznR1acwE7g/EA+LEOnZxLXfcctXN9QTGT0TsCNgNYVcNYxrtiXjlMoBmezbrSHBBf73jg9tOGNfTCdpbkO+zpJE3DuMY17HkbejTmzuqs9uCNxsgFNf6CMvvG2zzhPUe/uSfx+x999JGNZrSxdB5K2zA39H/5AgAXb+qp7urli5Kxkp86t2H7Tp8+K3k2o3JdD5WE6qazO5+ZBTinpKDLONmDSgI8Qgo4D4eJEkuxTmhTavXSD4zasOqQueib9rJa/5MshWEE8FUfH965193++Ga3oBqyF5bPJ4mgPlvUOl04f07njrLAS45LCktOsFJS15vzG482AJl1a0MqZ6qNDDm3KzFjKeFD8DhEfKPA9TCgdbBHfOMhGHLf+dN2u72A+CAAd1jAmufmmeO+k7ZjhMuzc81+HsvxoHBv3zJy+4H7GtfDfOeVe4zEsI6bh/793evy6rczMNRamxwlV2aVhOkdMyfwT5gq3sosDYFr3XHoDR19xri/DwKqdro1J0cxnIZ7IriljKh9ENo/v+uZ9XkxgkbHtz5/bcD6v3zvvd1vffu72syz3eNVKQY72tx4ZbRhJiVwJqQsH9NuPP3P3zvMeDTAqDiwFrs5+iUvRJaeBMff/92Pux/84AcD0JQkKQlIRumzzuBfejGOKIgN9E2aXhsLn4Er3jxbKxrlSAfEbSmoD1YfOcHJloQ5AhMBkTTtiYeJVaB5pAzE8Fz0YhjVf+i5tho2iyzXcDg4g6ImOUXF49m1V9EUlBYXaDkQkF1KgzNd6p5VsiGW0nheHSdjGhmeu9TwIwYJoIEyjxXc3mf958yQgGwfcIkVQVFI+wKiIEFBFabuXZWf4G8OfZ5X3g0nnTHgDx2PA4XYETxwMQK8tBIZOh+FsDdbeQsoZ9P28hBnRpwwXSbzLJ5RWuBkQ2qMa2gyxqbMpZ5hGRqY8FCUpLDoWuYW6x7WSxTjCwKs1y5d7q5Q90wHzq7ajyX+KYkcOGChHEEfBSxJGYT25Xp6Bn2QfD/rVkWtfCRlaUMKwFMULte8k7KiQ4SDAqBqgwXUYMZboA1vZHlBEJnOMAtwbVb+57oeKjEolD5yOLr+ltevxkYAgDnEo+sYYQwYpglLMdbX6At1Dhl71hQe/qKHO44YRd9rivsmqydKQSmjoZNLYVBfUKxtbZcibWVJa87JNkjEYyZCQCjU6tPE38nyDYBGAZ3W3LIvicskBgygz3ql5BK/G0RpXbIGHWOJ0u21klqUMUYlsYZjN1Fs9Ax7ovknq7jjMW28CVUcZRVlgDg99s5JACiGJ60R5rwUN5K9PHccqJ6tkT+hJDfzZ852yyq+fWZS8V3ySC6JyotN9udKkvLJ3Rvdc7X98dPNbl3eDfbAbdUdpTQLXldk0KxoXLSTovbQ/Gg78ieJinRYwKZwSSgpu1uipYpey5om8RJKDzexw1v/F9CaJD7Qyor2hkfaCr3mB88knkruf/GikjhJxlZWbDwoU6eg6rAy2rYAACAASURBVKH8Agw15lo77DeUFtryWDIMQGwDV1NiyvrJ+HItTAH26abrAUrpljFmWkod2U4dcqH2skeIZ3c8YEuMZdo2c0vpimbZtsFE6yIMGDyB8i5JqVx5tG6gBl/ulAwF5bHlHsgYAxvWapPzPBsvI+OLN4x4uQC3YTwoz6j3ADisQ/YEii770mELAtxWltVuFGm8XvxEaSd+kT3BfGBMwXMUoJaSNYxZ2rcWQKQLFxeX4jlU4hragkxm7JKxNvLa/TAzBe/pkM46DN3ICcdzDcz0k2ejwBIzR1ymY+O1/5x4SG1ObDceGpTgGDyQr5VVPPTEKGzJEqx76nuVVK3O1tCtk4AuFNwkEMK4ECptFDT6VFRnQFc81qDm1AJMDDfUa/pHDVR5jgVCuAcX2bBo48PTBsYAMTGUJGlPaPawBqjnSqgJ77vclQws0OtYU647TliB2uRjHbYGVnt9nmzBgOAYfV1zttHhoJpmLokdBrSfEFvqsfdoJfpJLXXKj7z0+zCvXArIAICaznhFkyWfMbFXU9fMCABOyhM3L0qyKc/ae/fFEmBNuyQOhmTtgYCmGNwxzGDo5hzmjHRW9QZgcvZTemqYjTpnGnuf2sXRD2iLz3o9FVZMkkKpTI2MVcW4qPjhAPsdg3yML87iTF8EiDiDmbtlnY0PFNaAfgOFlXYnXrOy/coI1kA8gJ755P7IO4xLjDcWuzJkPJb8Yf8DKLkO6jH7DKOtQ1dcr5Z4Z/Y2c52QEQA+XtG1tXXvzdRjTnZ8x31LhpM9e1r/Ek+bBF/8vqKQC/YxYQwV5lQylURuMFnOXVzSXlA5NcmTKTzfMiifgC33UnkTpMNShxWj/L17d2R42NCaxBB7ojuHcYC9YkaA9pzkEDV32VyVRDFgJawxMyl0vT9jrFx3GuYThrCqLZ0M/Q650Rkhgd6tKxnXM4UHHFV4B2ERpuJL3h1RG3ecNEq6seQL4NlZ+anhDbOAPY8+55rehGOhgyTHhvXhniL9Kugqz+Feb+soENwPGPaB6iv6eg1K++AgsFrf7QPl/nujvwew0ub0rt+vUcCaz3uAegREj3vOfu/9wkHraNKlkb7sNwYFEIfgjhVgd5wZBlevXrezyVZyqOt+1c+66+sB1tE5KiNp0YDr3CvjVTnF+F61k/HzGdKMnIW3at7LqNsHx6Nz+0aA9Te++x1trJlu+5Gyhz4RFUEbcgLBaoCEHJPC9f5vja7lsX/v52Gtiz0AWaayhD3o/vqv/3pACS4LcXUYyoqnCIu5vQKhACPEiHMDsBqotrIRtsghcPBwUI9MQvjB+mr3iaxtJCpY12GKlYvdj8An2B8Pm7OeAhZ0GL4gbq6BUGqKuiSAY8kET5zpL7GZHN41CRxGPoTagRZvJUpCaqcxfhWjGmtilOJasFE8GiDRtc68KM3SRdT18r30PfqHRwSlDypf4j4lQCmvYQtNwuUBN1FUYjXHmgh+4sAwfU01HPmcWB2EKm23kqkx5llR6JJOPhboZFpEcagDGXkBOCJbIwAHIc/BRVwgBtwUCZcF24aL1jaUFLWQw5HEV+VhredibQR0McZ5DgqQDkn1gzk+LqX5pN7H03rp3PluYW6xm5M1kwODrM/TZBkkTglar/qBIsBzGC8yhkLtgZaDaoPn7e6jhwZgGCGefyrlBgu3Dl7Apzdu679rE0qZoAak5xglEwCGF5f5AdxagJLsKPGXWIOrvIC4t47bBCw7jhoDg81pMdCcOSkPmD1VMAFEfQMwQHOSMomHmx1TgqM2Oh5fWyB1uJ3VGJxSG/FMuS6mxgPFjcMUIwrryaVO8MYxVs0ABOX2hBRFvMC0nu+TTIk1n2yyiT+NYjOkdvA7J3vF0yZBFF7Q0KVQvJ2l24ppBJuV/6YMs/tdjIr1BjWYFdIse9C8i17igut4aS2kE4NmOvMRee93jyu5xbwMGJe6pVmVLpDyyJ1uaK9/cv9Od3f1YXdDP1c05sR/ek3hndLPpwJbrNkZeVgoaL9puh7egygHXIMiiuHHlFFqGkjpgvY7oRqXMDXW5XE1yNYesiIs5Ye9ThwnqAWZcdSxLPIUSsHkH25rFCDLC2LitLcwFtT4UBYGgAZ1FXrgUd0Hzw7jhXKzIYaDGQPIIMZVz+0zJBw/gmFG449xhPWEt+L8hUV9j/UmwIhXWntyQgo3sqJo/hVKsa6x2hKAM2CExg74MnDCS/TY9L5tgXfkBkLFXnEStuhavLkk1UHu2BNoZRZDSryC8UIJEGpeaz3Td9ZXHYD9AzIUxrBQuI7kX076JS9/DI2A7iS1Q35tKv7XVGDtQfZsGQRLZuHJqkM195Phr2VuxTtlOSRQEQCemES2KbFljBljVBZmnlm/53yif8SMt3qzUjCeiXpOoqEoZZkr12ptmaTDqgmlMBb2IfWqvPJet/JcJX53L9jJudFLcodh0udbDER1X9paXl627lCGo3gMk+HRf+QffSUkhXVE22eQL5pfvOdDhk28v0mCBPsh2YlTWxXvcWKHbX3X31wHIAaM0E9YOMhMPK7OpCsqLp8HNHOq8V/Oo9QfDihkTds7Twy6vYjZD5V9udgPXps2PEcRtgGt7R2ffYTRNCr9jCimzFNlLCZu8ZGSQQE2cm/K4STXBPHpGGuQW3hYORNffrozuB90X14VJ05bU5NU7AxtuIrdZu3RnocCacgYznPky+LisvdIrUHaybnNGBMmwF5ij5KYyUJXY0s7ifl89HA1dFyNF/uefUL7eT6AMyAVhkcMBaH4yTvKXtKZxdlA+3gmRj5kOO2kLfSL9lLzlfAP4vJZX9yfvYahwiV3dD1zTp9cG1vzgNyoWDfrUWo0Rjhn0yb0oelH/AS0Vo1h6M8kaMKoiR7A+J+/uCyKL8bxJCR6srnu+0xLf72wfEXPF2VaMv3e/buOYT15ipwEMuQ5ORrKoacnxnKMfi7DZ4u21xK/JywqIS+E7hCOwnkRPSfGF++R5mmdANhKTh3FSIUhT+cFeWCmtKZnZ+VB1hj87OOPrX+QLG5WcoyM8RhCKlcGcaM8tzXB9a9zLmQP9D1a+wGuvB+dudb9qyAwn++9Rx8OH85bOa4N/fseBApfbRPffBW0xsDS78/nA9ZX+za+P6Pte6O/xwDWz2sH81kgsa6NQyJd5ly4fPmK6rNelZzC6BlmThZwf74OD1hZR7UPfafmSChwOlg4PAGc1jMK1N9mZ7T1U46tcnjV+/21Onqf0Wu+mIf1vd+I8vZgqzu+qQB2bRy8rNAsK3PZsd/8zX5/9v19P8BqMIW5j842yy9Wg7/6q78aJP3pD6APLV9OrAXW7nhNJyxY8QzodwPWeNUAr/ZKaUDLWuwSN/ruug6Lmy5HoYQgOriQOihTPCD1VpO6H28d4A9Q4qQzxNQ2r1/alsVffUG58d+tPiYg3MKFCR/E9uTQM0jWZ5WMKUW9qaUmMGqFMIdIxW9hkU/CFYqsS/nQoc7YQrVFcBPP6dhWsAOHs9qdemWAj9SgReiiAFgh0GF4X3RRMnwyAbx3VNcCiirWCAVtQCvCG6JDEqsp7QCMVsB1wLAoRU5II+8dgLnRSpkxkmdU/4hrOQVdSHNz7vyyPabxEIgKqkPtCRTDJpBjiCAZQpRuMsOuSklCyaedAArIcke1bkz/In5JfXD9Qw04xgast+dFPTtCnAjAX+2E+gX9lkQZeLig3eBlu79C8gopywJmKNm8z1xB13Vssg4VFMx8X/RKYrikqJDMh0Lw9mgwLwJSeFcA1qaZQd9zwh3qYwqgA6K1lm7fuWN6+kkd8JRIgeIJfRiQu6As3ax5PG30nfIeABL+fqz4RdaNlQGUDAEPwNczLNZkTaRUgvqHAHwsUMN6xltqAN6EFMAELz3WaBtNiD9TXwHP0BWhu9J3QEoBxqJkAfxZj8w/ipApa4A71pkBJfU4Y1QpEB5PYRItsfahKaOkeP6xihtsAGhOuc0ogfYIQ32xwiCvk+p/eo5lcOG+KLin5D2bV/jCC1F5oTQvLSzKs7powHJHdUs//ORn3Q2BptuPHnSfaM9z8KP4nOAwwBiD4kriJs8PNWYpGZUsfHjbAdkk0/D+sfcqsSWujak1Nr8gBUvK/IqUQ+aCLLYR/gEe9BW5NTGZRC+sZxLK4OnkMEIpdtItjFlY5vU8FEpnGZWCg3eIdpGkCTAcIKc1LIWTrKU8A+XZyahgEOgezhLaKLxWsNVn1jcHfiUoOq3EI4AGskbb4yWlyrRFyRGuY65W11Zt2CtK7IQ+xwP1XDRF5vHWzTs+LJF3JMBCzhGbtyjqkr1P8qSyXpHDeGb80kWOe1af8c4COGKriQGSsTUtUWsj7JB4bO0dMw2Q8YIajWEtsfMb8jRxlKAQcz4BYk2jbvRyZJuNe1D5YSzYEBXKbbxbSYyHsabqX5Nki2cyp6557cQ9sAowFpxwIi6vDY0990A2sm8CfLhPZBY5Amj/cckaG1jVdxR6gFkyyaZsDlmpqxxXhYaU19YMEc7fptScavVc7TXTizbwshdVPys20rVAvV6S9bcAZ+15DD6cF0UXLblrhome5xhQ9clzKZpsvLeJWQ0LKZnnaT9zAliLjEg8cCWimlGWVBvJNOecN6dkzMHTzBzgBbcM0RplvCnJcl9JvFgTACf64KzZAhiEgzC3zsCvjrIGkp1eFHrVz2X+WZc2jmCIanPtUJ9GxcWrC9jhZRaBxiCe3sQGIpCQbVxPCI3HTOcL34E1dFGxh6yru2JnJCY/HlZAFMZYgOAJgW/HF+PNp/yX5jjgmrM3nnWevSFQxz5gXhlrwNpdySx7IsFSGlc8xsQKM4esG8o7AQZpKzKEscMQzxn5nARYba0gN+iTM5u3fBmTGh/OJWcaR1/SmmfNsnYd66vvEwLBuJNcjjFg31YoEgANgxqhBWZvqF+MAy/nmMewqr6wBmKIT9I205LNYID6G+aBWWLa2+xbStzcvXPbBlKyATO/6BSAOa7zuEkfwwiJ3GNNAIBZU7PKJn3uvLyshHRoLexIt1uVzJkRjfL6tXf0zIuKeSUM5KHu9VjzwTkzzIZslpva4NrlGHsay4vSYt6zjXrpZF7IOhR3XY8uadllNMEARH45hwe7RGfWZ9C5McBiJ0n6ERsROGMoPZg4Z8UUEwrS9Cn2F3MB+6uYLan3XkAkhqy9dNiiy0aXrlcfsBbYGPfzVTC5P2A9CHgOnzzahvF/j7aFq6JP+7fBT58xfi9jUDr3q97Fw4Hruke/vZ8HUPeO6cH9aZk5B20dHZfRZw1osjCeGjDMNTGcOKGkZAl6+aVLVxTPKkbhSRicyXDNtUPvbFhKYcNkPMprasNeD6/05Xi18fPA5Whf6kwaMHYw+piJkL4c5tXHgq8NWP9IlOBf/+63rYA/vScKhbIES6zoMEeWy+ok5cQW5H8EwIpw+Mu//E+DuIqygBZwTeKZxAWSbbQ8qSgQBq4ISLxGCI2KJYMeokmyog4tVArZlkDCLRXNJq5zCy+qlGuEPgIdcBIPX2JcXlIXzoPfZEQzaGQyIihqwfBelIKhF5i/Yy1HAMWbCugpD0KUFQ6tTK3L6NijIwEsYZ9aacmeB3UHxfK04jUoqs3fTkZhKh+JC6R8STl7qkOFxCKVhAQPW1G6ONChOfHcVdF0sMy6/p46TixZtW1HAID+cLjQT5RWDkAOSQ45FhY0hXhSnipG5I69KRzcKF54BVGAajFWn2gHNDD98P2I6yN2B6UBWhaAlbY5mQrKrdoArcn0TJQXzQmlD6DQmpKna+dVYJnDjlq1tDmxZJo3QJ3uj2frpB64qDhBYl/nzsx106dE5xTY2ZYyRHIDLM2r64/Ubj0Lj6oSbgAgOZT5PPSx1Kx1uRCBiJMCTgakSqriZBSU8dB4nqEYvBR7DCeMDWsJbyIKD1kBSdq1tiVLMCAJBUYHNO3AI2jFTmMfb04s/9Wn8oQYUNqCrT6gDOlEBNASu4Oi89Of/IOyy110lsc5xXE626/2ruOVND5bnvPEfLMmWTOIR+hHn6mdJMLBY5sYsMTKmurX4r4AmaEYph6gaeqtfASGGcc4qu3O0qufHLwc3CgdjibU90hihDFpTaCIPX1SaxqvN/csizxeO565JWBzSuDttApqL2iuZ5sV3pkUNQ+nNQemMdqbhiLwsrsnb/lHN290P/nk590ZKUrbYifcUhIPA3zN37wUHXKnEsO+4wRRGkeBTSj1tBnFGVYGMcYrFQvWLJnsaSuTUvSWlzAsMG/KFip5AqBKeZHISRQavJkAVmLubKzRGnAMpp7H2sAoZFodgEv9T9mpZzJaLHksyMKLUQ7jCOPKWpuVZ4r5SuIe0WNRcJv8KU+X66k2r9gRSts0uh2g6chRyUKMBM5qiTEymVLL48a+2hTl2EBP+4AasyisTBYAcGszWaQdn6n/J96wKKqUdIANwr6hbTyX9RIPDtmskxwGwE5/6EPWaMBqvKQxyCBfknU1Ho9HotgxbijZ0ONd2kLPAsggQyODU5uRnxjoeA59INGU6wlLLpVHiTaz/pirBVEh7ZES0K64Oe5Lu1aZI2e2JaZe4IyyHiQY073Kq0lbeCErAHLlIQSoofyaQqhnATxYM+V1429Ufq6rRErcJyyEoUeFNUJb2LMkwirvV52PAUTyWNvLmnlKBtTEpcbDmjqoxWComErGv84L2lNgDznt74oVwtnAmuJnMsm3jLLRJr33yFybdikzvUAe3m0SSvl5OrvwmLHG5gFCklu0mfOLGG7AGHK+ciq4xq+AA9RTjDXJQB0aL0wYKOCsA+sjOucT25l1eUZr544Mgj7r1Adi9znD6JtDFZy9GAZKDAiEaTiEp2VuZpxgVPj8016G2r6sOESfBwKQNsDJe74luifjnOzrE66pCQvpM92fdlpuIlcZd81ljNDxWnOPW7duNYrtjM/BJ5KjfoYzBFO2irnCCJ71wH52nxtAwkhAyRkM6bPEhcJWAsD6vKo48ZxDGOUZf3SRxMwuuP94adnDyNMkkiROn7rHCW1ivEpGEYZQCmmyIO9ontcNOlmTVCPgubQ5ORiia9Am9scwsRrjG2Moxj8MctuK5wS0491mDmFQlAf69u1b3QWBWVha5UWnj3wHeXpueUltEHVYMmdNfZzWWXH50nWts/M2TG9sraptj3Qtiv+QDVEKtQm4FgTJCOxYcrK7a+8cd6K3yDnYFXYqAC405vYqAaT0XYzAZiyxZ9nzZJo264R4fp0/N29366InRx5Jh2Pdaa1wLlCPFaNtdEBOjaYzWsccAlYM53kNEw7t+fwAwNoHSgVcxgPQGpW9P18HrI67lruNtmHce68CWbt8vG6jc5eX9fWSLo17dvXwHwOw1j37IHT0OXtAHXlBWt9Kb+ZPd7vN95TW9Ze//BWFL4nhILAKYHWyucZcq3AQ5HMMjEPPaZ0T/Vk9LKgctyKqjezDUPbDlHrde74RYP3D731399e+9S17LnbubnSntnVAsYFpCJvaipEOxPffH7+qR959HQ9rAVasgqPuaYNXW7CS4RDASryVD1zoGqYCJ0YPwIoiFqU8gJV/j6lJiodGgoJMoXhOoNWhkJJ0B+UVoW7qpL0MlPQhliM1OW2Jw8rdrF9lXahFUV3Hu1dCvfrvw5jYX4G1ilctQI5Qr6x9dQ/uHSto6MSJY5GHjtpw8hYuzC+6bMBjld4AuJKMhIl/1iz8xOBxsEI1QbFDAS9FA69yUt0rvbqEO7RRgx955WjTI2UqTHxrgAiephl9v1/sm8MV2hFzgpX4408+7m7q8AUQGwCrLXDvUfgBmuXdIc6EgwgPeQHhc0pCwPwxLvYWqa88D2WJLTel+QJoUFMWq7c9AwDu1bXBYVgWpvJKuJi42jU3Kwu34mgFZ5SER9leRWcjiP20AOvMGcUlSv7fvnNXCrms+uLwCELEO6hDpix4ZPZzrJNT4Ideneyg0ITwAuMJSAILDnYA6xnNM3FOKApkZWZ+KZG0oSQbpvfpbMLCOkUSHT3v7r0HA68PyhnrtcaEeeA+GAg40DkoH6qUAV5VgOoLxdkWPRCvL7XqUHrOSgEnpjAZ5lL7ltgoYjUvaMznlLzKFnmN5xMd/JtqW6jLKGEBneVpYY6IHUYJRAZgLQdIoKwhMB8q+cm2Mh4mBjjWf4wQgCxo2KbKtjhi1tE50bgByhvymK9sqPD6xko3eSblfJhLx8BK0aAtk0cnu8vnL8vCflZzNut1ybplrZEAg1igba3TZ6IvQn1df6yYZM0FDIJV0UKPCQChNG/KGEJ84nFljkMuYDzAeGIWA/HbioOdpLarvGjxjsZTzH4xnb4pKzU2J/X9U6dSHxWlJuAn6xggylqMl06xXfJQ4X1BGUPBcmypFHi8RxVCgMxCcYNqyfPnz6pouOQAgJW9u0v8VzNiEK6AXELxRKnDYr+pvbMp1oizdLaYeICRvR26D0YUl3aRHIK2yHNLccZD4lhK+q3fUyeWWq3EoXMQKXkMyqnaR+ztMfU3tU6Zs2RpZk9zTzyZ9u7LqAL1vJQj6tei5BYo5zn9w7yssrXu+CzgO2EFjO3aarJecy31Zbkfh3TRhB3f69j7ePtTWko0RZJHyasHWI/nU/ukedo4R+xFReEk86jmBqDijKWmapKx/qhpkewzZBSlfei7zwitP+j1GGFQwmk/sYShb+pzeVqIEabdGL3wWqHkVzKe0JlZP6I7EmYAuGvAhHGveF7HmgNgdA5X7GU8z/EgQ3ulX31DL2MMBZF+AZxsmWrgle9xnwC9GBYYSxRp9hiybEY0V+w0xO7TLmierOsVGZo8P/KW1n5gDJMsKe9VSRXWqGuaag/Rlw3JbZeCkpGKawCPyDWeSTwmTANkC/1AdmJ83dB5hMG86MaDfBBmcyg22CVfSAgY7z4sDc7gFZ1lzvCLrCZsRm2O/A54NbWYQ8Cefyiw1FON55znM/8kWGOcYK1w7gGgkfWPHpLUCIZAo29qDyBfqfOasKEYXstzW0nLisactZvYUcbLhgytT/dd9+RZGMFYJ4sLOmub1xjgDeit73HGwnzAYA+oB7QzD56/ZvQprznMmUfK4UFfLytJEWuXck3x9MYAxLWA9fK0wnzifSc003jTd3SRGp94qpuRUuvBNHDtPcaJDMWOVeWsA5Sp7YQzuMSWjIasb/YI55TzBchYxN5gDNirZSjHKPW1r/2y9yxnnOcUb6iTUcoAqfUD04l8AZaLKmvDmC0tXPb83Lr9ibzwN7RHYa2Ehl4UaHSuBLFo6p03hbOSUCud6yT0IxGn9ihhVA4DMKAMaLLxGqeE5CzGWAMOGEG6BzoB47yzg06xa8B6X0ZTjKwkNMRbbBaJZDKZq822kAyNvEQXKYfIkOY5yNDbDElu8wDkNP4o7zXgms/S1pLDYYypvVaLh58Vw+MwwPQwgLQPBQ6650Egdj+Qmff3T7rUH5dqx0GA9fOuH3ePcd/JQA+zHe83Tv2x6VOBPVdtkgdAzh5WvpFQk1MKGfvSl/6JdCHJTJ3FDlHSa2jQEoNFMje4IkxWG/XYbO1Va+F1wWW/3Vn/Oau4XwFW3iuH3Oj14/5+I8D6P/7bX9996ytf1c7U4fjoaXdOStwSRbcBGCySRp+YeEPAumcx1waScPiLv/jLwWFRXOoBeG2gFcXItdQEHqA3ARr4aY9reVptIUsAvKdJ/0d9q6ca3DmBPYQyHq57Uvzvqljzc0kjDmF7mqyoJrswJTpMSaTryfo0AKz9BeuyCBYA8r7IO+cYMStkEQoGnSTwaMo8yrL7RTyEBDogDIGOVZlDDrDlWBFTdKJAASIRkCilHCYXLpyPJwHKnBQdDjFTtgGuUmQ46HhBN4ngJ8MoGYPl3dNn5xT3mZiRCOkdkrvoMEJhrrjd1AWVYq42LYjqR2ICxxE5jlVlBnSwYSS4JUoPygHxNIlxjIJDHN4pl3sgYYMoPY51iXU7STAA32RzjXeJV5QuaoOKGqW5SCINARMS3uCNtvcgRe6LrsQYVdIPKwgcLng/lBHw/LkFeUNFuyJplLx2eKcnJ6d1mF2wF4u4oVt3bsqgoEQKnyXJknCrs8EmsQ9eQyngio+hXyhVKBupZUdJBLwnifXd0cHKWoT6SaIJ2jnwlsozQ6IMqMbzi/OOXwWIA4jx9hPnZeqfHm86n6nOqQ+JAsXvKIylIABG8LSdlVcDjyiHo2nHZK9sHi3TQ/Sfs1ADBvGGkehG/5iLa1eudJeU8Ic6rCgFeKRRTIhJAhR+8sknvtf169cVE3TBa4PDFtoxitxDUfGcYVpnxxPtlS3iXrXGsRi/oHQIFGAo3Dr8Sbg1L3og842nm/IDttBrXO9LiVp5vGIAz/PYGwAi4hChf1+TtbziJh1Hq3tDTwOgbhKfaRqVPNICSJSrerSqcipaS09VAuGpvCDluQOQb2iNTinmaXZO5WJIrqL5JdstNBuoZChvDwV2GQ+UQQDZieNK+GQAD7BNCQaX4zieMk8om9DpErs+rNVsijRxpJIL7D+AvOti6l7O0K11wz5wjUUBOpQ9lFT2IQYK9jBxovwO8Ob9Kj0FyGSt8w/AlIySyqasdVKKJ4qhvTuaA9YAiXDsNZR8AqwDPqHUkmmca+M1DRAx0wDFC4oPpVX0DEAra/HMNLRmGU/0OYopnvIczom/RNle30gMHXuTQzb3wrsVBSw00cpSnAO1Di/GMYpxwAwyn0P7yXa+U8mQQj8MrRJFuLLYxuKczKRFTcznYoeoP04Mo3tbRuoaFHt+RyFGCQascm/TefU9+o3nA8BkkMIYmVJJ8pUka2OfM8YxVITJwv3Y18d0JhQFmGR08T7Gm8x65tqcF1HCIgrxOIdm2GfkOI6uGZO4qizpeHXoQ3nWcgfGIDTDnJsp91brpqzj/Iw3rSU+agf0M4Ef5MGL3XjKKqEaa81ZkBv1qQkVigAAIABJREFUvSjLHnSeq7XD+HI+IByiIMWgQajGSXsJO4MqxpRnAFJgA53R7wGyULah3cpDh2KG4cVGa3JJwBLAq8tPgE4YSRim8O5ivHJJN+0l8ltwznJm8Xk83DnzMM6mTF2yXvoayS/2d6jbqT+uI8t7iv2CsZJ5p+wUCdgAiIN4ZgxDMooip1mjlZ+C85fZoK8Gu6KtpmYppZPigWZO1hXuQVuhtYZBcyoAlBCW5jHBCIQMq3PgpGTtosIcNjFUtqRZ7FHWWyVJqmcxhz/75CPLXYxgyABejBMv+hzmFH2N7AawMn8em0Zd3dmJgcMx/RhMCPsRC4YXxjr2FBnqi45YbWVPTUv2ss5Yj8lxgNKbbMoAfWQIFF+AtGM8NQ58D4D9UCyuJHFacxwt44pOBVhNeFCSHJ4UYF1eEstoGkpzp7Psoc75WzLApWybDTjq2xAs2BMT/Y57aO0wlpMqK2IvlsFCq1cPewtgy97DIcJ+RR8lrwV6l5lM+RsDKLoD7L4VMcN+LsYPxlHWB15WDHHsSVdAgAVgwxLwOSCAseiDnqSLSALQ7LMh4GzWqLzfA7SvANYGtzkT+vcIt/nV1+cBvb332Pv9gwDbYYDqPxZg3a/No+19HfA+NL4y+MNxGHePsC7jLWZP1ss6sCa5mJu1PjF+cI4kS70yTSu2/erVt2SoUUI5MTtcacNpQBILyxnUB4L1rGrLmwLVGr/Svyt0p8BxGZ/HLqiRN98IsH7wm1/bnZy7Is+iBMvOke5dKZbX5Zmi3pWzRFJX86iUou985zBtscBC6CdOcfyrNheW8D//878YC1itkDTlLAC2JYgBUGlyyNzquNUWx5p4VllkKfKuNQCg+8nPftotqoAzsZooUFYapdyS/IZ6jPxDAd4hc3DLgkvCHgCrNzf7uSlVRf3lHrX4WEjQnBwbTukWW+wDonEVogBieSPeFCHLdzlYGB8rmAhftS1xLsTiCKC0LLwIcwR1LPxSgiT08NbiRUMZweNCP7FUlpcxtDDiVaIslcfWXgeEOjFprrMnip/asSYwYpptW/TMFsl2UO453DhYsXKX9ZQBcYIq4l91Pw47FI01JbZyKRpvxCpAH4uui4eTlZdnUW4AhUDPQ1nCqoswt7ewFWbnAMNLbAAjSywU6HgLoZ8teDxLmas1hpfZgkCHxnNAmApuLy5KOcCzJYUFpeX4MVGOj/O7DhTNCx7LlTVlVVT5ExTQUwIv24rjwaMEWK/MmSiUHDQoSfaGqIfQ2KCCkuCEbLDQPmEkkMnQWYnVXhJ8Ab625eGDasyBjVeAtUMhdTJWu4wQwgawykFu4ZRlVwc+c5vakzGcnFd6fJQO4mspz4J3Yl1tZn2irDhDr0Cbqd5q00sSa1GaQGsSCjagdZj1ONZYMtYytlGkU6eYMQCQ0XfmzhY1gRoSFLHwSFi2o2feVjbGW7dUQkDfgerk5EVSbAkxuK6kAe+8/bYKYV/ozikjK4ohNN4trOZa748UZ+qaelqXeAEZfyjreDaZJ6zUeBHtYZeC4JJAUpygxFGEHRo61H4MT7Sb0kokxKKNi8oevCwhj/f13sN7MhjIG6Z17Zq6/E9KyY4KzFPjD3rsS3mt0V8cP2kjAIwNkj7RXQFSjTWxq6eVcRfwZ4q8DGHT6icgFAUQLxt7Y4q471aKAwUMwxLJzoj3rvgUxhOPsmPnHOMW7ycvgyitiRnNJ2udOECyBiPjSvawT4kxBVCw56EKlnfHhxSGNM2TPdcY8ZrCCFAC8JVXDsUTmYlnZE0GMsAoBjH6lRIhKGtZn9Djy8OHfKlYUCvhug/PZSwwGoTxEA8ifeEa/lWMfmQV4B2PVQBtxcGxdpED7H8OZYxgtuJSaqmBVABoUQwrZi8xkpGjJQsZG4ePOO40iVcuKVEX/YhRUN7t5nnEI85c4WHGg41XBWBU9CdTQWHgaKEgyxyHZkU4CkM86FCQZUxR/HXYFimdw+/QUPG2JBN+/tHeqmUZ2RjwGkMUQJuarkn8U4YdQEXkYzIXO9axxejyndRRTgxqeWsxSLE3y/vFmo5sSW4CWAGM46TkJOO/rhAGg1ztWdrA95xdWv/wDNswQzhLEk147jgyl8SkYJ1i2GJcGCOYP4AWzlSA16yAB+3FwMfzyYRJGAiKG/cnNwLhBOxnG4QxXJPDwpmJkyWaUBNowKxn3sNYAqBhn5mWS+IbKNJS/Gib64AagLRYeeSnDbyEbkDXpFRPPMLIL/oXCvC2+iS2idY+9E72eLLKJpFTGUhcp1VDUeXsHG/dEnrR/vKuu20alyoJh0GL132xfrjXIPabk1TfC4iXsV3jz3rl/tNapzAhHmu/PtMeoY4pY4O+EDkYxgNtmBP1+mdiQ/mMc2ZtEqQxJ2E2xUOukIY2h5zvnEkARJ49N2AdJJs1+4W+sIdKP+GZeDzZr8gOACdVGTZ1BmKYrnq3PBOjI5YHWADI/ZnZJK5KJQJ56SWvWXe0HeN9GcuRiehmOAampuVUkdF2SqxAqMwvNE9qna5f0tmvsArN8bp0ku3tVdH6xXSZlVNAYBKDiz3szatlL5QdtOwnaMEkTISVkQzCrGcYNz4lmW880/I08z7JCTEC4yz4TPIJuY9XltP7M+Ybqraety0dgH3Hi35Vdm6zn3TGlpfKZeMMaMpr2gxZA8A6jOfkXnuAq/FSP/nOkEZrfbUB1gF46V/qlg1fXwTAvcn39wLwYb/qnns/HwK9/hiMXvs67fmi/d3TLlsTIgf7unT9Pa59hSP6QDagj5tQhisxrElMGhYRWYMvXbic90xdT2Z1nonRKHpxKOS/CIDaH8c8I6E1BVYLeJeHdWQp7fvnGwHWf/HtX9k9duaaBkhKx/Nj3aXppe7tK4oFkJdq4gxJOnRwPlPcwLsXDtWegwDrwCIxcN4eFWD980EMa8Xw7PGwFmiFlqwJcUkbMptKUTBwxdJlmiY1VVNaAqGOkLhxU140fY/4I+IX+T4UGdMIFayP4rsmC+e2BPBT4kUdZIUbT/b0HmBFHIRuFnc4tdLKElKxfbEsphyOLbdWZlIWAs8wyh3KkBV/HS68CkRyL2iUfGag6MQFEXIAS4QvYBDBz+FkBahRwbAOcii4bqQz5CYDn+k1TjBCmZHQxlyuANp0s/JDuaVN0LCsDGHJlzi3suaYVMXMycKM68rlcKRcOXGUnsGiDX0uh7TrL7JhtL1yqHP4ioqrwwjvMou9aF+lAAKIAXkoSrSNUiqTysJqazw7V0CCtpOdF6UaME9/mXcOH1LV83J2W4A0cSTq99ycPGcka6DcQFMOnj5V8XV5CJ1oR0CBTKiPVV/UtVWb195ec/WVupXOrtuyAltxGFCCWB7UZRMI0QHsmqZ4CQTWcviwxlRCSf/sjeEAJ+5TQNr1Q3UvACBekHgT4hHBwm/jKYdWswSzdqJ4xmDjzNLqH31z0pdGlaZOK8aT43oviquoelrvpsQ1Chod+1Sfccg6nb5+Z8yhTqIMML4oS1C0ktVSXjUSBak9KCKsN8ArL1vzdMCvSoGDXo8igReJMUCwuiMoAbo2dOCl7q1r12yN/smHHzr505ff+bI9BHhGTjPe1NLTWAI+V1cUIyXASYIk/jnDs2mtuob9qTFE8XkoT+RzC1EZyOy50DqTIQGL9zklybkoajQKxrbK8lBrFyv2czKg2/OiZE/r293qQ82FxoLvum6qgBLzyjrByJXYLM2dvg119FSjFDsBmMZgfnbe83779h2DViv5LleQLLTQclkvD8X2gFJIrDh98kv9vSAwT6kVJ35x7eLQ6R0z2BLJOY4a+QODoHld7BWg5JETs8Xr62QqapfjIlvGYxvQkIko+fYKJPEKCuyy4sDmZZw0eFsnhg46346p7YSInFGMnEElVCP9x56L/KLURxLVQU/Hu5rYe4x3AAVKo0zbU8Q+iGcsgLFYNNw3RsBW4kRz2jfScPDaU+ms0SiUAXJVLswsEvaP3gTs2HDZWAaAGANtPPAk+ZF8s1dan0cWHumuXLnqsboryh5JxaJUI6eixPMPHz6AlT3Mc2hvvHMkbkntS+4BFXpS4+UwAMkZK7caR+a65PJTGVrwnqVecRIjxSgWRgdzB3hPbG48z2UAdXIurRXWomnGra+lHJUnyIoAhgB7+uIJ4mXlxSyO1NZOzVgANx74GCy2dB6yLk7KqGfDCTkJNU7oYo4hhQliLzMeYuigMqrpescA28AYr79rW7Ie1UfAPONJ2w3K7W3XPtbcsjZoRzyEkXGwEjhjHAOMwcgGUOQNFG0SFcEKSOgMpUWYh8cCBNeuXbFHjXOGvUKmboxWjx8rvlLAg3qGmduWhIS1rHEOrTwZX+fn5yyDXL6tsSAwSiJu+J7lkf7GCFlG2bAF4tlngJGrMThob0pOlwECORuKbMAh8wSw5no8oQ4D0h68f/+B++/ESi1Mg3YTipNkRsSpJRkYhrwdMUl4OHIZ3YX8CiROg0WE4Qm5BQ2XOFTmOMkMJdd0PWNJW9lzNnK088B5QZw/Q32Fpuv41JTiwsBcSRnRU0ofYryJKWXtIkuQK+zHGDmINQ5Ivy9mG7oB7AS8xE5up3mEWn/x4jm3i/HHqGHwxjnGGtUYpCweySRlBDozISPoOdc6xbP7ROOwq7I2k8cFxqfm1E/GntAMxSyLEaOmSGeMbGyCNwBPa8qU3MZ0YB2eEGCdkLc2SfQoQUfGexJU4pzQ+uScZm0Tk69nn4DWrLVKPgvOd+QscntL18HG4hrK77lUjQbc//xf9CbLZpc+s291ADiK/mp0zOqyztyrLcx7WXhee8ij/t9+t33+eYB1FLSV3Bj3/utc22/DQBj12jUOLO4HIPP+Lx6wjmvjYfq955oeYO2PXRkgEnM69GbnbMqr1kSwD/1LzoKskCRfChMn8c5vXXu7uybg6jNR7+VsRD+Mh5VVNO7VB4ljL/icN4uZU/KLy8tx9Lr3eyPA+nsffHv32le+2T3VJr97S0mXds52X7r6S907X73WzV4R/eqYPJAPVqTYxAr3ea9DAdY2Gdzrz/7szwaAtYBq/UTYpQ5dalGiIOZnA63a8HiLUERMEza4xXIly4SEBwKR2ouptxrruq0ExLyIRkQcHoAV4bIjC/PghVm/aFR4J6ysSGEgbbm9Ail9wCRW1kfXgdPfHPoc9FAdUXY4aENRD92rEuk4vkXtQEnhRftsVbflHYDIgZzDwinxTV+R8qADj8OFNnGw8KL/xBwyLi91D5ReDgJAe1GPKjYMAFyejNBakgm3Ng7erB2VY6CPPBCaplO1f6Z7t4OcvhAXGYAGyI73mkQYgKi7KqDNIU9G1SipAcumrmleoNvhZXTyLB2ktMcxZltaf4r9QwEmNogE+BzcxDQx93MCABzEUJaw4F4SRRplLge+5kTjcnZuplGHQhc0gNOm39ShRoIItOddrfV1xTw9kRJJvycFRMpatCsBAJXTBotm7bT3AK+J/k7SED1P1zGWeP1gIsyIqkv5B2QGdNPUIk18WrK54vVWIgzm18A0SiRUdL6TRFwBH/bwN6XVFnbqQtpgkYQeKfGARTbxnxcvnvdhSXw28+DYNJRhSojoAE0mYwwNULaJgUidXOJDnejEwjI0V9Yasd0c+IAOXhzSBlDsO92P+pV4vR7cX7HBwWAaiphiBr0O9B3iI3km2ZVnWoIt6PYYlHjh9SYmNzHTiVlkLzhjrtYcCZhQWvF2UkOWm6LQ0lbqBvIcqO6buhZhTowtXj7mjMyRqCFLAmPnzmHUiFK6qfHZxqOFp1t18tZXFZumZEJnPXcALHkoXsjbqb2M4juvDMQYQwCiKM2Ae6ya7FumkHXIoYGMApDSbpcKQsHSPfiJ8skLetiKgPgzMkk6BhSDjLwMjU2AAg51Hqs7beEaGCAxYin2ix7Z6opMTIwlNM3swawf1oKpqQIjeO1dn9meFgEJ6PHa50n4o/uQldexpxjSUDQlK6A2U/LHoA6PPGtRBjES1Oi6ATukJRljbFCKAeasOeiWK0qSBMiklNYzrREWNwlpUMqqXEUB0zLYRfZwadY970NBBLAazJC9097V0AedRKp5FUzXZJ8B4O0dCrDmxd+mQiqDMBOGYaaAA23m5ayqznwbb0oMepJLGi9KdKFY4ynBYMfc8BzGDgWRuWCMXbcYTyXlsZycTR5JyQDGgvayZyoZTd9iXrFABU5rbmlzvYr+nXsAqKSAazCYswK02XOUiJIMxNtLMhd7E5PZ2yDHgDVrB+V54JkVoAS82GjKvndpJSXX0T7gJ6XcaBdjSntPQWPUmPM8PH54IDl3AEQYPDEIEyPMd/HaFhW54lbX1pQgh/t6reYMRenyWtV/yEj2hg2WajPz5Pg+rQ3XW9fc433Hi8wYIGc5++wd1noGoELxJ66fNW3WUstsXmOB8QWZVp5xgwZAG9mI9Rkyal3eX8aVtQwtOOEoZPpHHos6DpOAeXL8WrIk810AENnBCxyynqG7Rm7NGWDze8Wx0wYYM4QysT7JUZGY4oT40DZKASWxUQP+Wodk596QAZb4TsYLPWReLBnOE5IUBmRCvZYXGsOmXvQfjyafrSqEgucyDxVOwPuAT0Ai7zGmqL+A1Dmdq+TFYEwIDeGZC5KPm9KfzGJQnwkTYM3h6Z5rcs+hGVovzAfygbFbEJ0ZB8GK2uBQIBlgMRig71Xd0Sj7KZuF8czUcs4PJVE6efIzJ78jZOWkdKRnGPc/FTPsJOWXFHcrQzeyfGtbOS+OYXSimkArr8fZ6giiZDhGrtjo4DVHWTZqXHM2xbDA+cOeMrDFG4sX3fks9B3LR807yfQaIwAd6JmeAfsnuRJQGgMsOZOs2wK8Gpi0Ic6OAl7sgAKhodUTJsT6H2YD3puoh28lwvYAD6tla4BPH2gVRXggbHq/7AccR699XQDr9ra+HwxO86T+Nf06rNWOz2vnYcDn6HMO83d/HOiOfV2cdVorMDXqHvagatHUeub9wiJ7xyHhIUMPez2hEuph8FDM+STxrErCJEcAzyRbf4yZAZB9Snndv3T7/eaqnlQ65+gcW//lAXqVHCoAvt93xq2p/pzV95FJH3zwQff7H3zjoK8MPjvyh//+t3a/9du/3W1oU/zN9z/q1n5+rLt29qvdP/1nX+2u/boUtonN7sHPbndvi1ZxmNehKMEjgBVrYd+rGgoQLu94pJAwo4CVQ5sDmAyJHKgMpA8eKZD8zeYEfBFniTdmXmVDAJMc5GTmg7J57+F9lbqRgi4vjwuum94Uyx4Lx0BYhy8gow5WhCZAMFbmeFPjEo8XAeUMIQwQoAwF8gdFx1a6powhXkgjT2yKRaeeR/1Ru91RHk0hC0WQxA8vSWRi0KPYBymLKIp4Qfi84nOgCOHp48CZkceKmF/a6WyuTpDSFN1m5TOAbl4Pnsvh6wyhagfeAMYJJcVZfF06Qv3SOHAAoUyiuBO7uSOrL8odVlWesSqaEnUvAY+O6XB2SynLsv7i6bbHz9bkh1a+UMbZfCgX9x/cNVg+q8PLZWSgD/nQCrh3TTj9vCdvForktEDNEyke0JFJMoNnliQ3oY7FWxJAKssthwpGh7b2oNPibeFPK8gaJ9O4MASwjvSBLfYAalvetWmblx2ghXBxLBPZITVuM/Im48V/pORXWPezkXNo2RPSYl5ZF8QPOpaxedEBHgi9slhZ8LX6k3gdzSxoa9yeLSUdQZE3ENBBCk0YBQMlBg8ZLwANylwUXrIfxjjxDK8Ic6o2kbmT+bQiq/WCx8SeFH02LdDkNaI1ZTqaqFoUQEdZJCYYYLO9QWZUgSMryBzmiclFsUwcryOBvE4SH66SEqbAEduWeFZqHVMKAkoeRqCnbW1DKWUNsLdCL1RMqBQb5oLkGHOKjYUGs6oaf06e5vUtpQyvtJ1LnyrRlOr1XjqvsjcLVnhgAQBwZQZ3LVG8JRhDKIO0vLzotYfSSoIPFJXEUqeWMgljbCDSPJkGqPF/IvC7sfbYYJRag45r0zrzXtN3AALsT9YjMXkbUkY35PVhbgeHWzM8ZQ1CE39mwwfKLYqmDzyNIyASoMDzrRTjKXXoBZlJRc8mxtYHS2r3sRcIG8CTRBgB8VJOMUb4ga5F3sB+sLJjz0tAD9+pbMzsK4wGyJZSiAB1AGrWfA6x0DjpDwr3tgxDiRXDexODSsULhjZL1k2BH1Nck2TOxj7WCgYRwL7XoO3KDoUwMwFFUWsUYM/vPLsMd0V7LaWgqI+sAgC8962NQKHRVvZk1jmx9cg39gXtdJZPDC2U8lACN9YWRinmFAMOwMt0bM0p8dvUiXSdbe1p5KBrRqtPTzbFAHioDLkoKDbIxNsIzZz5Cp00BofEH7GuEgOJrGGc6/zDw8u9q1QNAKBPrbZBQnPg/euY4iQVwpCCTPccOCYqmWB5Dm1eFOBgPOmDs/Xq8znJY8AWlHbmgL4ChrYMjJJ9F3DKOGI0TKK/1GMF2LPeZmUIY/xgDjCHsI2Q5YzDjO5P3gPuQZ+diVovn7M2VEiesE60j+hj5IiMKoBfzU+BLINrDHHN+463lTmKF02gHGDp2rWKt9SzKkcD6x6DJDI8Xl6y9Ka2OecqjIEyMFfNZOYdI2e8reSlSFwq652zFQopgIW9APXZyecaeyBnBoAjce54aQl9gNXEcxlD+kQJH17IEWQGXkniXmk34RoY45FLoYmn3A9AktI2RTU9L0YJr9vK4M97jB3/OCM5y5w5niR0xGibmtsZzMcoEIBYpffsFFA/WYfx9ISST2I45omwDeQpa/SF5sbyxu1TRnjRkHk+z2COSBDlcADJQGdtx1iBZ9fnkva1Y/xjVOV8iaGA/ZYSP2RjjseZOu2SqxqqWXIvEJNL4kgZ03df6sw5pVA2eVhheKyqDjd1WM/M6Lydotwh983at0pZDi9KFw685OQYQX9kPYuRZ4OX9ASS/VXtZ1gs1tm0dwn9YsxkeEGWcP7v6uZPG7MqjJOwDZK81EvEe8IGSP5g3PmvPKQNXMbsq2srHtw1vXmNB6xmBw7ALtcxn+1n/jIo74OkhqvafYc/9gOUdcVBwGccgOx7F92ifQBrfbb/5/E65vMA8GE/B61r/X61P/2Ovi7QHXf9AIS2pEtJstY8pE2vjEc9DoHRtvbBXoakLRDWVwOIXi3N82odUfeaVOz4L3/1V3yO7WrtJzFo5YMog8feaaWtWfO18F+Z9j1vcD37vM7ZOpsrNMUrsbVxdH4PvnPm/wsD1j/6g/d3/8Xv/qvuydTR7v/8v37U3fzh02756Nvdr/7K17tv/Ou3upfLL7q//8HPum+cpYD957/2A6z9Rg6X1tHuT//0T53hLwpnA6qN/puEC/lXgNVUI78Xb6oVcYBlO/i51oNhwCAlSh45gBslXIh7wSO3Jo8J3tUHohFRmzVWkSRzwItWkxugEKqZrY8k2YFu16hF/p6eUwlBihKEhTntGPaJPpdnEwUj8YLEaIXmAd0wQDtFx10o24mFALJJgFAxRygLJMjh+ckOFopWMkkqzk6CnoOT9xwDIuGLJ4FnVYwN7ZvVwUL7n0N1I3OhlASnkdcX7T3Q9zlwUeo5OCvWBboo7efA5SCFUldZiR/rMOYgy8Eub5xiTUhaBKBE+Lv0hJQN4uU49NhAObwp3E6CHLwSwwxkSWpC0fmk4KePWL+hVT6XF9p/61542mcF1H0ImEoboMaBimcMsGpAkdTPNgjgzSur9UvFsqI4OMsinvEGOAM+8AbggaLeVWhvtZktAnwNyrhif9R3nuM6caZfkmiJRF7Jnmt6mq6FEoY3xgBT98ebnoQ5yfIa4KDkRpxDTUFHcNEWU87w9Gn+AYN4Xu2hJ3uuaEisd2xtfS9trWXay9zwcqF4K9OhO6L80V/mmWewH6CEhc5N/FTYC9OiitKuF8qGmL7KoySFYkusBTz7ADUs+xgPnDFUjXmuz5NwBaOIEjw9Wje44QUFGy89ygrXsr54psGexhDvJd4+FFAMP9NSIEO1VEIy3QNw6TFCGdGBzphDT3737bdUP3O2eSUp/q59I4C5o/hCvO54JzhOrl2/7jheqGisXQwyrDcbnuyZpBYxMoYYJBmVWAdkzVW9P2qT/vSnH2sNxLiVVw6HKm1BoicMH8TLAm6hmnMB9wnAiWfaHjcnIBH1nzq6kJit+GbOmG9+lleE9mWfhS5UWURRGqvOJIo1MczMhQ8YtcvrEZlD7DDUXNOx8a7KQAUw4TLtk5IryB0nO8LD3QwnFcfC/CMnCkCxv2MsUi1ZyRx7TO2lK8pSPJ8lt+k37fbh2w4y0xRRItXe58gLfe4Y7EbNDf0ZZkbkXiWbYwzoI/Re6IvEBRPiYOYCBif1kX1cjBLWSb9d9vqr7axTH9Cix2Piimd3SLnmOaYv6vmrksOsSZJSoTRSb5ixgL1HIh0bN/CKW2Zwj8SzB0AlyRDz4D1vWqH2OICixb/6fAHcW2Zsun2MU8WzFlinTaET4wH27m8AOICT5wBKOXM4P3ixv84ofpQxMwVUDJeA/STE415VlgQ5G8CFITU1fSs2NzIUw55iyj2XUOkVk661x8uAt60FDDE8y7GipvNHhkOv5typMfA6NNiFgoxBKvV8OdviKSX8h5ho5JaMMMpYXqXchrIsBoiUi8F4QWw1CZjCZEFOxuOOnMLgHZDOCxkUUJyyPpWFfku6ShIjKd6eeG+yy6M0QieV/GKOeWXPSHbi7ddNbRDRumdsGH/WC2f8jtoNwDXLRWsOvYS1hyGXNmMYRN6RA5N1xplbOgdjyL3Y63xGSAfAGeCNlzT6QJgFYQ6IZSJ9x3sWKaV7AsZNf9daZm3VPJN8i/njPV6Mkw13MhKXnsZ9kVOcITm7khyP86jCfzACA7gXZTRc1766ffuuAKDmgZAiJ6EqFhlJo7ZDU2+1izkPMJrN6LwJC0uhP0pATjCFAAAgAElEQVSmCGN9cV5gVc9hpWukJSCJKZ3TuM3bc//zGz9THxWusKyQjckkkou8TKmtAAlUhfrdf1nx5xCacEgNidqSJ8EyqVWUSMnC5MxIKFoo896bTb7GIBXw4BXhAR963voetz4YqjN7FCANPa99wBdjZuBbgbghYBkFfv1nZpXnNQ6Afh6gc7+ajr3fPfrPGHfNQc89LKgt4NO/12E8sf2+17nTH5/Rvg0BZMaLfzEmZ7wLp+wHzvtjkbwYQ+C4dxwKlI8aINpKApjKY7usUnJvv/Wuk0MmsWFCOPYaLQa93Of9PKs/FuU0oW8VYlM63rj5Gp3jw/z9RoD1f/79f7773u/8Tnfi3HT3f//XD7sf/T/3usmtxe6rb/1S983f/nI380sz3d99+PPu61IqD/N6XcD6J3/yJ4cErInXMi0YT98AsJJOHIUgSSYMfAuwqsF4sRB0xJTxOqbDHGogZW6gpOANtKXegDWFoksZsGcMUIAFW/dHiXB9M6w8bbHSXw6dZP+j1mAriaPHWcnVd4cA9dng7zoMOWy5BwczSn5lqsSqXpTSAhH1HQ4qA+dmiaRtWAWjzELtVEISJ2GJkrohgIclPNlK48nAYs81pks1hRN6p7MAMw7NWpe6Yi2NNR5kb9QoCRziJFvAc824IDpRclH46DOHJrEtHPj8eyTgQQwLnsB1/SQ5Al5cxhllsQ6UWM4/9XjQZg55gDg0TQwVHNI3fn7LgMWCkINBBw+As6zZGbMYAUxF1L5EmbKVSv3fUK3PoukxJrNKpsPzBrVOpcTjrUbZCIUDwFuJQIY1Ey1GmlcklL0ACyzaJNsCRD3Dc9do3CgVeA9c0kIH9xrZMdUoYuD4bpQQDCPxVKEIWYsC0ABYDBBKYcWo0MZA7QAgo3hEYQ7StWCk0/4ZoVc0Pda7hsnr1LF07A+Nl2N3DO4FnqTMUQf1mdpTsRcW5lBQqDvXQMaO1gAALKVjTvvfpBT+eARI3kXcllgBNixNCoSScfiBP58V3YyyQEnMk5qDLkHCwaA2YXQKlVIeMYFOMjIzV/Y0SKFwTLS+i1JH8hUSccwqjvlL77xtazqAjP1Nn7bkWQWwIifwdLAvzkjhWxClmLHD+ML8waJE8Sf5lLOt4vWRld1DqXttb8tju7bpOFpqlB7X+kXxs1dK17KWUW4BCIwJgGNC/d6E0i5l0AdeMyhBRXP4AGC47WHaVxRrxiB0n7wCoIryimc1iWQCHqOAodzTnsgG7XuBmcxnlFNoz5VR1LS3tm7w/pKoDOOL6WxqE+uB+YSpAiUdwGvPvNpI/6Bkl3eL/RlFGXpnMopizHE5CAMvsWJYA57PvArw8Dt72xlbW5mqZ9pTVgatcEa28zd9iuIeY1ufnWBvh8stYeBBKc13iW0NaEkpGvaOGQgNTFdcKUAEYxcApGjKCalIIiYnZgIAokRrPQISXIuX0WrnB/sv1mmMI2SNjockXnc8ZPJsyuMaeQy1OHszRinCJrSm2lgRU8l9C0A4tKJZv0MHy72RU3i7iEPn8yTIiuLhjK/6vHIJmN5LLKPkDu8j5x+tPHDceuKUYuBLrGNqXfNirDPXGbsyosTLx/5Mtl2eD5W+8hXEU6iyYjb8AnpTFgqZyXjAptiQRxa5CIjip8GL5oEswICi5GYIHZrzBYPwUxmN+Jz4dM7QGNvwnOdM5nlObOXzBYNwPKUOQdEZxP1nXCc9DCnkT6jhLTyDPeO1mLqi3KuM1048Butd4QW8PObqmxPXeV3B04lhABYN3wOI2tAso929eyp5Io8u8+M4YH2HbOc+nwUu2WO0G5npOqne2xhdtN4BS+ov82kjoH6n3657q2cCEmOgUOkvneuOffYaZhzFeoL11XSiWhPMCR5w9ALW3J3bt92WCueh/8hwZLNjlTnn1G7G+dQUhswYKpCBxEQzhjEGpH4uMaxkSj8uA/q0nkPuDcINMBxBL0dmWa7pB+0E+LIuMfbB9DGbQen8p+QxXZifVv6AMLZeiq3TvaAiwIKeQyKu5929+9IPFO86M0uCwpR4s4yobLyMJXMGPjV4TWkSJ9SCc0ECP2jEGDegguM5039l3KWdcSJgQIocKxnEvql4f3+gz31NAzp9MHYQMPNXC+T6GN8LRvP3XsBaCezSorzGPW/c56PXH3RN/7P+Mw7z/kHAZ7SP4+5dgHEcWA0Ay34cP157gfZoH/sgtA9g+78XOB3t67jxGwvK4ZWPvIbXHQRY1ad2TsBPv6pcQ9evv2NWgCsbaF/3gXVvBezX1MFY1QV1ppaMR37EoJXkd7+I1xsB1v/p9767+533f7s7e/1c96MbN7q//f7H3ZO7x7rzZy50X/n69e781851DwV4vr40f6i2fhHASuzdwJOKoB/nYdX7ZZl3ceeKZ8UyaWtwPLGcPPk7iwIrl8EUyj6B77oEKyAHK/E266oB5oQhAA2EWIvrrInjHjy3LI22jDcFopQGDp0cHMQ/JGYwQDeHCAdSYl+Jb007S7kMTSC8d4Q0wh1BiIDmWbTdyrIWjDPlqY1cEytylI6qoeYMgQA0CfpQRwLm+R7p4YumRGkUDiwOtyUldHgmKy6KQyVJwINdykg8JsP6txkPPILU3jzt2EGEeFnNGVOUuKopSmkZLMAAVsaZbKTQy6hxGOpbFC4rPPbqJKNm9S1e6xx8yGf6yIEEnZOxsILfgFkluUKp5nvx0AU8AKZQGnkOL0ADfSvldk40R5S1KkxfSgmfV7IYvjf0ckVp498wBqWALFeaCBJjh+qAciB7fnVI4wV1hlB53PDIGuwxFg2Ax1ARSgaKS4EOKx/2lDfaqT7HK851pbjgYSyPCXPqYuhtzdGX+r0O1ySDCBWz4qgd99v6hqII3ZsXfWDMa/0Oy1cAvogNwqsdgIrywtrGW+ns1FJCXTZBL8A5VnYS3gAMFhRrOuu6mXjZ6FtqE8ajk7IqVmDkHSHBk2ZT1nnVCRb4xwNcioaz8UqWTEvhmhd7gDnltU0sFoo9bAGt9c9UFJf+YVhZU41IqJZ4QVkrMQqJPUCSGCz83rMoJ1L09CyPi9qIory6oiyzUnoBQseVrAaFHCBdwD6lTvJs1hrgIHHu8TDxvb7HFMsrtDpnCbRyq8Qmehb0ufIuOlFWyzZtL5E9dYnr9Kprcg+vVIwFlIrSvhLdGLkErToUtMQHFm3cXlDTSolvTvZakxX0H1mKY/dI/VPO24QrBPjBVqjQCP4OoEpcqg0fah/tckxc88bxfca29nA8QBy4KT2TwxFAWtS2KITEXdHvMtaVJZzP+jTZrEGFsWgsYSuY3qj+IzvKQwQAsufEYJjnBeQBMlkLYZnEOERf7DGTvCnlv84IvmOZ3QNwmYswdDhroBXTdzzdADQ8bolbT+xcqNw8B6U6ZdYq4UrOsQBzxo19QruLKdGnaZGtvkqrFJilD6zdUjgqTAG5bPCkeUzMp7K9Kv6QF/cPG4L9lfVY/UtyLpItDb3DnhudNa6Ha9ByxDWcuTdnBOCVOMgyNhSo43P2t1/NG1oe7dQtDVPBWaOVPK2Mh3wf6vy9e/c9DnjD8d7S7jLU1NrizMGggAGXdZ3at6kvak8oCYkkB5kPZ4qGgaC1DugrDzb9Ke82fXWcMQYnQk0kU5BBfA7bh+cBtphjG6w0TuRloD0pVUfAW9Ya88W9XSJJ87qqBIvZzwBBnfN4+DTWAFZCiLyvNCbETHN9GeIyPzkHGGM81mU0YIyZu/KQ8/5ZPm/rG7lOP5ErU7ovSQJpKzI4wDHxrLUXbt265fEMkyLJ+7AFkGSRQUmG5CSPo721j+LZ1d/yXB6XbsS10LwZIxKXwUoyhT2cbMtdBpb+Vq3l5MyYUpjHrHIUzNrD+pkINieOYvRQiMsRchU8EfC/p3WoZI7TAPTeGd6y8eqGfgbMr+ErYAEWlrOvuq4qzDx5mTEqtbO15BmflQzgvdpfPj9hMRVQNRgeJkU66PdeYwa/+vpeM4cAdOiF8zX+b29ZnLpJH7Ty3n6gcfT9w17Xb/cX+c64NvXHadznfcAaLH8QEBwPYOsZo3Piu7W1UfNaf+/X1tGx3u/v0ptG5zrjVoA7uODVV8q9cWbgq/j6139VcmrJZxu6Xs+mMW4pHfq90iHZj3XG9vt/6BuNufCNAOv/8Lvf3v3mt9/vrnzperf2cqv70cc3u1sfSahuSMjOn+suvXuxOzKx233japTWz3u9LmD94z/+Y3tYEbylOIwC1no/FvZ+8qWA2AxoWsZ98kusWvyzUogioPf4GIDgGnw6KFdUDxKFIhZvKbPY19o9Ur5luAmcRlq3hhoKRdkLyhY6qDsoQi2DYaPJxaKbhR+lNZ4B2mwvmBrHIVOxFUkqEIBHxkUOmrJoc7hxwJbF09ZcvRerKaAmdJ5QhqA04UUmFTxJJCYcVwkgR6l3TIwUgFUp6yjEZL1LHdgkjrJFkxhYZwUtqnEGs2KuomAmIUTonKmjWMkw8A445k99dgZg9SWKfOaKuBB7ODWm8RhHiUChQIGJQkb8EYpWsi8S/2LFvZXO4T0fFGp/KWeJpwy1NZmSk1GaA7TKKWXj5R9z5hIZUsxMX9VnpRBXZr+Kr8r3Ui6hkpB4/pJFaWDBTjZKLO/JDImHzfQ4vYdSincXSzxAwPQ8efDKq1z7K0p1qG/lBSrAWu322nZimvQfJYa1WVQ7e1eIs9GrjC59ilddV0or666ScsXSGCUV8Mm6tUHDsWIBcvEIZT5RsK0A6T+ucd05rUUoaHgaqfvqGnXMOV5yKSlY/gHEeLUppk6iLQ76smJH4aT8xZqfT8ZhShUdV63dycnQ5qCVsYbYw+wV7g8d2HURG4UUTwLUWxLEoP4QR4jBAoONs3XKmp64MzK+PraiiddlSkyFUANRQAU07EFgz4fuT4ziQ8XIU86EmCcUc+K3mGuuYz/jpY83Kl4uGwxMSVSdXz3Lyrod4LRLCqDZHgEo5Ukl6QeJhZx4S96eeJFCEUx5lIDJsAqo7ao4ZbxSGk+UceLZUfYpjYOBiqyjJD0pBTZzlvZtKIaOWFnPsYAoYA9gXYaehmLjcaOh+i4UPLyM0NVpfyWcQmmnH4Bgl8tAnWqKHfKN+S0ac/Zpkt8kgRS0/WTeTIKxlrAEEN3AKeu6chfwXuRG4nrDbCFJmDIDa5/xfcBvAWi+B3isBEf8zeeRy5Hj8ehl/9DPypCIUcGGqmbMKoBh0NY8NnwOxdz0eZ6t71dGXdYaeQJ43yEPzoQco0ZioEiclJJthBFwr2LX0M6ai9r39LsSeTjGXIAYo12BQo9rA932VCFHNU60A7lLP4ptYk+f/i4QxZ7g+ezlAkP0A/kXQCvaJDF7ZmTA0EisLP1abdRq6jCzJ7hHnXm0jdhu/iZ5GeuNdZJ1H484gC3tQkYDNhV7rzVW2YL5Lve1N1gy1zWrtects2Qgw1OPjDJrheSBbXxJzMR5GTp94oFZ5/TVe4Zs6/J+m+1k43T6xf5G2NljbjozLBwZOARYmQsDYoHVsL+IF1VywJYI7/KVyz7LCIWJIZoyWjn7Q4k+awMcYUq0OeuPc3tT4ROilsNyknbCeeMEX+QFwHDTdFrWzFC2v1Tm5Ou+NzKG9VneYcbLHmryPJhWn/JL8YIqjAVGhg04MTzyqjHi96qVXGcA+gSGNbNRnMUZIw2GVoE89oKNpTm/uT/j/kL7rEoD5SgmsSRGCww6xEgnfACjm9cVclz3odoCMdfIs4X5me686L6uFHFURpxJzoYZ122+d/++1t4DeZ11ZixghI4HOwbbAYp03/xn29+lE3wmixy6krQI702MosdbuAd5AwyitSYr+yvzHWdAXmXsZUOUXtocrJYjAUeRKfV7wMrw+sHNeJfPXsVi0T+r9W5vWCPt1rmFz4amHLd7HQaU7gc63eoDUNEvCqxW/0fbPjouQ5AXA+E4YN4Hpf32jwLivmH/oOeOjkH/2gJ3B44x2bvGjGO/L+lnGTmG85eFkBCXE8Ran5jq3nnnS5ZN6Dicl2MXS3/gPud3+tAvi1ln3Wvc4sBL3wiwfu/ffGv367/2Xvfuu1/qTs5Pdvd2Vrof//Rud/8f5Ap+udC9/fa1bunSdHd+4XDu4P0A67geoDz+x/+4P2CtpBNZSIDVANSKbTVYbQBozwIByFgoMNGh9tQCQeA9lQKK4OVAgXrFIWcPKNQ4WwWbt0JfwlNYIKZvQeM9vKJ96wOlJIrGy6JxjG3zfpWHpDxZ9T4eBdpZcV+oNlZE9B7Cu5SOyqxY1uOqy2aZ1Cz5pn2RFRbKn5QGJ4XQZ3OzZ9uBjJX+qcthcMgwfozDTksI5ALgEoLEvAVgQqFLnE+NH+1EgWCEOGi5D4ctllJnEdX4VgkCH7oag9NSbskaWBSx1DUNaEdJRLFJ7UkllZJCjuIGmEARCF01NFcOL14cwPQTpcylGvxe3q8EQAGQJ6y8oYCgAOIJ5WUgrVfdj/Emy2H6Vgm2KKsR71Ap0uXNAvkCeFBmSRh0BKutlYkYVJh7ACh9Yr5SczZF1zmwnylRxt279+PFwoiiZ9ezqn2J0WuZBpsneHAQ6qIC1YN4DWLlAAUeh71eqLII95X72qf1XDzmpp41j5Pb5XHF4JAESvQfrxz9hh7Kfik6I/GzJVaZf7LfRiHNOBzX3q3i9Hg6SSgE9bdoauwBFBFmM2UyEsOIAg6oKOqeE22chj4XAwHx0cSPYoRCKS0PyxkSNDXDAuOB8QZDAQmEKNeC9wDPAh4M2sV6Z342xLhIvHS8S6Z3SXHi+ZTOsQxQX1gT1JF8qAzqlk0utZXQgXpZqW0ePZ5BErYoFcM5MhUOI1xjkPDdYoT0BbvBgoDxwEBXymvznhTICy001FcbvtQeFH08EyRcwThgb4/mCEOAAaTZDTFsoYBHbpFQTXHUJIfDg9xKyJgWS4IUQHiLi4Te6CzSNl4IgAgco1BX6THsOQWIav/yTEoN+XrTN4feCsaYjM+wKDAulGfWgBADnOa9vNj0l1cZAZFBMfYkZg0va0Cv4p1lnKg6nO5vU4z5fvZbLNzIvZqPrMUAOMYyhohkdOY5JTPiuc04YsAzyFQoAHGWNlY2wMqzSEID84BrErMHPTaZmn2PpmSmBFWMQ4yR90ijLxc4oZ3I1eozQAlPP0wHxg0jH9fCuikvW/WBcUSSlyHUgEUGIYPGZmytOGfGqs4sG3s1N/EYyxhJeTIBDr7H/mJ8Kqwm3t/IN+7lJEDqS1g6qkygLP6MLd5SFC4bynwGIo8U943H2/MRVgSGI+aDbLeOJ1XsKUY5qKbJ5zCsMcxzMq+Jp40xgzNSdHGNOS+eTVgAwJ01xT1ivGhAVePL9+l7lTsqw1gZWzg3i4UEqCIGHINRgQl+UoOXPTEplgj7zvGvuu8JZaVlrJaWF1JbVTXX04ZJx9MjO0mSxz2pw849irLNGcT6ol2Mf2KYc76Vd7i84cUAKIDqbNda23W2llMAKjssMe6BrChDWBndnRnfjILknODlmt9Q79ELbLRvpdgwbrb1ynwneQwoNvsk14e2H5p3wr6oax4ZljCUYg8tyvBhg5bWw8SErlP2X0IYFs8uyblyQZ+dEmPmcXfjxk15WO8rG/Fst3xuXrKkYoupfZ02li4XUDk4uSybLZ/9E2N06s8i/zCMBnjmOzHqSiY3dl8p9vy0YbPdO4ATEJyToQ+U9gNTg0OkXT/q3UqbC+RW+xOuVc+o9V3xr6Ngrn9dPW8/wDnu2sN856Dvvc5no+By6F3NfNWr5mQUcI72K8bF/07duz3beV1XfhsgAALE/X4jJYqSrZJjS5ZdrjzlIXpJy5fOUyqVpzwmqUoqVXlIVar/jFR33Lar27dK8l+439xtd1W73G53WpZEXUgCBAHiSgAEAZyM3xhr7O/b++xzAUk/eFPQOWfvb69vfesy1xxzjjnnxMTcNDb7eb759+Ye3/VnW7n/roB1PvP83qJEY+3ImGJHmA1V6EiEv7yx+O53v6v9o7PQbe8Pq63fqeuF/d3zznrYLgaKTW3s9d4XAqy//Y9+Y+tb3/nPF19/6+uLS9fOLR4fe7r4gbLM/fRvpGw/OLP45XfeXrzziyrIfWBW9mWXHu0GWKvQLBeXTuY//dM/dTmOWjfsTaoCZ6CKRyKUrSRamgBrBjNAJfWKxqRy5GF9ZENrArGIomCgYCNkn0LJI9vviN3iWtP08IxKnpaCCRBCGNF+rbFcSzbPKDQj5fTwGr0EDLu2WyyIEdA5FOf0AhSIHIqAoqTSL80Xb47fx5I4qMC0gfUV5QDgR8xRaTy19DaDZJLlBDA4plCC9jSA1UoGNNzQojlkfGDq8wdQdcmEN5JJQQtK+Yt4G7GAp74mlmYpkyiJekb6DmCEfhQrNyVIkrUQapXpRDrY+HlZXp2f/1x1cbnnAIwuzi4lLck5SDGfeFUOw1uiMN+WBwtB3+QYzuQ85hmFFoXGO1d94bk4I3zwjrIXWHx5TivZHOTEtKKMA1z1hpVK028FdInnNPCYMqPZ6z7zGIVSGkphrauOk9XhaSs8lmSEicaJdvEusj4BCFj/Ww+XRCHQqpiz1lj1Gna8FJTwZGBF4YqxINbcCo72y0JlKPT2/Q6F1mclIBc6luMHB/1pZNK0ZZ//RqxqQFiUdQ5zYo8B+bRBZtPr1970T8egQhHR9SiSZMllDhlL1hqGHx/a/Ee5ALWIhwtvMsYHK9s4KJnTQc/vvqcvgP7sfdYvSqWUReL89B/K0xmtKZctUgI4lGB78nRdS7zclxIdqiAJnxQ3Zhq+ElHJ64ESg1cDxQ2F3tmu6T8ABG+R3qfDZDbFM4YSiEc1dORY/E+qXdPVTd+kbNALl2rAaFBaJsYZ1jvKMZ5O4qvx6HjPuOZfyq400ZDj4DRmeITsRdXYlBJLmxbuliFQ+mJYiwJNtkxojgMQOe5uygTOOo13/MSIfST2W4BVjAh7c7UnuDf3aiwWAB+ZVc8+3j3GCB3IhhDF8EaOBbQx9szBKckXxjA09gOi5GF8yjw6dmwYcAru7NmHdu24/0E5UpuEasSDT5xrgP+L52SUDnXYBiPH6lBWZez1sV99LbIKYKf/WBOvE0evMUL5Z3JhNPC8TRhkI4Tuj5cotPjQX9mXc8oqe8Fr1vTrxG6yyemHPYU2dOEZTq1pqJEYPgHhlqtjD2cvyxBJErhRhshGPYxYWqdci7xwGRp7auW1U/94Jtp2HdexHrK2QxFmDRfA80zMOQnCyurBONDMxjy/k1gBVvVM3Js+AyzMZnHynJTi4l7kNKDPfc4qjrBz8NjTzqULl3wWYLRijzD3yHTOAF6lPvO7PaUjTIAzg3tHbsm4qIQ+PDfsoAJcG7kUOpHa3jArAiYvXDincdV+Vt1uy2g5vhpXyX0YD9pOHGxAON5SU1JdFz1zHJkatk3la5U1SmL1jOBa04eHgaRgNdTisCh4HRcgpaSecy4Mj6NZUiR81LhcUt3lDz6QQ0A1V+n3scNQxI+7BBz3vfHhDc8JGfUbDuHa6urzKSVEnAwWGHIpixXZwnlJWRkeBfnWZ+PZJwMW4QQn/DeGeu7BizVR4z9/12NevQXdg7PU4AzZL3mOsc7Gb60ts6xkQIhBBOYNc+F6MTYSz/WfjHPOC+SIGVvyzjIf9Jtz5pn0qxiHIu/YFLRBroETKlHFnnhd33kqwxgJGC+evbR4+yvKV3DgiPY4FQg+XHx4+4byEigs5Cx05YQnOCGZATJnvQOJ3FdvOi4wUK2XE6dBys1YJiLHAK7QgOm51u7S6YDxzsbi6KBle7k8+gC3ft+3ms7x3X5PtyYgnY7OXxNInV/rJExLMDvayKONR53pyTMgsiMoGdfMMOGyE182uN3UnnV4P+DU/+rS1YnmutH2cco7q2tww2iOeVkHnavzMJ+TvdvY8bs7ANb169PxVWowgWasr9J/nR1YC+vKlSuLt99+R/uCXANzwFrX/NxFvz6b+Zt1PmcgtT9fNmj9woD1F3/l1xZvXf6qijFfWhw6/9ri5/c/XPzkb28u3rhzePFLqnV59fKxxZ3TosPs47VfwBqL3WLxJwBWKfahjoTu2xjKZZZg1zocn1spG5mAWccDHFYpp4soUbZy8dmonUopEGLBXIcSAEo6f4OcKPMcDgDaAlYrRZpHKG6hfMXTaqVFh1FjHe2lc+wNysZEz+R64uWsFAzPixXF4UkpeK831AJP/U0Mlfqm/s69NT7UiDtRG3PqaiyoytAqeqUVEVMmAxgDSkOXQu6EegvNbstKPc9l6pasvdyX/tbK3KydzMczUy1DxcVyj1JKX+knMYUcIAaMUmiJJeJw45npM5b60O9iWWbumBv+RfEbKfMxPuh3DlGs4JQjunkzcbdVBpineqrxYkA1q/LsxCt44InFI5vssIpDsXY5B40bynoP8CZiAcTzHGQhNT3PHilokAEP3K9xxPTdyhGgbHzG/VCKSx3HS8D6MrjX82Fp58BHgatR4omU0ySKSVr8l0N5p22yLRMLzee9rxVVNcl7Xqem48aS3lIdrkep+Y31fcoq23XVs6mCOwd4hFis9qkV6HmTF6PKP++/efW6reZQZfF82+KtPpEQhzINHBh4DPAcF2Rh2ChF3mtaIJ1XwJDo5pTW0CDVIJS+8Hd0B2Kf6QcKDP+IT7us0jNksT6hZ3yD2rnQnaG7kqBG83ZPe4D+sXZTZ1MgReVF7uAJlfGDJF+A+JNqFy8/c0XfXO+QmFWtY36HeUG8HW2EpRAl5Nq1a47P/kT7Ld99ZppxgIa8KGqTmq7cF28eQJ2SDMTsupyI5AOU+a4h5opX1wbew2ZwRQl19lt0KeZaf3M40V/mBvlTr1llRrxayYTJNd138dLFW3FMtXLtIaE81qgVzPoCVFeBAnw5/hkGC8BFijHg3Bk2xwE69yacEFWbvfGUMk2jPjCKGfYAACAASURBVGk9VLQJ7c7ZcjVf9Klgy8BML69ZXeSDWOuG9zs2z5QgixFgzJrV23JjZCMuW6LyxGCYvW9vfcC+49AsaxJGgbEDQ4SBndY1yaH4HonfYrRJncy8F3pxzqvQ5OuhCbgNrZR//M16IRbvgBRqZDDeTxRZDA5Lyp6uY35hf/ACKLOWMKiwrmjftNThLaRd1gLGPK476nhcsjA/SDm0cSamrRhDE7cPOyCsFJT0Jk5iHLPvk5CrHlG+5znAGAPrSGsAarzPCD1H64J2beJ9Z3zx5pnVwbk4DCgBuAnHSH8CSgxEdE54v8qDaK8uHnM91xsCrMwjCXuQ2VzDe8SJUu4FgEFCoFCEMVThoVa4BaWJBFZS3kH7Es+yDCjQTAEaTgpEvLX62BjmGip5Vs4b1iavGoR4n3vQ3jLGVp9XhscjSKiHSn4R4jHCc96Qt4O6v5zDNo5Tdk2fnVQ8PevhwqUrTrb0M+ULwUB8XHUVkStnz522bCcRHfejz4Q81MPoda25LGU5OhDGYxkXBVoBrJT/4vrr1696/Ud2Ra4yrvSduUqJmBhAaDO/J1kV7SMXKKnDfNl7aiYBc0FN7Ri6icWNISUxw+dFz2XNYvyp8cRxl2qzuhvj633k84lznf0FEyfxtRdVn5U27qlWLzbUxLMmm311JwzgJ7QPjpuurLUiQwalDK9evm565KfKXI/svXX3Q50VAtE+YmFDAKCnGs5w8+ZetupjcXzQcYxG/TdKi5jlp/NrGB94noIsjI5h+02eVyBxPX40ScuVsf3e/O85YJuD2fRtDji486b4xrYfqvDyHrOvzu/rBT97hv691/u7fefvq72557SAZ1M2YMZq6T1/hWdbB8sbwfMM4G96zv19h05NE7Lnd3YArKxP9n8MqIldvay6xN/8hV9S+wWsMcRN/5Yz6/UxvbwyLcPLQKphbLlnJQuqL66vk1f9+wsB1t+Rh/UXvv2dxeWz1xbXzskTdP3U4vaLjxc/+k/vLj579/Hi7YOnFl+9KO/QL2kg9vHaDbBu2xAazD/5kz91TVQD1uGxhD4IHbiAlcM+3oOUGHEWYAuHeFYBCCiEWUQTYI1nNUoFByBWPR/E/NRhXs8p3yMpBoemF4AEpO83A1ONXzL1zcK0HtK0A33Osa1DySuls1Qb7lELLRuqh0YUzGQlXHqbOHSV7bEeCVO7dBDFW0jinngO2w7Wzgc6NGkH6hGWfQ4CaFZ896EUi2nhTXGsVsb0j3hSDknAR+g+oaLZazRozfagUD8SJRDha8GcmpvMUz3DR0e2wGYLhcJJP2vxroGgSkQsqQEOACJAJVZgANCtW5QzCTWLeY2lPBS387Kwn9R10LILnu3FQ3k01QlaToC6y6Rojk7JS8d82OJ9MEpm4rEoPJ7SDBycoSBmQxuU69cmjuia6cGUOY2CyNqExsh3QxFTyR8pX/aSCOjgZeV7T9Um2RihcOClINa1yqLBvrxLtoKP2CLAGs+DVz1xpJRzmuK38Vi8cUweOj1HgXRBPopbqGIx8tBP+se1eA7JAozX3lml7a1Jshd7qmThxsNy5fJlGwH4PslZTHVWOYzPNGZ3pUhiMHEdUhIaAcywnrtcQNa8jUd46WzFDEAhcQ/zzSFvj87wWOkvdrZpYRgleB8D0Xl5IFBoTpJRFIBlmpbWgxp0LWU9z8fqG4o1c3zZfRalUCDqlhS5Tz7RHmJNWLFIDBp9wWiFUk9fbUXHM6dxoAwDRpb7kk1WbiVr8JSzzknKg5chezjsC+5Jm8Ti8sKbh3cSzwgeHe51QIoOzI4wG+LlYUzIyOk6kpqjMjRs2FF/LQfxkJGNUj3vvGI4Yu91fAvYUBiTuZds4WTX3rLBBO9qKOmDpaLvkvCLPgC0Wa9V3pGtpYn6ufS8zFO8jtnryaIamXtQ340hCIMXVGSyxI64fTyJJFOzZzigNUaoxCoXyKS8EmWUYCkcsIGC6+7fI5Nr6miWFus437GO5gllqnSSDdw1HjViyaqdcUOuhBkxyn3ZSEOCrzBPAnigNg7ANsAoY9ySJ4xBFPgYlbpe+Js+xsikzwWkkNE14AC6bFhQgj6uY40hD5bnmj1XAllaNy7JpX9zam2Mg3icBTwGuCA7Lq8jw/vVGGnPCUZFrXPkjuPCNY/scZ4XgN5Eay3RVbnRdWC5NIwwABKMjY1vZz05YyxlWTQGJBOz7KTMkP4rCCJG2G2MkkVL2S8ab880PjO9WePOEc54uc+OJxUw17g90R5ueAhnmmMrVfP5wMHnlgsPNH9PHj93QjuMgFCF2Z8wJejXCZIJSY6xH5E51Mw1sFf7yfkAMJkydCPPmCP6wJrjnxkbJM5CfmhsAXu0fQdPM0n09J8z7Op5oEjTNt/j7GFNYADDGEn/WZ/v/uSneW4xCGj79BnVKddP1qIz/WJglVxmfsqO6p4M2yqJt1BcOZsbD8/4cTa+9dZbBrCMAeuXsB3XqFW7tJ1EZCkNlX1ZORPgXsPkRcXGuZ6oBDhgF+9rYrHDjICRQvgFegfzQmLLrPnk98BQ3Nwj/O2QGQOwMDZcWk3gvnpHaq0T/hOPNiwb2GL8Th8x1sAAI5cBpYgwhn0mo9ZRAf9jr5MwKzG5Dx4/1HfQE1O2i3qmDuEyBqUkDcnOokvOHSDu9ACqDnzyeOUn3GWzh2aUYp+p4wyL/tm4VHUsCDXv8esACd0Hc1C66fdVMLNO89wMWNOHNcC6vLOndgKyewCwXJ3r52BlE8hab7eG8flztT1+VlZvAopz0D9vt0B0+k505r3utSconD3n/Jnn/d30/l7jsFNb0Hjnr13bGflRpraG5cNAdCqVaUOrjCnfeOeb8rZeH3MWJuEqYI0By/qIm2BlRmdD/haD9Fz+skDq+vNOzpJDi+9973uL3/nedzYN97b3Dvzj7//G1je+/e3F+dOXF5ePX1hcvn5u8fTE08UPRVm89TcfLS7fl5f1ysXF0+9+a18NvhpgPbj44z/+Y3lGQiGDPmIvK3EDw9Pq93UIFfjNF22pF03K0cXtjLDDw8p7BRkoplDRQqmc6sAZ2DKJWBGGZ2x94gpEDW5kqWubtbz7PoNSy0HU/vKTa0vRqyWTv+lHvVoon0laEI/kA9XEszKLxdlgMjQuJ/Ex1S0HfQ4zlYiR146+kN4e6yQLsbFeeFgZI4/t8OS2FqE9D1IiAyjx0kLziXCMMpZyAMTiscq5Ryzm2SwF1U+kEPMZcTEodygCPF/K3sSzy4Fbz0wpzrXmO5mDDjtoT8dloeaZsZQCWPGUZ3zIIhvvplPo20AQr3UUrnFIjo1sQWZFW/f3vEVxrXIK9YprDFJlKS9dLnMWocoY1EPAd+sd6zgyTkmchWeE+olQqxPfhkJDrBqHrSlVsgjj1WG9M25HVQAaq/8LqGECDXmpHVOYAhBoYx63zLjw9zMluolQocxIMmY6NtSemmTFpk2Uryi+zYSaA8h91NSfkuX//PkLVrDIkoyC9YnWAc90fMRsMleNBbNnR59TV5JsjDdFbQOsmpLO+HN4+8CcEuUYcIm6zAvlx3tleC0ZU0AZA47igprN2jp39pSAdKi/MALOSKGjr8T1nRA4x5DCviV2FYbAbSl5jCv9Y4zps3uh/wME0FeowU7+o3vWCwA1juvqWaBvgKUyEGg/wLsJ1BKHFc8swC17hzWCZwfQz9wx7iQtCq0atK45lQJVpaUHgvcDBpGhMNqgZnCndUqyokFDTDKekSnXJ00ybNbD2PXmEh96aLMGhscs2VaT4bd7BUowe64HRwA0nr8o8/XkGlySNdflG5IBNIAY2nuMdUcFBDO3qdccr1rAv42OenbLu2EkAEy4/1pj9qJ4r6TeI2OEHHACHa0V6KDNQ1BmgQ1XoxwW8tT7Qe3XKwo11TWEMQZWqddPAGtBdlgviU9jzEKhTN6Bzi/PG7p0PNesgYLmygba4Rm4ls8MusnYrGZCJVZyMHmlKFXF3mKvlp1TJTwKFyVRMJYleV/qWuacoU3W47079wxqeuaYfcD+GaVFqgQmy22SdiEfbBjRf3hjeYayT+hz5TtrDhl99gy0zOdO9NPnbjbhgiL6QuIunhcvKQsTsIZu1AzB6WMYO11jNQiW/sp9fGYMD4EzeKu/uY71ovEQWMWLSfz2QRkZQ4EXaFdpk6MKCzl+XM+kOfjo1l17Y1kLeAcB5RjroKuyJw85g2YMdZ1TcIjL5GhtwK7KuRIvb7NnN+8CdNTnIwkQ81FDCQa7B5KHgNRzqrHtNax2ej7QvhMfCZw1tpQ1Q71yzov3f/qB55dY3IbWADRtLNb8Od52GEOYHwNw16DGg5x6umFHRZ+p8s78NNaW/Qj4xRDK2CHfAO949Ettpp1UGwizgzY5a9DDGC/G8/r1697jqesaejTGAV7Qep18iWRLVohJ5ujBsHHVCvUAF0s9ZMThd+/zPbPHbIQeSf84f22cI8EMVRh0X40pBku+R44MDpMDW7CDQof0fGIY1Ppj3F8IAMuyaYMyCRKZdxvLMFIOQ273s9dqPav2Yk2A1eE+/nsK8fLvVv4nSnkBiH/638CuHpftlOD59SuAl5Fcgsr9A9bl3cZ3N9VwZc7a9hw8roNTT+547QT85qBm/izzMVlvp59VxhXEd2zbZsdjPj95jzFfHZP9Asj5s+/n+Xa7Zj9geBso37Wszdp4rwPWHb+Lpktc94nFm2++rb16zXqHswmje3isCl4792HzIKfD5pmYrPNn/rJ/n68xZNwrAdbf/ke/vvX17/zy4typS4vzr59fXL96aXH4wqHFTx/cXPzoP7y3OPrh1uKXzp5fHPnVL+ZhRXiNbOXTBtAA/9Ef/dFGwAoV9TDKjj2vScIyB6vO1DcO9HpaY6Ud1oJh1TIAsGIv0GiFSh4IBJqpt4DGWIW9IYbwqZKAQI5XL4c+/6zIObYitLsCNl9nYBi6ni31Q4jNvYq0OVdKGQyEMcCr8WgcunhYQ/sKtRBFIB6QUDebRIH4Ug7mY6IiJV4HRR4gHPoqClDj5qqoiAbvdvAo+wCXhZwFDeggjgwPZTe140TxkAD4fP6ENtTxMMgACKqvUKh4cTBA5+wBm7qtiVfC85FkSKILQw8ls+wA9HiNolQl7tGWNv7psDEV2ZTfxgVjWY1HvN7PgLCREXgIaycugoKr/jfLcB4um5hnof9PBTDwkjMGVT5D26OoO16hZH1l3pkvPpsLcrxuVpoZb92bfqIk0D+MANCGOYhDefskdM034n0m0Y1LXWjsXeORGF/tl2ZOLRjhJ8qCx18YiDXwiSzJqY834pOp6cl6kvCx538YCmrsAAzbS+cDm8ReKjkjsMseAlTT1+ei755S3WVEoNe45oNn4XcbUaQ8PhaQuHHrI3nB7xi4JcupAA3gXHNfWiLrEK8NDwSIg1rKuiT+lQQqBntQLm3lE+VNStUFxTIBVqF0kTSHPpPx9TUUecf1qUyDrInc86mU9g/Vj/dv3vD8HtN84R1lDZEYKmWtVDNViiWxpzZ62LAR8Giv4wAdeJH4uwYn1hOHPeMNmEeXIckJSYw+HVm1XWJL92L8WD9eT3pagBr9eyzvC0YEe8fIQ49hxV4N7ZcBDtk7c6u7Y0nVRmnptIlCDfiOrEgMZbzYVaDyWTN7lk5aJdF0XrXKmgKYMkeNlWVf8gyO4R/yqO0y5wBvZ2c3wEzpGV5O2KZ9Sk1Fl2QZxrmyIABUCMLX5cnh+0luF+9qFI4YvzyuZkWEcmzatsbb46YzAhnGOkFOYABgvRR483z14JUdYYqj1jIGrdB94404Rlkk3ZjrIitjxKG/AZtk2A2obVklxj7Gnkk+M9eV/yj5AWeJh+d58MQ/fQ4gwFgVTyteMIwjjLGz+A7DWeRszi0yTbv+ramSUGfFxvDeSs3c+x/ftzwKMwTDRMEoYEN7Qt9h3eChjPc+Z5bPMX3mJIacHYzNkA0kIKNvD0e26pMnkVmcc088BpH38aCbLj/2B/3hVdo68oGxdEkzPIc+KxbLcWRcMEIgj2LQlDeugHVk7OU5OcsSciIDC+Ermn9orwYiTgCITHviOst4LZ88xegCbVTZiiVbyqDh/vTD8YfoDvq7gLlGS+dEwHhHeILuR58A4+xj72X9XfCIgZRSV5UNMQZgiP5MSQPvuZ/IJUrQ9IxkXJlrn+EwpgCg2vP0g58847s/+lnmVMwC7kF/SPwGi4S1Rdmter1ZX8Q/c2+yolcfKvWXdd24cAwJNibhjRwg38kHkeUaN3JbUIcaai+bnhAJ6yuWEppzfQfvKewtxo/13pCZGjxrbIL5gxEf4wDnucd9eCHNnAMU2ng1jKbI8bGnMlal1Id22GSWrw2FkTVtAy/MMcpNATRpAyMSDBbtW3tQHTqWtUfpMeuI2tvWCyTJGS/YkhhAIxfj8W1StSUQXYLY0C7LTlp6XtFlB1jyd7zWJ6/ZHKAUtMbZGtbWTqB1/f3Va1e9cgGlu71m9xrjuK1fs68XROwG+tbB7E7XrgPVOQgvq4if6+C03Zm/vw3seQw7Fvm5Uz92+2xzu9vHcz+AdNN9dh3rDaBz9zamuV7aL8aam68p04Sl3J88cXrxrW/9Zw7bQi6F7BDjy5xGXecPextZ1DJNeyysL/zxFwSs39165zvfUu0t0YFfO7O4Ci34yhuLW8/vLv72//vZ4uGPnizeeePs4mv/xa/vq6ObPKylbO8EWO+KdmcBMvOwbgKsc6sMSS0KWL0JSNoyDv5YlLOuOzgFrXhMAGWhpSVJR5U6GsBLWutmBXI3Wa3QWO26UEIXS9wQSlUUj9CF8ZD0uipW9VRV+edz2kDeZeGMOoaSym2zgLn9qrXJXhEUSoqsC7AuwbX615ps9mYAxn3oxGr7lBqNjjGEHiZ6z0EOspZWkBI0xs19I+7MWSxjxeXeHFxtD6UJBYTxJ+EMyZDyrICfxFvWY2MFxPFHAJqMGa8aCALEiSVMQpAaKXi+nAehtPKy4gNd0V7WlFIolfeoQEn7h4Jszw9eqwGM850kO+E6K/dqM0p56EcoYvWcpXA8Rg7WTSzlpd9VsU08AfFT0P1CCUsdz3hW8HBBCcPjynPSJkXhURhYt5m7iSb5qcqO4KVGGe/8x+MR4wsCqPG5jCWKVbw7h7WXiaOM17f7MfMmZUnjC0CDU/BCY0aaf5T0jOuoS6t+xfOgxFHy3uNBwWLPODvBgQQgXs333rvhbKEAAt7nc6z/0M+4V2voRtl96pqJTjKEt9AUYRJNxcOK0gIOO63vv/nmNfeLcgSnRAsGWDgzLYBGz4RiSJZP90XPfFtA8wc//KEBE2N8Qh4t2sYDgUEK5gCxpm/ofYD8g7sp8eR6qk7Cc8SKKvPtzMFDNliZwoBiQHvYY3D3zl0nWno+aN/0A6pc6ZEu54Dwl3KWLM8BigARZE/j513rVcag0jvZm40RJFNnQNDkYUt9yyT6MXvDzIIpgx/tNc6MtWmgOaOv0la9PnzOs1ZecR17EsX9iT2NOSBrjHsq72BKfOU9gCg/S4llz/g1wgdQCOOxJUlaKOamNKvZhkLwt0tcuD4prImAb2Js6TvgxnvXpWYib5FF5DfovuQ9fm+CLfoTWZq8AaF0AqqTKI37sU+5LgyVxG5zf2RADQLsHdZB5GWARPIGjIRIQ/7QThkzPL6NT3rvomKtP5PRMPIychfQahqsPd8YN+MN6x5FkybbI6/IAbdoAxX3MM1W40ByLhswHMceOjpt8Dk05AKpGCwyDtnbyVvAemZ2AZ7MxSkBVFgsABO3cSgyB6PlM8mggtYY1OJ1o032+ZTYLECdMcLoQ7vJHp9yNvSRNok/JyFOjBTxugdUxuhiY97I8hz5mlhqJ1vUP/rN88XgC/sgYRhJ/kQsbIA41+S6kf9A43NA/wqkuaYZhBnlO4qZnANWGBilY/OdUOlzRvf8iYc+8tCyX/sTw9gjsYKazI42CE1wNmPLXUquNfYUTyb1R8WOklxg7DA6PP1UgF/rlARYTj74Id7WGMZ5JSNvvIhlcTEeXX+tLIBn+J4yJ1NfOgkUY9RozCnrnnEj9AajWpkc9Zx2zdVLG6Nz/uGhJWbWdaLHmep+q48YrR1SZVp7mHHMbSjHOb98lusZSkOeWFLR14gR9SW+MLLIGZaH0QUCmKm8pkEmSZzzy5OcU//whAKQ6RuyijbngDUAFSCd5GxzgLT6+wRWA0gT0zoB2wmszgGrOzxeq4BiZ7DK5XNgN/973t5Ov+8GNJ13YAZwN/WJdncC3Zvuud7G/LtLp5GNZnOjanS39bFa6t+zMdjtnonf3O7R3jTue73Xcd79fts/3Q+Q3RG0LmNM0+5O1+3nHqvrrJ7UgzL6X1p87Wtft7EPY07iWvv58luWPT3Xyi7azQCwn7W41zVfGLB+/bu/qILyov0dUGKf46LDXTi5uPX0weLf//W7i/t/98niF46dX/zGf/Nf7tUPf/6qgPUP//APFwDWglXTRSyE8LCmTAhesyVYxbo9vKg97JeeVhTYsTE76Kj2/M9xr/qHwG7ChR6QFZz2KA1aG/dDwYmSl43Hv4BhFMlYZ23BlmW8VCv3U+MAkPzMi2EKAufZetB141aY81mSiuTwwSJ+UhZLllmfsx4XPrf1dHiA8SByqPE5BwzGPxePx7OBosbhStIcPBZS/J9KSXSyDvoKz3AoyCierqWotrG+Om51JDdhEGsUQFmB3ppYUJWncJKejMl5JY8AgDyyd0HgQAqXDwz6A5AfZXysPA3vBQe7vROy+qLA44W1wq5x5/BOduAYAuzt1AFN3xrPzLX22jneSIevS1FMtdEMJMf1CSzHc5OsvgAmFKcT8r6glENzbLwy84HXxTWuGBMofTZCxHtRA8FjgVDPh0AoFl8OQ3smNQ6hQ0PFJC5P9DR7FvDOhwkQCngUUscYRYRZkGBhp5QB49r6eQjrgg+UfMaW7IopGfNE1LjbLo/AvDWGkfcZI2LYjsigwCHtpDZ6djJb13jQ5EumkqKcaDywshNzgcKJFR6wioJE4qEbUqZQuLBwMJenTp0ZGYZjjMCij+IC4GAMKOXzkJqLVhaI+aRcSmiZ52T153lQpK5evezswJS5sceQflJGZCg+AJcBryU35G3SOvzhu+9q3gUANV7Qwx59ophaMgSb9krcpZ5TCqDLDSnem/VEpmOeBWURj1Fo8fEqlT4XRTGGEsbVXgkpghSXZx/gkUJGfXxHyXUkFyxbNI/EWTG3U7kTGVnqibYiVUAR5Zr7PJIc9F4dyWPm8tQyQIPP+sdTw37uOrUneJRZKX3dBgeDOY2HngfDQg+KCfAgJ1LaIsmEkviNfRc5lt8ZR7xbiNBSoxvqkORAoSAzKT70HC6QGET+oRhnryaD9lDzbNjBC5nyGKEnvfmWEltpHze760N7qAP+XKPRGXXZGwFQjelmL81BRjynkVEF/t1nvQ4jRLyzw9Nm72bGuImYeF7GNOsgoJ+9yXiREZe5YMzIBWDArM/xpB4edZ2bBT2siaG406aBJEAHoym0fY2XzpEAAJ5PBj8zLgCRGkP2DdQYvRrOwX6xzJc3lP4wPuzRUL+zx824GR5h9jkygPEmURDzcO6c2FPaNxh0aOtTMSfoM3HtplDKcGTP3lhH7A/m1uVHdK/UOE4MPvIbEBa5edCZK7uGa3x0JlufX8n4W6MlSYosY2Vg4NwyJV9rZUlNh1bP+hseYub2vmQTc0Wc+XFk7zBWeMwouTSMNsiLU6PEE3PFOGAQxKDFPmQseBUAOrmQwBivMJkOORkSL9fU1npmf2CQ5AxxZmTJAGQiZzGglTFknlxzF6OYjG82FCmUg/66djpnmeaG8cLIxznzox/+wPPoxEtSNmFhkCzu6SgvZ3A2DPvEdzoG32EgMcLQjr3len0sCjneSmJ4YSyw7+8Sc6qxwMvKnmPv2yig/jNmrAPWWo1eMZy98LNwluPRvnbtukEu+6i6CXKcv1ulgHmN/hQPK579JStC70VJTpLElnFyWTP0Pxvikqm6RgK8vGkrug2GK5MgDTj1Gb4l7RN/x57cnP/kKkHmvOb41cmbWuC8CaxGsd/+L0g7beSanNZLALv8PfuU126AtZ/Pr6meOf9sPwDC1+BoWN55/kvzu6x+ut7u/N59rvajILPX7AVQM4+cJ/N+TGM2eUnrCfadfH1U9bAs5mOY79S7ujq+87u8OtDbPmg7jfluc7HXfZefrwHW1WccGGZ43PZqc+o5Y1UDtt0vyj1ybfHNb37L+tviZfYW45sxTjiZK32YBZdQmHw+xSzPDQMbl9bnePOLAdbvf3fr7e983TXxXjug+IijKgkhYXZLCs5f/bsfLe7+3b3FO6+fXvzj/+m/3VfX9gtYA0gOLP7FH/5L1UjcDlgd0zWAa4rhjljUNc+qrTkzANuNZsXLf+T/OvBsBr7TeKvSuHzYabLIIswBE+GbmKYolFM91oCuUExQmLBK84oVPwlzvLEHN3wOSntw83P+nSqAUFjwQgI6yeT5UodJvbGlUVRocABhieX5OEAae1KrOwcf3jOUKRcZt8dNwMgcgSxK39dWbBS8AEu8LCjmqRgT+gzgia8lqUhiYegjWQNLw7p0SWUAtAFQtj748ObYIBFIx3SY8lylIeCtwvtYWhhjRjkAgzhoRVIqrATr1fZNo0Up02HPgZR5zPg4TtU1dSlnlHIa9DM0Mx3olMwYGSu5J/Nuj6WAJErzadEoUD5QjutJT7kd0ZtNC04ilsQiM8+xIKO8me6F8ivQe0hrIfG3KgGj3zncnqkeI9devXrVP2mDa1AyUBhRFPCEh+JHfxPj59IqJEpxHOcBx2YRP8r36rE5Keru5cvxfnLN+/J62ogyjBmh9yWr8DHakleJtgGC0KsAg01+Q99IdGQwy1WmQTMeUapQ+MsQeCKvFcmMoJiQdIX5hl8eiAAAIABJREFU4DmS5IaSHkkqc0ZA8AFJkTQ39+TZfDKonQA6FFwov45PNs0cwJ7+AFh5dgwYNjBAoXW5HSjqAc1Q+2F7fibN9v0bNwVYScZy0CWDeBbillCK7whMurSJ6/weW3pToc0xF1nfU9ZclGUy8Lb2bD1B7IXE42KIIR5byqDWP8995/bHTnDCejqGFwuDxaBRpk4jntccCJUv0ADr4beHU/POc50QTZNX583GDO+3GCsMDgaIqnfFcZNjr3jutFlRlusJxctsWq06UGpkEqdkbRXU9af7i+JA2maNMUpxvFqT56QeWuQz3+Pl/gzPb8oLHdPauWfw6yQmsAkc4sF3MPglZjfGlSRxgwXAM7PGP3nymdd9WSwnBEwKiLhfM96WpWFjw/BCd58XvOLBdCytvY+JNc0hHlYNxqnIxIAnjEyRmUn8FuNjZDPX40EsC6ce8sYAPleb9IO14fnW9e0Xe8MlT3Rv03E1N8hWZJnXuu5JfWf2D2uAz5HHh0V37HOG+hlAcO/+XY99sh7H8x22ivYU//ms0p7SGsLLFkNlMjezHs3KUKZn6MFPP/l08e67PzatnmRGxBQnZpK9mTMj5xFlrFiXWduhXcZIwt5rjGc/a1x9jYtVaANiNJ4YODTvyD6MSmcUS8vajJca4EiccOjADeNw5m8nlZMHm6Rxg2aM3E7sZ5hBrDlKHNmY4zl9GZrukItN6FRGE8YrnhGABtUZBgUe97BuZCCw/A0IbGKnZOQnW7oAvctDAWiJNx2UcWeqDb35p0q4xNp3nWTAs/rx1lvXTfd9rH6x3nkG2C0HHEuFZy+yogDeCZC0Vji7MBTO2RMwCkhAxTi99/57jq0P5Zi6zLB7UrbMnkz10+ejWBSMJYCV92if8cRgiY7DODhruvay95jOthp+HMbiGPQkYqzOMHlQmzTTfFzvOzsRhnczj5iY87kMQ0Xynhu6ylx3svESUGSnBtA1dZK9ntijWo0p05e5oA1eaSPP3fsXfG0CqfP3IhAnIOsG9ZoD1uh1kal9bQKt88/WAWvkd4HcatzrepvLm7gjOwFW2praW/nO6P8m8Dp/vuqc9bLPr+9Yro9FxiVG0Pkz9brl+z4bNgHR9Hu6V864vQD8/kHezm1V156P1auC1Z36up50afU60GSA+27ZhLf1RZT8tMP/caYphEWy5s03v6KyhG/ZiJ91GSagk9WO0pllN9nSPMZ3vqb3Gu/19bTX318IsP7W939VgPUd0eWU2XFLHi55Wc+cUepz9f2v/uOPF3/3736yOPP00OJ//N//h7364c9fCbBqjP9AgJWDAdNZLZxmYi+TLiVgP4oDFjN5fkwljHez/7qh5tm/uSaSMZadClIsfhzeoVmNtP8IGhThQZVLEoPECHHoojw3djNJLZJtEtDFAqwiERCDdZDRiMLfCW9fq1SVcteB7aHj8AgtwIOON5uS13ijm4KUseJeUVwFeHTgcLAkNjc0xABtKerQ0pR44DhZhmXppT9RhO67nSNKiGNrv+bDSRjI9EdmUFOdUlai9B8OtFCAs0GSyTDUVx/4ssByLfcAEJyRUodnEcWpCiSeg6Oi/llxsmdF80GCFTK5SjEGsHLoVFgxTvEKcQ9Z3wUS4NvTXrLZUrIHxSWHJdkq+Q7KWb0sz4ins+JzNHRDbVYOY+7tbJ5Kh5/xj0KGgkLSJ8ag9Leun3ivAi6swKuAOTG2UOugasGCpN2jindE6bVCMGKOuAfUaY8jxetRAC1AslZYhqVz03/6FlCFl+yhFZl6muMxOWrvoEuK6IUSx71SpiYKOPGPeBSSpRJPJuMFVTsZGFPoPQcG90t8bsAZscQkjKEPCEI8Q3g+eM6P5S0J5SQgwd7kUTKBvlGP8qST5wwPOjUDUZZQLKX0mXbmciuqCYj3TN5fvCZOVKX9f0rfJWENUhiZUK+bQY7m+CPRcz+Fqqr4tTsfK9ZK7UONpr8oMc9lfGDOmEevG61VQBfGOcYHueN5Uj8YH7xqXA8QqRebMWkyLvr42VByn0ixJyMlmat4/7HWrstfaN/i+SgFsRRYl84Q4IhRJLV/bSHzXnyyjA8LXVXeftMjS0UM2wCqXWm+NXAxT40JtMRRu6H3xeDDmKUPiWeuIkUMMM9q+WK3Z+a/Slykl2QQ1D1T7eKx5POCZPrC73gGszdYy2EOEEf/ukAZcpNcJaxpYrXxJsKaIIbPVE+1+5nGnhfzTjsubyHwwjM+1r6Efuj6ibrW9OtRu9PGymGIM5110EvpU2Vp5jEyuWCJ74TiGyqta/q6nYwBMpPxZk9TioTxoc2U4IhBEpon+/DsGdWgHawcU1WJhxxGIocOCGDTdpP51DucPAiSU3jTLXczNjbc4b2UfAwDRTL+NXnGoNpqXdc7Tnvs2Sap6fMy12UE+T3mFiq3k2Dl+QymeMahuCDjsMbThzMnzwiwvuux8TNTqkShATCgApLJfiujmdZsjbqOn8Xzr2fBcFiDCHNZY08MC+kv36Mt+loaPIDqjOor0zfWKnIFw1ySXaWmL6AIxZZzHZCJgYEMvdzn0Guh/AZkkR1YMkb7kz2Umpu8ck3O9mQGd5IxgS+AJrKVthhb+sXZQntXLl32ekC+37ihJEkaC2Qb5wiA0ewTM5ZS2/mJ+sR5hOxyhtpxztF3WBp4QKFgU6qKdi9oTdNHzmYbZ9WmvbQCnpztOWpTO5vM3sgtZH51ouoexNfHcBQDHHKMdfPxx9SKptQTsid1iC9dOm95G93mhLOa35TRr0n9MK5CSYZVxHjyPlTgs+eUsElGA7y3zCWG51RWiJcGAA+Q5h4BMjJkckYSxoDjAQMRlN6xFitzAjTnOlqMQ6kIEfGEscGA0Ea2ZPiFhef65zw1HljzhYdoHYw7G0e4gNjVASaXxqcZAN0bsE7gdA5yDbeW/QxIW74GiPRTDO+Vf10Dcbv9Xd22bW4EZKt4b7r/WPc7Qdn2pW32OXo2FKB2bGo06N/z73md46gZ/9KJgKD5M/fv+b3mzzS9HybbugFgU1s7vbfTvXcCYa/6/qb77tnGHh7W6AUxbq8spIGD8l7r7Y4rloA1mIe9hh56/PjpxTvvfEMJ4S4GyDp0ciTdHA42lm6MsqHv/32/gp1yH863733vFbIEF7CSrGTxUofjlmpqnbqwOHr6+OKH8pL9xZ//h8Xjnz1a/B//5H/d13PsBVg7mQVI/+JfysMqSy4Ir5shlEEdVAgiFHpZLj3IAKkB4BDM9RrOF6XpJfOeLj2Zk5eVtmr9w4vUOMTGRVQRSjKZWMpjvQvNoYuUuA3/PguijmUmCWLWAevcOkUfEsuZOM4KiNJMydeOdfuQ2tri0B6eEMaoihkL2iDfwDKetMSmpRSLEdrMKvjGKVFCdT8KszcmxzE4AzCxYFFqrQAMmiIKSDx+2QSJDZJ3ayi/zlqMB9deSxVQ12GFwsnLND4BICtIOhwL+CgtQCkWl1TRIcjriehZUC0fyXOF5d6Ksp6tiaSwwGK5tpVf/1FAvDGrKRydSfc9Bo2PQ5PDkwOeWp20icIFKMMLDP3M9Cdl6yXJBYmloE6WXkj7CEtAXo0L9IcDGrDLXNsLqFI+ZCVEoUAxZowoM8Mxapqd/tGmvfF4f6x8D8MGa1z9yrwlniAehBzqGARMwR4GgNwzgMbKtqhYfP5Q41bQi5e4h4YBBvfW89N3jAd4VAzcFG8EsOFa90vrjTGvIsr4oUTfETCkvA1yFAXKCrtjAxV7RW1I7RNeBvD27BAjSVybALUMYSh2KE6hCQtgS5F6pNipB5SMUYZW4rvsjZO3leRReMcpa0CfeLY3pPQD7uvNYm8BmPEkUGP1wSMBMsmIO0qslCRTAGABBSm1jDmGDK8jjBwkJBMQIZ4uICT3RrHk3s2kyzhwP9orc8FeR80va/7M6XOLDz64KcAMUEoSLIxg7AGo+ihIjYPunoXqC2jteBMjGO9f4tE6Z/SJ3wHe7B0bwbjBUK4q3lgDrJPUYqMecOi/AQSJzSxNssnE7K0dWYvLXDAjw+sttH3et6ySkgtI3tLYAloBcLxf5gLX14DiZ5Ti71IqGv8XWzKaaZ6IacOb3/WKEbCsFRvwnMkwBr944ZirxFq/9eZbOhseymP+gced+zZmtIwHxqmeXsbFRpZhEGC+oszH8GcvtunP8TIDghKHGpkwH3MSdh2C8qm9ybjmfqKVO+kUMn4mbwZFsJR+xrgy8Qm1eIc3HGMP9zWwHeDWSe2QE1rLUFSbdI2xNjVSZwulPFjHjcWdPEOR04Bb5r35GJqMic8wzoRFkiQ9letk1GXcMIJxvn77V75tY89DZ/wOBZvaoHhdH1ESSSAK2YnswfNKua62V+MWgClKeZNoTXHZAB7CFmpYKPCuAQTj2QmdT/Q91DZKptw3CMKbeUSAFkNmKd6MC57FuzozWBOEjoeGHiOlS/AQwwqAw3s9mBQ1vDL+zCPPhLGPcWj8LHKtZ5UNWvaUJnsw4M3hAVoTqZkNkycexNSMlYHlxi2BxLvuF6ARzykDY9A+zu9mWGaNXn/rTeWJIOv6fRtKWSdQgVO3OGE9GA6hHN+6nZjWSwLRvE+sas/sc0qOyRh/qFANPuPsoF83btywPKX/5N/gM5LqHVXMczKqn7Nc/1hynv1M0jAyx/OsH3zwgUF59z3zxtg4/lly04kFHUIA0MebvPD32FP1UiHPYzQYHh4mZIDPeuesxArbVF5ZRxsyaQkk2WcGwQGFtEecq+NYDYJ1ruo8tNoDaGIlYa/h/aEV+vcNIHU98VIU6jg6wkJZBasriv3QzabvBKQtgZf7kz5VR6kMXwV3qx6/7eBvkjnb2tkFZzR0qPec/yzIrHwumKiMqU7evnQuev91oLkdhE6Adf7Z/Pk39Svtp3b73PO387UrWn+MRBvGe7f77gk0N9x803fm721s83MB1s59cMX8RXhe54O51uayPmKjjs6+s2cuKJ71G5Ip0g/0H/LDGGVgmbE4l4B1p3HYaexf9f2uMb73yoD1t3/zV7e++qvv2POxeCHBuyUP1NFzKnAtS/aBTxd/8Vf/cfGDv/jZ4p/8b//Lvvq1G2Blw85d/9i7/uAP/mBxX9Zqb4RZWmVvmHFHC9phTbeSM7PidHCHn2BDHycKR6+dDtoola3F2cPc2SiHULYV3PFLsfJVsczfUSaX1FNoc8PCfgjrn6yOKCBRLGdeYissSVbEAdPEHN2cYGwbEu3d0KLjQBwLzNZCx4CMUirEtAzvRy390GKbcIL71rOLN66eGd5/5r7GG+HntOcDQBIF34kvJGmdNdHZHVFYEit5VzTLPEPoiaWKxvslStIo0+LERuq/0+oPBTL00nzHHmpiQk2JiyeOMiQtw+MMwOprqZwcimROdDkHKL0aj1KHMT7wHE2+wrOg+DHvpS+haPDqOkVBYHygX/t9ZcDFA/zSdROpuzeV8sHbQnv0+ZGBlazTipkENHJolwZX5TDW7qwTFAtKdNDfN45CHQ4oaVILe6pGzJ/puhz4BqWpB3hRlmxohDUmNCkM68IxWeorQDSen1B6Hb/puES8a2EFJGtpkq98ikdLwo4xbpmkWtOZK5Qt+ofCY+OK620mSzXzhEGHQx1aOhS0UB8FhAG3PqdiaIqHJManei4bawnwL0WNkkz3RW9MjeEtexmg16LU02aNJXjfNdVW8m/Ls+p6opLTCOlS/Fub2eBFneH79mgQJ6y28ZDE+JCSUy4HJIDIOmFdxoMVA02zB/fAZbxPyhPF8zJerhWsQyhZlkn8Q6wm2ZSjFJsOqnZICsUZijLKOmBsQkXFC0+coGKPdT2KIHNXz3YBE8wBXlUizIYYVM0kMUroQmmlzKHLOEhunVBG6gIe7xetCdYAlFQyu9KX0ii7Nzre9czWuNbY2crkGDgwwKlWpQG8lG/opNbyZIDRONNWx8Z0xDG21MQkrs7eab1ou3KYeTkl7w/ygjjoeuZcO1T/tfRIjDLEtYeuzwMD8Od03c5dxi401Bp/TOknvn4YgZyAi9AAygpRRkPrj8/KqmCemLOOCx7I4wIrHyt5z5mzZxxHyHnEmJCdmvF4RCZm3RevFWsS+W0DxjCMMLb3ZVi7KzlBH53QSM9A7CJGHtYSMo978lxQ5aHJO7ujZFIVSbOGhocZY2AAoVgfmBJ8bqbMEmsfoxnsA4x0ly9eMm2S+pbIFvIIOBwBj5/uSby3qehaMwX9jGGMgtSMBuQhDkILJq7eMeqse10IzbX0WPYT7zePgc8FDI2aO8bGXlBT0KEJh+0BkOVeJzBEDePfaQHWj5U5mfa+8uYVA+43BCLZLyTbidzFsJhEhjYOGLym9mhrmWPAxcjEGgxjhxh2lZnRM9Amz8P4s1bNxiCcROPCnk5tdPqvcVV2dcprOcEa8pg4c40zgDvex/tiQimeW0vUzAft+bMCmchZwiVu3rxpXMPc46m9cPGcDWtRKDFEPV/85N2f2mt8SjlHMEoxpvQZkPqZ7m+Dk2NRH7kWK3HEMBf++q//2nKJdct6INT8ouq1cqZFp0iOC+abM53zGGYDey8G29CrafNDOTLM6sCwpL3Mc3mvUo8Vbzug3IkQY/iwoV9nQIxHUqZn4HEOgJYgaZR16991ZgQ0YgdDp9sJeI442KE9tv3Sipfgd1ic8jdtksm44HQev7ozYK1MmXtU50C29wpxY6K3Wg/1/zbXNzXrZYCtdQC4DnCjM04MwoKB+fcYR/dAbVYX7M+5YaZndNocLY9x2g38za/vfabvTw6e+XWfBxz2++vffZW2XuXa9WfZq//TGIWivtP1cxwS20qYgZ1LUBKvGnw8w8YPYQGhY0dPT6gKQm0yJCc54TPJgpxzlAw8MJIwCefZYEod4ikJYdfM3zdQnc9f1+crA9bf+v63B2CVwv5Cm3ZLSvihM4srF64sjl48vvjBjfcWf/5n/37xP/93//36utz496sC1t///d+3h5UHmJev8QOh9A2wutxoA6yuLyaEQijAqy/eWhcivYI2a5005VEvBD7X11vJ7/U61MpWT2kBUxXxWs75nFg8B9gNawiLwd5Qe1SSbS/AOfUPC2pjTUp8LHImnt2phuYkcCMIKow67qE7pYRPPUhcx+fUeuuz0J8HovtksaLAn/Vzcx0xXCmJQFIeHYLDY8lnicuSQiolx+V2hvebQ80KxclYuOthSKymYjj1HfrK4cp9ADkFuVHgUjbClC5Zzcle2NhOlCesvgVVPJcTWcgDYrqjvGYckC9cZF40LgGfAg6XwdHaMCixt4MNm+LiAa+KARPoIAaV65rx9Jms7laiBUQKLjicaZsD+Qm0OLVhYcI8yQPA+mAcCujoZ+t5htLH/Y/a0pU1kkOkNL7QymgwyW1QapiHvscv8Qylth8vyvHUuMA48jlKGlZzewdHpmYUftYaY1plEWXn3r2PDS5QkpizUsp5ZvaHk6xoHZCdlDngObg/48sc4Y1wzWSt0wL00BoxUkjRGRRK5hcvCs+KIg3YpS/Q0hmjC8qs2rgy6IGAP4AXsWdQyqBRX7ZX4YA8PnjLVcvw/iPHpxID76y/EsT0gefAQOA9wboXWL0ohRwBj3JKiRzmkT5bicSTLgHSuOh6qhgTEqHw4rkDBA7rnneWa5VxYm09fphEQfYScs8ByuaHjsMZ2OvqR+tpxpuJtzhsDtoIbZKSVqlbHDApuWRDVZgoNTLVG15whteW7/A3e/oztQ2jQVskXvThQX8sxbkeS+ac+4fNEI8Oz9S6yXMjF8/T7xXwlcpbD1Xi+WJkBOg0iZpBkubPNC/JHAwxLvkCU0BhCdyvXu1Sn487URYAIzHdXGNgr7mul6ye01C6Q2NO7easddeTHIyRyjBnRx+e7GPy7FuZNnU5SZYATAcV98P6rseWNtom8wAoStbr0I15lcpLiZnUl4x37KwMdtCxiEtk36Bw2wg0PFbMMW25RIhePCu1jjnRkIk8t40fw6ACkCGe9979jydP1qBEd+/S14A3MQ00v48k71mfjB/x9shBvLqwKGDZXCK7sdaPPYYA9eEN7nqiL2S6rrHBFHDNIeOCd/GR2iIkgfvBYCGenb3NHLMfiflknXUMGdcq4HghUdQwUpkF4HWvcV2G82TdYcACLGFcYgyRp675q74x3iQq5B6RY6I4G7S/pn7dVrgKidwOyyggZocTSZHlVmeavnxOhoY7CnEg10LXP2NgGSj2ivWAkfCL8wIvKMmLrl656uf8WPIBEIwBGko/xoY7eubKZErwIG9vvP9zG8t4bhvqHLaiTMWKgcejTJw1c8RnV69dsmcZORig/Gzxwfs3bXjC8MF4JkP8bY2vDGcYyOygTkz5N77xDT8/MuEHP/iBywAlYRPra+QwGOuLNYdc6+vqlWsCpreW6xp5zfgDWGuMwtjJWAHq6TPrhXXJuGCU4xV2kQxtI0GglWKcEUOOzQHk8j0DxxloHHLPn/P+AHoFtPNrl6B36H0TYB3tuZRqMgyv37t7uFmEt3++mvG2168D1un9weqzKosuOOmnc+BZIMl4LUG6fi9wnQOJvUDFHKhWBseoOZ57nB01elbn69hz3WZQvOr9XS6U2S+b+zZ5WHvpbs/wqp99GQB0UxtfqN1dsgB3jotnwDjxiublMDyM79q/9YDG0EMYowCqVz+pZFnIUxbmnkEY24IJMu5gAa49qrCd69ffVL6TK66UEDDr2MNNU/n3+l4BMjf5HID1V7a+qhhWsmsuXpCMQQ93QIXBT15dXLguWsjBJ4s//8u/WfzXv/Ff7eshdgKsBaAe8AEs8bACWMkS7BhW0eW6kbgGq6Y9JQOkrm+klY28A2DtBuzEzMFlE3BwODBwvDgsOcQCUgbFdGxyPp+8vaETrvctYDSeyy3HgQaoct/1TZBFm8XJK9fxLwuYdVewOgmiqZ0KmQq8JWh18g6NHRRNe4ADupqsIrFlKCzJWPhcfS2dkDYMAjUOZF5s3T++X4W0FFUDdF2Hl6agCZo076Pom4prml82HM/CoVgFHAWag78e0nq2AA+ArlrS2XKOB8PjO4BUlKR4Y+pRBQhUEQCoArS495zG1HFgblMOJ/TZx+p3QEPosZ5bSQ6okCiSPHtoX3gd8AQoG6aUT7zxgDLdyZYtDus3lGgGparlEEyV0wu6MwopoMDer2GQ8RrhufR3sjmHvpd40oAM2moNxAi2rIN4OxJD2nXMMwccHLTVHoUUVL3cd/pelIvGsxJzFLCaGNd4QluigudnzueZIxsvRiwWgg/abhOW0T/WTWmWT0T7hf7dPk8lQw5ZiTItXPsfz5Q9GvJ42ZjB/tc/4kZZJ3ginCEV0EVCDW0bFO6PpOxBg6fvjEc9+AVUGMQYC7xAPMOlyxe8J+IZkIdRFFbmN2uHrLHZ53yH+U4mWTzuUHgPxVtOnDCJrUZSthhR4nHmecy68P5ICQ7wjDN9DnDDWDheW/dAgS2oKlUySvuU5AZvBp5a0x81V/TNSjlJafQfBiEok06qNgxGzBmx28TcHzsi6jbsBbxJYx8xT6yTyTiX2rGVhaWylxnRQ5T1WBBFP7ouGq9N/+i/wQljJPBe0JeanqH2VraFChzQx3v21NtrJ6PSMO7U0BZQLaq6wDzrkhdj1thEJ+lRn0jalgRRYVg4vtqKfkr6RI6HHukYdo3tp4qlblvolojlsj7qKaSPXFNgXYMSQKBAnbbvqpYmfaJd5pk4SJ7NVFDtGbxz1MljvdEH7oO8jAFVBj9Ke0F51Po6CogiuZKAEmuRMTBoxwCjOsxZq8kzkMRNU0gA48bYWg4PxgOGjHpOqe0KO4I1730uFg5tAdZsaBw0bBsk1adHuiasAM6DhzYQss74RxI02DGsec5Q+sq6Zsz4nL5wDwxf9jrrM/rm9YrHYLTbzPI14mK8wnuHx5dEcTxf66MSP21ZN9ZBmEDaB3pW3sezy1wSX+sQHylwyKwYSUO7Pqq1QhZhkg3WINO6smZgPRElWvK3dGKe4byS5ZE4jj7yHMhK6Mj21OvcQCFENvE5pW3wOLPekB3nL1BTV5Rh9S+GAe1teUSePv3MYJq4UdbtufNntF7lbR6ZPOONFxPO5+M973XH/us9ygU1hwXsE8aaM5hxZ0zoIwnQeI/20S0II2r9YGQWzx6qd+aLNc5zM47v/vgnNngCWFk/P1QZMb4TOfBo8fP3fubx4TMnRJK8KzOtSSor/7cagzpovNF1pnIxUbhjCF4Cztnnq2A3oTPrIDElbyZQ2t8RxEvg69+3g9BNAHi9/XUw2zO51/VvftbDGlkRgDA/i+fXLoGMr5qcLdUR52f/uGTZXnTP6Dzcpw6VAp/5fedtr/8+11OXc7bBGbTe3rw/0++rgPVVAWnbeXVQiZUAl3w82zv19VWA6av0Ybexmc89Z3fXZvRBc3OWem7XS8/06ATofQmtWQJVfbd6dowQAarIFpgoMIAwpJ1SyUNCo1IRoGssiZjmwHnzXH45734xwPqb39l6+7tfk2dMSpk9fUK9L1WU+/ClxdVLVxaHL7y++NsPfrb4zoVv76u3ewHWGpmsFGtB/XMBVkCTy9qIotQN4o07Np+X3B4bZicP67ThJgFgJUJKS4FSN/cUXxQPkTOL6sW1BaY8X+pLxiMTcBpAxnvxBgSwolCgVReE97oqP/HIImQmwIplBHmd9iZhOm3c7YHtBay03zax0vBytmVbKGPN8LhqEkheUkv3UwEEFGeyubYNFzl37cTQOksDLAgrkG25C5QeMltyAAJKC64e6cDDMgxViPulLMKg89rrluQMXcT2Csj6D1WtHjd7GmyJWgX9xMpiZeYzK90jXox5xHBEuYd4L/ku8zmyWTrmLAC+3oNHUkqiKCce0Iqr7vuGLN71fNS7DHBxTVbNn2nAJKGCEinh0BjO1KOL8o0n0EBbXqHGVHbg2hqFAAAgAElEQVQMuN7JIGwgSQIdJzaHsgmF1VkXsz6izMZaGy9H4i+ZSxQdShWgPFRBR3lAsUNBO0wZBc0p/ak3LXMSI1E9bwUNPBd95PusCRQ4EmwQ01SFgc/xFtGnJNXIM1SIMpdcQ9su6yMvBnuOMeB9lCfArL1fA9TE8CGqqkAexhBiHF3XU22kTASJTORpgv6tuaI/AMEI8NdSngYFT3vz8pXLWW+jT7dU8odrAMmwDWKYiZcpeyWWR3vOB2h/QiyjjQsp7WDbvMbrnhRUkpjgmepcRlmYPJleGxoTZ6+mTjBlpXSfKiWcpYwRiiT3ZH3Vg0Z/Ut92lMrRM5B0JklYZJCQokgf6QeKp+v+ar0sKX/DSHZQcclcR0kUDBsA1hpwatjgZ6ikpRFNMqbgpIaiAqDKY9oKayJ1HqvwJ/6b0FPJvwEau769xvU8NQgUoDbLaw1aVqC1d5C/ZQWYJqoxgzJJX3h17JhbG3E0D3jm6gGkf1nf8TzTLmsMii9tOxux9g3AyPc2NV9MDIcFpISNEzcREzxkA4YOA3XJeRLN8D0UeP4Bkh7Kg112BWVQzkhpKPhlnaRcCcASAJzYbnvqtR8ag4ol/OrVa46PRzYXLGMUY14/cfxpsqQzluxR+ks8Zvdo9zVZ0jGI8VyMpROFUYNc3gDACZsYwxaUYJMVvWxiuCpbhnjmhxon7oe3MF74eK9N73XtZRncZBhCASrwAGhjHGOfVQGrwW4Z00pmaPa8z0TOz4wna4X9w/0i1zQf+oxrmDeX1GIenBDphvuOlxQD2clTAtEOMZGMkTGcfmCcSoI+xRnLcHjxwsXFm9copfRIZbpuelyQS4wbBi3AM8mJOKOhwvJ8jDPnHYC1JWjwRtpgpf0O8MZwwH4ymFc/D0n+tWQWz0JyR/bGUzLIi11wSInjANPIj9b8XhxgXjF456yKsSIeXA6427dvuX8J1QnAdLyq2mFtXr9+3T95DtO81Qfew8j1ga47pbOTzP7eMy6zhaGHM6KsAfZ0yvLc+pDMxY+c1f7NN9/0GmCdswaQcwB24mMZj3MwO7TemGsbmkwHDlPEZzGBRqbghpoYL/oMXA5dqpUM8lmy+86Bbd6fg9pZGzMggIxAv+FlcjW62/J+OwHW1bjV7fdd7TNtd71XV/NPdzB35teOwbo+2/fzlcnrNX9//t2es1M7qcsd3ZJnnZIfNQa3/ZqDbzqXuPHVV+djfv9tF3GXHfTy6doJsO527ef5bNN35uMRSwGu9uY4WfVw7/Y81Td7ze732tTS5rFZ7oGx/lxWcqbbOtQPpx7v44Qztsh52TA556zxd4AXwSHzSg+XxCZDNzwrBwBhOugHhAMjj8IgnWjaWbN1ZqzGxm5+qi/+7nxsX93DOgDryTNKeOAYQHXopQTxgbOLy6dkGbx2bvHx1qOFxPq+eroJsHYTzie9gPV3f+/3loAVtSoTMzjdQ8BtJ/pG8DQWYr1jmxfXdBXtl3bEhPE3ryjWoXb2wOfg5HDsBm6Cjyg9ycpXABHLRjysKLgo2861OYBkBXg9GAG3fJ4njCUsgDWZ75Ihbafnq+Lbnx27LOwAVZQhnrHPQFsFaWdl9eWFt6lKLLS6lpvBI5HnQ9FBGUmyHsYHZQGgFHAeAGqgpXvf/gh6U7wBD2SF5/4canzHBxunMqKEzThic/k+mXsDrpM4hmd/IiXq+QAFXUdV0GrZxwtpA4SoT1aUpFzW+MC9UjJmqqHYsW4xe+5F3djSwuOFDRWR0jT8rBcXRaugj3FA+Thi8BDwwVgdc0mFZHR1/NgAfo1hdfyq+gOV1kJpUMBX1oeEbL1DBbP0Y+49Yf2R/IdGmJ/SuHm++w/uLpM1NU6XMUZJ5R+KhTM8D09HFciuD+YLjyaAkBffQdkplbLGHvqQhDBJzEXcX6ma7Tf3LeiopxwDGfMIZdRJo6SQk/SpRh3awKNCDVDXsRXoOeH6iGR4fqEEJUrOpXlzyQ/TovFUBbzQNmN5TYoo/Xqmfch6IFbPyVe0Tvk78WcxoqBMY6Di/rRRoF3vH/NatkIpkfF859q+wmLA+5l4ML7nmDc8avqshjLeNxUW8CBFn2tCAQ8jA6U3Z1m8g6w19sbSozpCCfhe9jCxZ8TJxvhQb2eVE4DR3Hte+df42MbDBtARWz3RNWm/XsAwUAJiKjO6Fk6IpdP+1AhChurW2I5Bb2Kw1Ls5N1rRd9pnzXr9yMiTOLhQdS9dTIkRA4lBj+fz9A8DYTj1Hg8ZY15sRYa5LYkdZBhzmr8D1Bl32iBRDONdIH1UoKcGFsag/eRz1nzlP7KuY1JaOHVY6d9xGbxalidsiBh0LP/Gvfi9HmTajWcknlzWJIm9GkpBG+989e3BrNgyiOB52n+MHADWesENIAUelgYpkkhp77cEzgPRUDlreDbmLvHwmfuOWyny9Zrj7T2veSjduKwA18s200QecO0njIkJeYnBizUWg1fCHeh3jcU2mI/Ml/H+JmaW86vnOR5wjKhhA8Vb/Vx1TZ29Wx5K9vFtJSWC4VJjGfeF/cGQsycxpgJa8Wy8LjoxmciPmk1Dxu/EPjO/tPnBB+8v5QTP+IHCozDEAuIuCtS6NBfxq2qc96Hmkv2avAH3lHUYoyt9xysJQwQvqI1YAo4YY8kl8ECeeMIV2J/vv0cpOPJJsC4JUUIWwPClzMxZn7dhO0QBx1tLnClj2L1tWY0M1LnEmQDoR47DtHHWfijSup6/s86P21CDAQfPNH3DcMC98aAzZvSPc5t1fPnS1cFkiWc5mdZzXnPOAYLxhtdwz/zZEMTcapyi2wWAzkGq5dRIrrsbOExZqe103oLFfpdkTP5vzYNaHWJ5b6TFDCyv/j7w5gYwvdN3lgcBIzj0yO71+Wcr180Ay04Ada6DVjfts+7Ubq/r/ln/2e917Pr5dGZs0rxX77Y3YJ2u3+naL+P9bW347NxMd52DRmi163OxDlZ3mr/dnn1XgCsjYce4Z4FPreGQ8XdHiFL6mh627Jpj8qn+ofXN/mVPN/QCoBtjbc5DDK0Y5cEEhBHkWfJvbrhIf/+BANav/trbizdOyzoumU0R+K0XUq5eCpAcu7C4Ji/Fa2f092eJ5drr9UqAVePzfwmw3pOFGqWGeEGSF9giwGHOBHqAk/Ft/bUfwDotvomK0cO4wHi+8fk9qfRD1bGVf9Rs60Iv+Jm+NwXPx8uSg/uABfSkpHRx5ntzy1OezGDZHhwJ2rGA5qmm2+/2oz+XAH+MFQu5yjLnQGPXDAql8OSwlLdKB4vL1kioc7BXiU7K7NTpu3XrIyvL8QJHEeQwQyFIYXgU76c++HlBe6XEBweZ7zcUAGhg9AllyBkc8bwNqyfJfEzhHeVoqgAkEVPir2pdqlEAhYtDMhRJYstE69Lz4PG9L4XNyqsPfLzKAQcBkClFw0FKWxeUeIK+QEtnleFli4KlxCkcrt4TxLPGE9gMvfEShqKJYsxzRghIKZYyhbcpZRL0EPqHEkmyD66xRUwX4n3zWlKcEj9ZoXgLugZRVHjuAKIAJuaANlFkaTq1QKm1G3p1SuKIXqjY0I5Vk8N4PkybJuGOlJQBkKo4lvqJxR5PBp4GntMF46UEteQN/UFBLmAJoEo2b+jhFb6shxhwpqQCCFf6c/oMSYBEaSUBiNYF89KslvelxNFPl+axAhdgh2fJgMMxalA8E6tGeRkENhmQb9684aRf9fow3q9LYeUeeO7xdj3XfBZEljLH/PDcjH3oggHP/N51y2esNZTO7Ff2E1Q+KK1hIfSgYN7qKQJsOwP5WO9zwwP9PGaarOpnUrZJfWAROeZaY1mvqy30uifruElHepi1NqoNHAbjKIgxyvWeeF3wTLompxMuRBbgJTYt35bKHGLMof+2DIgC33+sg8aXxrgXucpPksvUOBfgPhLN0ZtlOzVGITOhE5NFOLRk+tMY3tJFqT3K3DjrMZ5T06Eyv3kl3tZrTc84UZ2UqE3Zcw+r5BR7cR6nzHzhTaQ9wE9iaaGTC/gyT6xHvXccT+Yw9oUZ0fqtkRGl4d+8+aH3FM/LmJQKeUQsCzJVe2/rs45bDTkFy6Upl8mTePIAR9YR7AM+wyPLd86QNG140wHvAX3R9htXzr4hi23Li/QexKCykLDCM1bEwJc1w57nuibA6trPWk+GaNacs+Pq2Trv3R+UhuLsuiRZDzD8VBTX1P5MPWzWH/3/2Jl9CUnAIzzKOCnI+vFTmCiKfRdtzVR9GU9hVGCQfKI5Y30AWLOWFH+OUVQJ7BhPMv3SdwAxz+EyY0OmALhQ2jIvotMqhID9ela1XtnD94njl4wjrIPlTHs5++NJZnxtSJBBiMzmAGDCF065XnLqwBOnTJkvlwrSvvlUQBpjTecUsIl3njGlH6WPk2Tua1/7mtfxz376voAhjJVQimFpQfuFrUMCJhguGPFgzJi5o30BkKS/GOcIG4BxcVdGiJfK0v2aPLeM5dVrV72Xf/qTn3hf0w/LJ40JZwxnIXuEcU4CrxjH+EkyJwyVNnjIKJCwIPZesh4zxnzm5HgYu5hntcOaT9bmkffBGa8FxDWvnBNufMiNgr8tKiPsCQ711QFYdwO2rTRRmmPbrTzcBFjX+0MXV4DpSmzt3AM7fmdjjefKw02gYA4G58CxDoEhzDxu1RPn/akxvNdt+rkb0JzL6crl3dra72f7AayvCki596t8ZzM4pJHtgHU59j5PmaAJpM3npeP1qn3J9f7/bUMYIBqwmnuNGGcDSGID85VlQlUz3yKzkFMkjoyRPaUMm2iRptibGLdIXOvsyr5P9GeMdTFiF3PEYFT80HWWPu9tpNjv2tjpurlB4NU9rL+lpEu/9rXF0RMI6ADWF89F1Xyp0g2vnV1cv3B1cfbqac3r2X31cxNg3WSxiEK4WPyz3/vnFrq2brr2kIT1GDOWW4dwEzjdr4VjdSNPwHUpKIdXIwrHyL7rxRLPEIK58Ty1VFcxSduhX1T4lMa5ZfCaeB9eAbOl/4a6UcU4h9QEYhuH3T5241Sg1avT78/BsCmWOhS5psp3Y99KuUIA1lu4pU2Lothnof8oTWwWFPImKap3mb6gIF29esXPRzFxkl2QIIV6sCSPaEH5pWV/HERNkMLhVgpbsuEGUHLYoSygUEKD4z1n6x1xQfSFZ0HRRIlg3OJNOJwU+xpfDnTHbVogkPI+yi0eXOYqCk+E4inRxkyTOBx6Mhud9WhAjOIuD189Znwv45JMmPSZMSNzJsota4R/mB2wKreeKl7HxhdhjHHtxTHfzDmexVIvM7ZKtAV9e6ypKvuxzkcRq7cO73Pm7aUt8NwLSiOKEEp6ARjPhqKCB5wXSjDeVScC0j8+51rGD6tdBVrommQEDmWVMS7NLPSSeAsCWFnf0Jq1tkYN2MoD+tI1WI8c94JG2DVK+8R6AZCZc5ItofQwdlHyTpj6Zg+3Pa/KXmqadMAiYBiFEsCKAsZ79YbzTEk0MxmQ6Fv2YDNY5mf3cYF5rdvxgk3GIOaJa6OUhv7GC0UVyjIHZrwhmSOMMuyblnIxLdHxqEleU4p6mBYoydTTTZyc98io/cs8xdubLNnT2Kfv3sskHrInNMD0mRPCNENtvHcFIAV/9W7WW24gQDIm17TM/qy8KUjkOwHy8YR1TVTpBWQh2/lex9EUVL3iOcXLEzbDHPDRlr00z/B4Qy/MGL7U3IYun7XHgVwjEIA1mZWTgf2USrOdPE38cQxWxLXxO3sYkNYEQLzn/aF1YO+rngnGBZ7EGiG6FhhTvm9Gib7HPRPykIRQ7ETkDIYD9gpruYnYOEe834e32KwCDCn6Ln0pCA44DBCIwpGMtk6iNgxHrUWbuPXUoUS2xHMeEIURq57aekGtFQHKFH7Dc/BqTDm/02eeg37iUaMPXFe57TmW99iZuofcrnEUw2c8/YfNWCArbxLnpY7zeStZhwxmAb02mA3jKPMLXR1au+WS5r7rzWsKmYVcVH/YFy8EtqCFk6SIPgGOK7/4+9ZH8SDyXdgXNmZovZDpN6yJxKsz9sh4wC+hHXifGcOeRwBrxpAzhXWKLMJjSfw65W7I3M1YxABEeEHyFJjRp/VUud6YUBgSgPQLoiKzfu/c+chzcPz4KSd3Auja6GfaX5I3QsTh3hcunLcMRN7mHCdk47bnAQX2hErV4DnFM9oMyLT9pspDMQ4P7j1cGh9t+LTBUwBWWacw9jn7tUulRg9ijwGKz6jWMCDzjIy4zOVt5wzI+ec5QzY7jjnylb6y/53BmvUwjNxdL8/tkFj18KwDKoPF9eRLMzDr64fss440knPxu/fYAAMrgHN8nzFZfZ93dkqoNPPmuj/r350MkXNdzZM6XutgtUBh/pNL54bBVZ0199xN350DrPm9d3p/va35devfWdffd+uHRzKIbcfX5/180/d2fo8FOAOspgVv9yB+nr5s+85g9ezU1vS+TfnLM3QJGgf913oTiTGlHzoviIxTxJ4ip9jPdb4AipxYEFw620c1hMZ42twNGPuTB6VzM81v0NX6/O46eV/Ch/P7fS7A+vavv7M4IhrNSwl16CgvXmrDv1Sm1cWpxdWTVxZX37ygmqChj+712gRYd/oONo5/+ru/G5qoj66AxRy/efH3rMzptqZ2W3CbNtp8guf36L2SxTLgkUWDUHasmwTxXOGucpXvRVGsApjC7VhM2CDZJFGEwzuvEjvvi+9pCZ1erQPWucDqM0exdg+spPBiYSYmKhbwUv34TpXcesZok/c+unNrGUsSilM8VgDWeNIClGr1DlB86eLj8QyJqiUl5jieJ60dW39HzBXeMSvHjI/jDGMISFp8KarEztmbFos248/44NGELsr9Q9UMNYLn5PBN3FmyN3IPDkn+EX8DTROlmwOdaQjHP2vLFlfPQbyWKPQoLSfl8UNRpVwGCgceSBSH586uS6KPKCM1BlhZlaLgdUEGW3mb8QgQ84kXAHBIX/DO4rXFm0x/TF+UgKvBwZbs2cHctZei8pNnivfjKY/Sxgtl6sVYaygxjNMzko5QlHAIIitzUqht+tFYoFyYLg5w0n+mbA6rcOOUCcxHSHKfPHOSN/GiD72uwIl1yO8ZjxgfuJczner9gkaUb5QiPOGU8KDsBXV6q7hzLcogCqljo3g+ADWxbfrJvDuG0gAkTIF6MJqMhrXPuB9RfUT6GaXwThRUKbcBqRNlhvFx0hNT0KNkRvGYYtc7V/SPjJvcizVt44TGiDUBUKrCQf8+JemZ1irGkoJgvBfsL+LtaJM1wX2h4vEq4O31JOfqHmbeno24sK6FgsQaMZokib4dG2Wa2E9QB1/qgRjbKo3x0AXUTmsxHtPUnx40WgAKwFx/lx49ByphLITuXODchErsLTw6ZClmXaC8GvyQxEr3jTFMVEIp5t6fNnYkpr2g7ZOHAXJkImYdnrDBqLFrU6kMH/46KKB9s/ctB48eUoItebYcBylvvIFvspGHshgqN+DD603rwJRm5h9gZNAa2cEzsiYKvpJxW8AKupWNIJHxeBFRJohtzYJqqEd+snbquaQPvPjJ2DZTN2NiI5BkEXKT/jFmOV9gYmhNa05pDwDT+wKGkAEG9roOY0FAXzINO87JhgwMmfLUnj7jz1lPPH8MciTniLy/ffuO5VfXe0Ir5EEjm7nacubioQSavqszIHHAPHaMHTECdigSl5ra2KIiW/bGWBFZnHahtLIWbMBlrwb9LA2+PN8ReQ8j2/AkCixKTpMLg/10QbkNkMVdl8SwkqSIdog95dm6z13rVHNJmz6zxp4AYGJsqMEB4FbDAXRgng06NfN78nQ82U50onZiRFFMsPcRJSjIh3BocU2eSvrw/ns/d595ZmJOef5z5y66lBJ7/pESVzXMyKFFZAfVUCDbSkGOYQpDB9mQnzkW9ZQZJjcdU81+xCNbmW2js87F7DmMAchXmAcC/2ofw+15AWKym8MuqLcdHeDUSZLCPdYalQceuadnv3EDTzZMB+0zjN8aU1hWfl5TuWMsMfvDToAwTnxGzMKgInOnpEn92z+XALFZhUPz9f/mYHUAVq8V1jjxrkvAOtbeuEfvtc3TugSi8/6sxshWPVuhJHOfGUU5d1sFbawF67HDWTHvQ8+iLwoadgKm7c98XOfv9fd1gLzpmr3e+zzgb73N/YLS9THePu7IjHnrDlibvZHfqz/3vhPo2/y0q+Czk71uTPDqWwL36b7xegZwsi/C6EJGIh+cvR0vqpgbgFfLqNFO5VKowtO5VwzRNUaP+rn1XxhmDqtYGwvrwt0bHYe9ZvjL+fyLAdbf+dWtt39NgFX0qQT9Q2nRQL2UYiov68XXFb2qVMhHTkX47fXaCbBWEZ8PLDXb/s9/9k8NWJ00acRr1sPqBaV/O1F/N/Vlr01TRNjrCgSn70W4jKm0kKlXpsopn0VRixWjwqieGQPWQQkOeJ0AeLxQE8CtwPIVs0U1F+K9Zm6B43IOncbKZfOlgcazVaHlnnNPVA7sgCYUiFu3biZOTgcLQBKlJEpwko1gYXWdNhe3F0iQxw2wFO8khz28+aGYCbAyNtTGpL8krCjVs9kfGy/ZsWuNu/aJLIvE/3ScKD9QgJhkLokxmnvQoE1Bl0oiFWJOPzXwqfLEuEQox8OA0hsQn0ywB6EY6v03HAvK/T8ZY5BDlj4D2Gsh6/w4dkfDfkrK32eiFKKI4anpuuGn6UlDyHiNSJDMPeLQUuqpKvhDybGXdaw/+p9rUievMWuvDQoXfXYZEo19lX6s7nyfurWMieNmDbBSB/PT54mxRYnlVS8KSkrKIYQ6e+6cSj4I9NUL1vnjO55jFLLh0S9l9IjuQT+ZI/rVtZqsu/I+j2zIKJxtN+0kjtQlTlx3MZS/7ht7FbXvWEtR7OJhj2cPT2tALYC1tF8UVpSsg5I3gFMEefdLvx9FM9bIzjH3Yp3ba6txzf5OvLYz8Gp8uufRRZaHHnvHcdepL9xrSAKDQg8YsXd+xGa7rpo9rU28FRosfeF9e9T1E+BOW/WsMib9Tj1+pkirX3jQMeowLxhgtqRU1Yve7LppJ0Yg9klDB5aKpRNepaYiirZpqbNn5t4FXW27sZgGNuoDr3qrKr9YEzEChXnQ8WEO2gfoxTzLgweh4jK3yBs8Oc+1bqfnBWil/1AVod13TR0Sa+KaSoMwDgXb3MuxjxpTMxLwVEmOco+UuVJ/2Z+Wr6JvatwN+jROgEMDG0pKjTg8PN+0wX0ZK/YcdGzkKLIR73KTPkX+BIg1KdXcKNrM3o0V5TxmDTS2mbGpsREjRGmbrvOr+yFnnIgows7yLFRr9niSqzBuzBFxnJS+4l5lEUV5yrphfTc+stTngo6uAQxexHw2VKAskmRdTlgPY0ryQXvjlNgILxx71AYi2WlgVPDKeSrjp+Q2tGZkbY1LlEpJbHUy2DvWVspeGEIC6dSGHka/xwJgXUM8J8+Lp9jzr7miPNdU0gcvO4Dvs6UHO8aDZEvnd/Zq65Jm72GowGhIciLqNkPxVY4GAW+u83M4C7Yy7Ao012DM2JItmDh8xil7CQ8lYSN4/ZXQTfKJ+F/CcOg3soJ+s54KVjHG4aHl2U5IsaUNjDmsZQAnhkhiZXnmb37zm+4PfztRlQ3DhDPk7AstOUYTvKwYD0iOxbiHLQCNnUzEJ6Sj3Vdm5IueB9YFnmHCOegn9GhMbq41K1nJ96sbsAc8D5KJzJ+ThFU2WmkuLXJ7gsmCqF5TQ2INvHEqDLDr9U6YzXp86yognn+n7fe9bJv5931KrL236lHNXouhorpkzxZ+Fhjzs4bmbNAv/toLpO71+XoPXvX6+fdX9PoxjpuecCf9/MsDqqt33el+dY7M56pAKt+ZqLuMC3s/PwejbanTR7fPd8b3/Fko8NZp9b7PllHNATnBXsPgRMZedC3fG/xDEzbQxRu7+bXT+7m6unJ0m4SJbfIu5+q513l7vpwvvkq3t/CFAOtv/853t776619bkCTC4XZ2xPB/UoxfSoAdOL+4eka04CvX99X3TYC1YLWAhIaswGtS/u//9/9Z/OjHP7anqIB16V0cd1z3sO4NSnfv6qq1Yb7YVi1jE7hdLeTsMfJizPUszG5Y/0TI8f/DwwpgXQe2BWMeCzWU9V7PbhbkXGAXLEcxjPAHBFT5jkdieLesFIWi2MQYLdvRditIOZih9VhpHPsg8VAHBmUO6q5S3ksp5HAkAyuLPxQi0al0YOMOtsKt50AR4gVACMUIqzbxkgEuvDjk6g3yOKjfULWsTDohSuh2vOIhSNZefucAxxIfD3KUQUAqz+skQup7MzRyrW39LhVEQo0JfOLVQlHBogyF1h5kLP0EtOtZoIDRn3pDULKTOTdF7BFcpcLR1WdSBojhYmys4KPMQy2D6jijbRic6QvxYI3DUXIinojY4nq4uUSCxsZKyzjcGRt759RfFD/G17VhbWBImSGUIZSMKm4ANsAdc8hYeA3hBVJWRzwkCDR7fmfJV4gda8xegQfjHOA+eWXpC2us3sHGlfIgKHcuOq+fGA8wQgREwTvj4CdxSMoXxeOQuFBeKJJW0qQENVYjIChAHq/svXuJky6bAMmFIcIe4BHDSVt463lu2uEZGy9p6vXwVseDz55uQe1BEVebZVnkwApA4cChPWSAS0jhrUNhoj3T+TSd4QXaEGilVEmJUOroOy8ohZQCQuHsfjRF0bROvPGhhRZkAFgNqpd9TuK37hX6hzcTJgN7mc8AHl4/1ucwpCSBGDF3nIel19OujTsG7ilIbuOl/pEcjH6wH+LlmxKCRU5kz9NPLMQ2htgbnJIz8zUcQ01jLhOPTXtVCLg/38GowQvgwzxrudgzz/zyDOzFxNBlPlg3Bq2iuiJvuT+ZoM+rNAhjUO8kP1sbuuvmEJ5uxwsHYDu6CSaInqfUZ/Y2n1TOpjRALOAZF4wTAA/iXv2I8Wk1XVgAACAASURBVDIRU25ae5JzJf48ib54MV58n79tQHBcbzII452PBzTe9+xrxvegKbe0ZYOZgajmSDeGHdF41uo7rAlnj4b+qbmJLCE7cJLjYNBIVveAwAK9gntTh61IlZniro/YfQCalCKf51BzSaJ2cklb5fmOjDXs5FOOAcdgISOeQiEASDxr4uwxYiSDv2UqPzWmGAoAgMwBhgGemfsxPmRyNrVezw+FrhmpDWo1Zs3U7HOCmOCRCZsYX+RRjGmfuj5h5PtzAbJkv2Vt2TgnBSShCA1BmIAIMscx1ZJpVkrZZxprnpF2S/V23XE9w0kBdubYZdLUh0P2pETBdfIsAUTGgHkkezhjhsEB72UYRJ94zprEkL1B3D5zRCKsZoYnwRIgljWaRFNKEqYztkYZ4uDI31DG0AvFELceN3NLXDae1ZTq0lpWWayvf/3rBq5/93f/yX2m3A9rjfwUAPGPPrrlNhgz+s7+Yg8UsEZOabx8hmbf7wZYue8SkI7fvRBHVv05uETY8LeNYh7PzFFwbEKDajBaBaUTQO39JlCbdd7361GY98mflSE17plat1NindU2pjbXf/s8gPFVvrPfa+fAe3r2nfu9mz6+l67+eb67f3C7PTvwXKcvi6esPdZkjNacdcMQkkNxnLHDw6+hKIbg57iEleD/MDpRotMlybTn+T75QJCPyBH2IR5WZJtDqIZjIg6ryIKdwGqB53wN5kyNTOdVDJacHMk5w/dq3M5MFmDP5/UfAmD9zW9vvakYVjysHnBrKiAybf4tCbit04vLb1xcXPnqL+68Ymef7ORhXf+yPUma2H/9F/9m8Wf/6l+5IHkBa6/F0xoRF/Cyn9deG6RtzEHrZB2Z7pD3JktGFLhV5aogVEhoBbD60JJQ7ULKop7SjM/b8WofAJi71/s5Fy4FMAh+PFBVmhpHQnv1puawzwLmULM1fSQMYW4mhTPKejwVAgxY3gUQ0uda5qMIAhBLn+uib/IZDqQo8CjjUORCZ4sCrM04aJwc6mxYU/VG/BmHOfUUedYc9lHEKjAr9OkSz0EfGrfKvbD+dgxMF5RiCohGAMUinwzBBWJQp+KVinfZyqCUX4+DxhWFge/V+9NkRZ2Txo12/hiXFGCO96lKt0GV2rw/6v1NYDMU0AqVekIZ/1CiM/a16BUkxMPUQzjGhABE4tSS2bEUT56BMSKdecEciajwGmDgqIIST0BK6tC+vUTDAl+AZHqkXqaseLwzPu0fn/HdeoDSRryALGsnItL1J6XA8miMJ98HaFP7F2+L666ajhhjzTQmuR5lPKVuklyrdD7mFS9kjRcB1w5rSqymMoraKKa1cE+xW1lToYx1fdWAFg9vQgCYq2by7Of8bJkmrq1XuXunHkme+dAwpDBHBXgAVsekCIRhIOC5PDc6UFyr1eU8MseMTwFrmRk1jGR8NYezcYpneYontMljKG712nefZ14C8Kwcm0JKSYyUDAl1fgL0Xc8tMs6eyfoJhbn9Spx5PLsAhHrEuYY2mNMq7qyxZDDPvqn1d67gcT1rI6n6U/eWklXIVZgULcWUmNDIMHstRzkVLsS4dlpUTTLGVsGvtwTDC23awKN/9Bnl4ZhCH0zzRiZi8CMWU3sJ2cSahSIcT2BopJGFUVji7VO8twBVE9kgh1vOi2zp9SYz3lxL//H4MweWl9ojxH3Crij7JbG2SSpVEFavaOcCINZ1ENlaoxf5sImpnbLctx3Gn+ei77SL16yJ7EoBDmjLesfohueQxrkvYwi7AxDmpGIYUbS/XFt4GFRY8/a2yXtI+wH/L+19OyvWBsn6jlOuRv29JyBE7HFjr1C2WOvJ3h3QA2A9rPXgsikCk4Awwj9C59bZKFmI4duG0sFoAbTlHJAsscEuoIZxfSQWTZ8fhZJ/zAnGypwPkWUwi5Az8agmiUlrtYdlxRkiQwNrcxhAp/Uc70qkd5RGz7VzMcjbPKje3OfOnSRt4pUyNUeWMbG8h5EYBRgAj3eGOcAQ8vP33kutZYFkngFZyZzWUw8Vfs6qyJkeMN8EX4z13Xt3vXZ4D2BKRvaGGh19HUNJjEK3bgnMynj08BF1g5Nx3hRq6lrLUFRvsJku9nKn7EZfS71pvLGu6ywvHGchfy+vcSz7diC7EwhdAbVuJ9/d2as61/kmx0H2evSqftfgePav/aRczyZwuN/35s+/2+97AdC9Pl9v+1Wv308/Pw8gna+T9XvsF6zWOLK9j8M5NPtgruuzD32uGbDmoqzXyPkYllt2RhfoTYxOMc4kSeSRw8JNx8LGOatSfnEwUd4tYSurL91nxVvbz9ev67dWDT28m3M6a47QtZzlWZvFCqtzuwms0tI/AMD6W9//la3r3317cVjW6OXmsykVWrCUy61Ti3NHLy6+8vaXB1g7eIRd/sW//bcCrH+2HbCyOCweINeuvvYLSnfaUOtgdB2wzttf/71gZVrI6ug6YB1WwLHcx2LPQRRvwrAwokAOEDwHhHPriZMGaQNNlu/E23AYVbFdbjK1bW+VNkZiRaNYotAUDBVQ0Ea9YlVsKeNQL22BLf0NyJDHY4D4XCOPHIe047/whiWJUsFbgSs1MJuJM55n4qiwQBMzHapyABHKUMoZ0FcUAtriMxQkvFkALhSNKtjNlpjnDNDgIEXZKZUSTwvd7t+0G6t5sv8S74NiSl042q8ng/4kRifK8Hw86hFKv+OV8OdD2Wh80gNT2yYgOz885+uIvtdT1myjFh8WjqHL9bsGRfYMhs4J9ZXnoN8oCqwtrPKNI4QCFg9hsrCisLk8kZTYAIKsJWLlXho0KkunrPkozfQ/GXrjKTIYHNmF8aQQV9oYuB7irQvZDLqIXXuPTZGJ9xrQhHeFuCvofzwbMaD0L2MZry9jGnCHNxnKt5Qm/U6pI54z8WvxlDfmC1CLFxcaLwcO40XbAGJ+Z51yTfdQlXKeMSWmQrlFSW4feg++g9clbYw1Ow6MZzLIsH6cdddxhGFBJB433jIUShLywCggrhlvV9a4kvzgcRlecq9P77uUW+l6y1gnm7SVQV1XUMk6cZw48zrYFqY36+KyH/Jsoas3w2eNGj3kGi9e+RKwG5nDfBSAzoF/jT+AsNJ9K3t6oNaQWfou943iGK905ioZr7P2u/6zDh5qndg4ItAPrRPw9JB6o8TJoUjrP8BSE0YxTjFyZCzx7NF39gjjW88VnwW4Yek+IhCjLKjhlzrGvoYQgFk98DYc2hsaowTrC+DpcAmDMuRbGCGsIbxejgvEk0iJGSsSeNpT9gQZwnjg/UM+ssb5Lt7JgP3E5Db3Qam37AnWkMGj52mqx5cxTMZjxor2eTHvZUhkLzLwC8VvQnOWEWIkTeJ3xsFUdPa59iEygfGkrYcC4NRV9pkxaPLsy8fEtXqfv77s95GDJIFTvKdezkh7/Khiiy86iRgJ54ijv6XkQVtboezzfXu/1QfGlHVisKw38PZfEAh9ojHnNHmoOr1mI3yWuHX2G/ILwMfcAYi9vjgHmRu1yXzzO8wTGzfEEkJm4Cn8WOFJnzxsaaHUZGZvkhDJMl5yLKWZkoGevXtIz4ChlPuyTuirz3MbuRUX7CR2PvzdbyjlJx3SQnI04qtT0oq1xL2apZn36gV3iITGhDnlfcaxhgjyASDv+sI7yzOz9gzUxzlLroka8Zocj7aQqzFMxHjBvENPDC36hfvr3AnyGvV8xJnjWuSjDn2Sw0l++2wSS2XoH9EtRs+sPzDkqf5Qt331QYZoVffZBB65aJU+vPz+QBhtY/KUFnhO7c/v03FbvpeOxF/GT/5ZzkReF/QyvzaALPMe9No83Xq/lhM0+2yv9+afb/r9VUHm+vU1pu90n1dtf97OXnr6q4DZna7dHcCO9TbrVI3APJdB5PBKDl+B12QM19q70gc4+7hHczrwNx5SYkoxLmLcJBacfUTCNp9F0IZdPI/1kaofZluOdmsYz/qJXrTqUd0EVvss258pay24Ar0M2Vtjch49Ruzptd5G//4HAlivfWcVsHKgHhAl+KAowSdeUzr1k5cWFy6/tdfe8eebPKwsjvWFZQVIA/xvAKx/9mc+tEgMYuvFEGyNZZ0bJb7IJljdTCt/betfP601sPed/x1gRfmayXvq60ZMw3obXTus3YlGHK9nAdFSuDeeV4pulcpSPLnH5IXJYpu8ISn+zT8WKgcRHvN6PDmQqnRyUGXjxlN2aCh3/o5e9aY5MREHqmnBKSdCG6UcooygrLt4PEkZ5IlgHslWiD5UJbTAkv4HLKd0UZVhW+QN5gGrU3wkB09ifkK9rDeZg7RAv/OTGEli0VIMve9HUQ6l0YBEHlWES6l5nxmEp31TzgSqq+TNwWUTtoSGGKqykzyM5wjdNPfpWBcM8HMuSHjugqF6rnluwDL3riFiHSwzN/WCwvgosGZcaM+1CB0jQbxSBGfrWqJMYQX0uNlyOEtmomsReswj7TfJVGtAUiZkmRhmUFZLqeO+AclNsBHKehT+g4vTTtyR7KOAptcUM3Xp8gUpjUlchGWw9Gue216TQatjLlEI7X2VTAV8F5zUehlvE2A1ZTQcz+s5oA/MazK64gFByeTazjX3QiHjMKr3qqUe2n/6HY9cvCS00WyxeE0fy9PQuEQDRO1b1jPKqGuaao+xJ03NAZR4HCbQ5lIc+nuKbYR1EPBW+dm+2SjV7LokeMHohew1VT2AG5BsIGQjhrxCrskWujSfQxOk3RqjuC/tNuSg1Ez+nijXqcfLK9flgGMNNVavBp6u7Sq4jF3kVhIUBazGqGawJiDP3wCHfJZ2GW/aoPxKATPXsLbXQwzoC++VkdD9a8AyzuIq+1AmOeRj5DrlGpWskbIA+A6Zv62Uk/QmiGNJoXZMnmRKvNUxtiRcIbRie+b0XV4ku7JxS/L10WN5WuUZJP4w54fkHWtzJOxhcFgn0HgxWHCP1lFmPYTpEOMTHjsb4gabpRmsuSdGLMtZySfopPZQ6nvNeB8ZB+gOSKyctBKnwQc0mdkwC8WwF1GAjD1E/05oHqDgEst4SnGm0PfvyTuJp7AGIu778lmUqSr7ZHS/cvWy9yZnJeybDz+8LaBECRRivRIaUIBWnQJg+VL9JsSAfW8lUtGTNs5q2AFt9J9YUea0bJZmemZtsNddHkvt93PmBJDGfub7Tx5l3giF4RpybJCNt5nzyc/gLObIaa2DEydSszohMDqr1E8bmvRfS58xj+z5O7dTh/yywDHrwCaKQQNH3qUO+qdejyieqdGasWMsXWJP8sSJ9TR2JLpyDLPGhOeDOXDp0mWvD8YNg8PxYZCBwmvDs+6J5xr6cdkHORfjCUJ21JDTDNYeEOSWgXBo5TVORqbHIGIDFPt60GQjv/KvutMSsK7p5fPMvrnfKujrHtwNsK4D0SXgHAr7nFJZ+bUOkp1ozcafVVrvBIBX41qbJHQJlCEuzQDCqwLXPvteP3cCk58HZH6e78znZ97Xua68CSDv9VzrOv68vfk9dwerm+9SD2fO1KxJXvkRA6rrBPO3fmJUIuSB/RUDaGj1yaLNWZqcF92jGDloDHlXXXMCi9nrvCZD84R5qgPu0HM6tPGj6s8uUalL4iDIq/3aoSRtrxo/d/Lq7jVjr/Z5+8S3kBvf+973Fr/zve/sq5EDv/n9b29d+eWvLI7Iw+o4GBQ3KVsHXx5dvL44szh//NLi6sWzi4OHU2dzr9dOgHXuCegingPWnSjBntwxjjst5PU+7QVqM5GT0SELd9WPOx/UAtP5IjCIce1N/bT3ZvyzhWa1R/0sAk0LVreq8pUsgAkerjLPdZ+Omp2JqQuAqTJI63MQ04UeL2y8KliuOVhMtyRuBwOBFnTBKPdgA6IUsEHxlnHA1svDQV2vJAoFXg0ey5kh8eSMOBrS899XtsR78oBQQ5LspCif0NhInIIyYxqUri9Vy+OQ7eQ1RzIIKE2uDad+MH4t4ZJDIl5GlF0nQhleTVpYrqXxbPQ7XpThRRt0y4I/7sV4NNU3007bZHREOaZPzBffj6crxoSs36T6Dy0sCWkMOvSdKno8Q72OraFbarEB64gPjrKe+lopY1BDTeKPC2bqqbKybyU1QssWb5ezkNVeijLXhwJOjGmMEijcBf73qNeo/wCyPBfeHoA2SlM9myzDZHIO+OQ5UPyg7dI/PCP1JqderJJsaN5RsuhfPdz00V4PPVfGRUqd1g/xqp4/9fv0WTE3FF8IYM3cDAWSeG/9F7pkZBLt8axlDRAnjcKVzLMBVKxzQCRgJhTjJFYK9TUxxxxW9oyKOmiPvuVAklUhAxLDFq9uy4F0n5WqTD1Txo5ncDyuDUMCciO2LPOqNcGeGlmh7fUb3it/PoAecxYgFyMKeyoHXaj4BwbdtWuAcSqNlfXnkhtD2KBkdR3Qn9BuJccNzOWZlPLbBAs8CwpxASPP3ey3MWZh+JhipWvU4N7xIOZVqrjXk94vUKzstLwyQyS1bfOsqS0cizNtJPMpn+XeMTywNwxUBQysKMj7SbtcYxBkD3vK7PAvGcPX6v7iJayCoDGOzBNbRF7aeJiTUAZWRuq+Rv6ZaaQ+s/ZDA05MseWg9pTzAgzqO+PAe3jrminajIhhLCS7L/0F9BqAyVhjj6n2Dn1mnJ0bQOCB58NqT+xt4k1V91P9vK84Re8/eeoYY9YdY8K+A5jWq1UmSOnZNgjqec4psVG9aOwb2sBzicKF16z7z8bG4YX7BE+zxuGsEoLUI81zQo12TVSNhz1x+keWZ3IUEJ+JpndftUQfyCPJmrc386lkwfB+8xzEN5KoB2DnLLV61kfqF4A1dQe9gofRbQJxrHmo4a5h7fXJOQTjYGtx4dLZxYe3bihu84JjN2mTcWa+WWN8N3Hxqn4AU0PP5vhs7WMAKwmSGAfTd7VGO86MJdRhPLfUHT+mOXjvvZ8vbsvgU0APxZmxwRDIM91VXVe8KjHUhiX0qYxseKCpAev1pWeg1vdDvce5eUShNRjlXG9Y/QiFmrMs2epNfXe2a1F9OS/MTNS4y4gIKG0iPWQsz28PMjkjkMuc82R21tzgRWa/YfSjXjoJnrjWcdOWoU26mMRyNTTVINizpzKgIDJGp5GXwYboydAWA9QsayolRuj+EkQOAGjw7iXk1zqQzHvxJvHLTqCwZ2n1wFXQOoFNz8MApUtw6hvkRksAOgOufZYJhMbLauZYvzOjBOf6ybDX51oK0dk4zN/b6/cvC6zO25nrvHvdf9Nz7PWdvfTy/QLQJQgbYHN+35U2ZihtwFKD0AlgJgTIf+s4QvZTbuuAmB7OBWAjdh1GyWFiwxvOJC+TtrX25ANboGvauDP0ar5ZHDSN9RwsFPgWmG72iua7jXPNmVinChn952PA2iMUbxso2TZZm8HwXnP6eT7/woD1qgFr6FMEDMufpv/OLM4eu7i4pMD8o2dEt3oca/9er02AdS7cOmFsFDzh//ov/9Ie1leNYZ1Pyl4bYb3PO22MnQDxEowurTFRyIVUrXh1sawC0wHJhpJFH2ydxCU2ypoECOUfg4G1FgUY4f7UgHVasFUuK1gNcvWqdZPxLGDF44MSUY8ilpfSV1EeOXydCVh9AdSgPHGrUsVKB4yCmlIGFCDnkG8CIFPEdBATK8lBnJIlyuKpOBsOFPpOgoh4o/AsRCGwl5gDQP+hLKBYBCAKHOo/StlwXSlSPFeVV5QHPDxYuQK040Gul4YDmv4BXDjo+S4UTDy+9cxiKaN+X2OzaAtlCg8fHlxickNRbHmjeFZijU/MnWnaBlLLsy30LAukqU8FrPVKtc3WyLSnEcVrxB1kTmPwiIIQL5YND1DAZ3GOfjY8fii79hBi6U9yEijXAe5S1qjFqL9DLU38A0qxwbPmHe8Q/XMMLQXd9QyMcxSQ1J3Fak+fiDuzUgwtVpbHwyOui4yRtubrfiijXet5nlA66a89ex/RljymJyVjBIBRmKsYGGgqiQo0G5419G2AeUpxNJb14ztkPebziTaddRnA0xIqoZGjFAc4a/Y8fwACG0rG2qknPPFWAZHdW/WUl2L9dCSFYRy4HupnvBABAl4RnA/6F3r7BKxow3JvyAzuQfuuhYh3YyR56fqjluvcI185UyMOz9L3JgUq7acskZ7FSX7krRpUPe7J5wWYBYA1ytTzZrqi9x40/SSbKais8af7OV6bvGqs4Xuh3iuRBeWhhscn/cw/fs2zxPATquUIBVCfXSpkyIxjrycZVdZRMnbTJ+7T56mxqbLQxil7trQfKK9FLCTGLO3xUq1po3G37AmDS++T0IcD0DOHeLCPmRY7MjfTloA0e4TrWvqE/VTDz6XLlwYge7Q4+/+T96bPlmbpddepynmeM6uyJrWsBgnQELYZTBBE0ASSjCwsO4RlEXZIAYGBP8WW7O/A34GRhXDAB6llO/zVjiDccqu75qrMysqhcqxK1m+tvc67z7nn3szs7JLa8qnOvmd43/3ueT/rWc9w6cLIPf1o9YkC+wAeabeD5zk9TqxWiKwek+uVgNHNEQwx5tLUl7/nzotBdDR0AWrPu5h+1/KGOrtfcBeAZR2+xU25svZPPxzT3fhOI7Xlvofa06kDljWwh7HaUF5AgSrAKgCPsmGiAGeA16Padx1QScDTsQN0BjgSpny6Pv3khtPkMNdZx9nbtFdqf6bOD4nA/kryDzqwHfuJA90dcyCfWiB8SVstf8Vs7xVlNEAhc+6C8tQ+/EKA7LLnRBQQWT8wlSdVDys1NN+YB8zA/KY1f1SpzIZJrYGnyibdDH1CRGHmKv3O2BDR83PVhz3R5svsbVa8xhT2ofoEJhMzcBQLWJWgCD1G9HO166P3Pxgs/Ctima9L0XvHyhP6laBs9B/znjkE+Mx45kzhftrEcxEjvnqqoIECrPh7+zux5Yxrgl5J0UF6NpR5jpivvLiaV9evXx/KC5nZS6nwicYl4DzyXdZggDvzulGEu6d3PypTVDCWc2uAvB2AdQMYjdRy3TNmAZZxQTrgNe9p6/clBAosWZ1bwGVmTltO68YYbX+3BsZs3RNQnYHu7vd7mVZXa2KX57psA8L9QOd6M53e7Lr2Re6f+3NX+dvfvWjZvX99Hywl3MyQU/d75kGy+36/PfOedYTdRQZfnr+ATHy0UQqj8Enu+SgFmdun5INqsIflC9oXRy10Lw7OoLJ5SKi5TpYYTXBERquMzrnCa7dioOWZ2h3/elZOtR/yA6ukRFUtRSwHD8XQrKwJefwsc98+83lmx8td81KA9ZcUdOn6TytKsIQ4NH3HDylP3isXVpePXV1dlbby5EWlkFjdWB269/pz1fJ5AasHToP/h//0n66DLoUTmQZnALanVbnlJgOb9Wv7c2bEcsXBXPjGROsgz38LQjvR/HeY3vUv31lwRBDFMdcnKnOk+cMAqRzCYekaqKdae/4yndDoJAIeAhZBqQB0aWs3vjIAgRYjuAZMxmBuHPzCPbQ4XyM0k+Ac7ctRAZoHYqjoFg6GEwQ3UWEPzXDoHtWRfH4sAgQTXk4X4uAgAVBEACaXpH0/VRDsAiADH1a0+Qm7f3z1/vvv+cCkzqQbKKhhIWP3j/B4f6SYwGwp5k1L3tuYPsb0rtremCSFjUJoAnABgPE3c70GcEruqZgXI2wgNMesVM8YfoH2NxwpYgCrAZtLAnr6gPQgzgnoUyhDi1KBPI0J4NFDOhsOz4MJzYaVsYYFoS9rhlahgLbUV8u+Q5MmF5DejY7rzFiqHOqIgGI2SNfX34kzG5BhgVGC40P1N6DapsMS0BEQeS5gvWwhDUKALRAwa6tnwb4FoAnwSWGBOSYvUlDYbM7sSvoAhoTrKcMMr56DcBTfREzmAj7N2moOfS4BDabqrPLeIoSiyWQ+cH+YqzBtbPT0iU0QEcRHCgXeO7iNI9k29Hx883gGygkLiGozDAblOKcv80R9QdmHBxhyEBb3bZQN/C8ACKYNJlS/MZ42ucxBY4WTXsmfq4PNwYECHJn3SX2ELittYFaUpeX6HBxReBF0iRcCd4EX/eWcq8NMGcCGIgtA4IjTQ2OfMVyCo/Gs2Rw1EQIFBAXgrWRQFFDA21kJ5N3fypZWqGCu9DChnQXWiUY+8oq6vgLBzCeDbZnok/NWY4tyBL/SKpBQnFVpQF97fxkm/yg8qBfmjfHBxh8IASG542DsrLCAwfZ2ijAexUzWFKA7OUYpp3O4aWJiCZAASBwf8VOUKSjuDdoHHjg4GUHEEjCDtjOn6recYDoxj21Uap5LH1uM0IPxTQQIsYehcKUdKJbufyGTUL2nIZcUBIf9k7V42mnAoixizdBX7g8AiS0/yLmKyZnarv+YC5/rGufQ1DMuX73sekYxg+YetlpB7pR7tko/5hNz0koEVRQQzXrEsqKvWBIoGJkC62AlwUlAgnp8ar9E2ag594VS0OCHeE7s8yUBbeob5ltrHvDO2Gt8OE/oa/YcxguAS6A9xixpeZR+RYpM/M3ff/c9r10rxxSoCJ9Ps8la27c+g+VknQWI+kz0/OV5BEyKdQng0OtJfcb+clam1biGvPb6a5pLX9jVIOswwfZQHADgrly55j3CKYnMeMSiwoH6zshXefiguy3qk3ffe8/dRe5m+pzryH0LCKWvmW+sD0eiRwkI4Fe6JepKGZeVYgYlwadS0OEXjXnx669dX32kPKnUGzDJGiPwZJW6mPhWMcdaYi+zCbDmPe2AKU0kaFm7WRn7SIrgu24PgaiiQLwv3+IL/suzUCgDwP/oj/7I6+v69deHufQTsffJWcyLiOWdW1VUxUojCtPuGduAlXsjOC+pXaJJCKmTf1G+WChb5Pz1fJyFa5fni3lF9lkDyn41lT//vh/AnK9Zc1cD8PoeK88GYzud5wWee8ud27UwvWVYKxNUKUfjg3XMzbkTin1qa7bujP3eTDLwfmBy7/cDXM3y847y99xXmXk9InHOXgAAIABJREFUaJvs21rpuIuU69iRGpP5PCxb5sdy/14gu7ewDRCopoB9+53nHEY6KstQC/lb84I567PafqFLbzfFHucRa5l9Ka4CkZGsxPf+kvM9Uy/zkCYl08eiRNnsxu3JbWFhKN+0b+mj5ffOMf+2+HHv6sbO/WXB5Intu8g+OYs5d+xPvz6/Rz+54m1G19RBM213TZ45N1/wgpcErD/79PrPyIcVzfEhMSSHL64uHpEZ8MWrSmVzavXg8J3V9z7516vXj/7556rWQYB1TwHq9D/4J4oSXIZ1u0816TNKi2ZiVyW2NS4bn1vGuPHAa5mngN2JSe3nDTAr866AoSU6sBfgsFvHxI+Xtc9qo9MlcMiZFcpBWwE15mYSlLgOgVoHucseGhSEbybphjAJA+hDYqlrBVkLdAY76cwwlzKNxBdLQmfTKCBM2jQW01mWKSaXKhNwQl0QRrkmwC/9X19UDn4EcgAq9eNzgoScHJrarJIbNz416OEZgMkyWDE9SgAHMzsWgCNIggdySNeEUOyrNPYIF9xXv0GEMA5lg1H8sTDN1c2UC8ih38O8JFoi/c+BTz+thSHdwyvgaAEN9efjN8zWYwrMga4+siYdRtrbpP/xlrGoGS91b8ThMldlo5x2RgJIN+z4OzatzJJXLoJzIpKWTeaegviOB8+lX6h/Tbyp5yNF1EQhAKBMn8gsDrPG4bsGo4PnI+NcppF6AODKCJ+R36lzeNrUK1GYbaqtPnQKoBGwqeakZhwFRBCuy+AUhJexjdAvFluCZVk4xqe+gxXeYPD5jjLLHJUxYafu9cwHzM9jEhrT05p2IthxXefSer0Ok+tZUOqh3flRprXfcy19fwQhc7CrjAsKn0bcLTPN7zYrZg8YoNLPRoFhhVJep80+EVQHq4ERKZZ5ZEC2zMcCKuSICsphdMISF3hSV7Pqw4elfU/fnFbEXAvXGsv69HXOtv+9Z41DtX7iZr9kPui0Lw76knXFay3oaH+mrPhMZz3xcv+qPIOAIfTSh5S5pOaKRYU125SpDvNaGb6gsGEI1bSRFCYIGlEshZmufNT1RdXoewM4TL8dWTpKAlwUqDNmX+SmzBpNgva6K7h9zj87LDuk+ECMuS1Q6L3V1hVSFoxgRQj6BG57JPBgNkttB3SyR2BKj7mxU56IPYPpZF/GEoU97oP337eFBPufTVtVJgCY9RHgctLKljvDDeOCTOiZ03fvkYP4jn838ziEtFqRHBMr2bGnHfRfzof0bRUbpETBTP5VWTk8ejgifI8zmGecE8C+eIE0OVEIONCP2oePquev2kagkUQ/rk//8bWVBf1LFN+ynA8VcAgQjjkwAYCIoHnfvt9c90CmxPekUMDtIOeCFS06S21tMVw76EvOsadPMgcuKzcocwPmE1NcfkM5MQu2585KAS/FAesA320riLRHotRiTzt/McCZ1F/0ExE+YVDxXUWpAXMJMwnjyzmCeXf9YakDcyLWJ4nbgADJZHbUZVl3YL2DogLfUtrF2DP/rBDVXCKlDuMCQGI8EZxR/MZMV+eglBns2zDYVpJI+UAaNZQiNz+7qfP3c89fFJb2SZfCA1Nf6s4+f/H8RbeF5xI1G0UBC4d6VZnmFDswNPhuer1sAbn1ruWVv17/M5hcA9Neu47o691gXcK811pwH/LWxiP8YTvcZkz8D2k8osXaNO/dLnddjbGnWdgfX+66dvs79iLj2un+tnH39wvw3b6n+6X3uAn47Ac+9/TFkIHX5XTj29tp0zcEAhgPZBd7rnsAOcv4tp/3PiZWcvu/Bogb8Vy2ZdWClvxlWS2pIz1bBmCsKXmuoz15Jopc1uVyhtfaKODwuPaRE4rCzTmSPTWKb152hYAc8oO227DNRG6D0QM7fM+PbrdJrNSrrOj6woEpt2+cQd1BT5xljucb3xer/9dx9UsB1l/4hZ95euXfe0fafgVYOHxmdfHYtdX1C6+trr6mTe3Mo9WHtz9Y/fH3v7f6i2//wnPV/YcKWAeltd+Gtuv7PYB0TxjpMU+3NsltkJpFMwChVTbLZ8LYz2AVoOr1Na4vYLWQzkFE4Bv9Vn8QtNoc4rllRPZEQLKGJGbGRMz1gW2WM4uKZ65TQljDhAYrB0EnQRgBFkZArk1LByt1TxpbDkG0xPVzqnDL/aRqsB+dDmGzTTZLHdEZ9b45Ih3sSNehlWqAofiYwmIm2E8i+krjjWCgZ8YnET+6CN28yhabzVE/OLqg6m7fJAOpJCa/cF7+TiRZH4FAyrY2wIoBAwf6MAMuq0v5PAuBxqygzc0i5HJNhXIELvzPatrYcaKOj3So11evQIW+QaVA31NvA1aE7GHCayFfwIlnNIgOZbGh2MRLwkZfFSwzzhnHMKth+vhbtpjfqXNT+xQgBMQkp2YBuyM2auxIBcFcgJWlbJglhGNPWH1P2g6ejdkfXzWgFv0OYH1fQjXjbLZN19VvC8Y8QYTiP1hBGNNxWIbHGv+2t6Z3CEx8h7kcOWBnE1xYb9rtNiFY6FmLL3DMlKkgYMEMtVmmRCyFHU/gqRxI8XOOQqRmo+tctigHhtnbAqJzSHntjDkTIJk50fnqNaYxaTAy5jZpKRalQZ7LP69VteOh1pznH8oGA7g8w+z6iEBIuqCuQ7PLWC/gaztSp4Qdj4JgFhC7hjpvuod1HjbAkk2+BWLoQFg9njGDS+pHXfnr9wOQ9wB8oLWBkoXgEw5Iot+rIOPZmBqyzxEhtkG5ambtPhsKGQL4hPnMXC+D671nKG66LgjCx3Mw18L0Nb69WRuMhy1A1CesjygZYnplP3gr+QJ+CfBzQgK+BXqBkphgf2kBvsoQlDL0R/v2kdPIMM4EAZIW3n72AbHemvUfShlcIVj3gAmuwZKBPYF1c14g4bvf/a7AAbljNd76zetUz8b0E59V0oDYokXfU+YRKfdIAcUeyLnw0PtIWFteKPQ8plL2NCiSTZqdTzX5mu2qYM17zqhGCU9e3GX+1A+YFAxYPdxWtF2A62NY0xHQ56gA/wWirmud019VnHX/OS/gCZvH+ge0w1BTLpYYWIhQRxheOg0QdEgmvzCPCVoSxRjmvpye6ESpB8qBU1IoOGL3MMdDTj1B9F2tdfx2naZNQBAF66WLl+1HzzwB3PfsOCfXFMaHOcD5AQAEGANECc5khYbWF8rUs+dPry5fueh9hf7CzBtQDkOJZQbzjjl0VcGc2Eu7nmmroz1LmYFyEIUIZdAXtBuWNJYFuGEcDzAdc88M65ABLgrsfikAzvw8Q8wAmV/zHEA4qWxcphhu5AsHlkNxCJhVWYBS/JFpG8w89ces9Y//+I89V3nGxXOXPC4J3qU9XNdZKTAU7FYO6B7WUnP42p1lAqbrA2u8SX7HvGagZwXumGcLqNwEq5VVel/lrG3ZrUr3OSVOAesCjtlTF1C5tz5LHQ2OJ9A2r4fttoQRC7u2F7B2HW2aBM/9MCuMNoCw2VxvL1HQjfo8G2yMPhxs6fb1+99fwLU9gsvnPffOJM9aMb/r+mezdvY3jrBxgGLCJ9j6AQWr9FCV1FZScf5rj0xKqchHnW8oPLESwdKOuQ7J4Xyo9kNd3I4qQ7v3/aBdAHX/vnqeXzzPhlzu95adQjx1XqyxRSaBf5vn/wzq5t8qH4aMicVR5ej9cNLz1PlP8pqXAqzf+i9/+umZH3tTwpM0jccurd6+/NbqrTevrI5cVHqMRx+v3v34vdUnH9xc/eWf/dXnatOLAFZCxH+bPKz7MazjiXtA6D4auZ0AdguwHlTWvHHOAPaVCbAGqIZ9XE/KAWYXEBvhZvEpChtL3yRNzQJYWXBlMGNuE7OggtqWWeGOBVtNjZkjl5kJ3++tiLI5Xkwg44si01jMpPQM+5EOwdxC4RAkMQ22wArExoRz+NOg5S2zx/VOq+DAIfi0Jm1MATmHNkIVQR149jGVwbN6QPe56Yv0EfWJSV98aFqnan/rz4ovTsPwN9ol4Jt7MVmDnm09KwBTLwu3AEUnjQ/TYFPZwfAmkE36CSGrArXNLIYJnw+wccCY/ZSWnQrbL8GO+DFj66tjMZtSGqwiHNC/AxzNigzez+xVgWtN8biX9iOY9jqbnaLs0LxoX9ac0cFsbG6aACYR7GNOh7AG604wJvoC4Qhhu8yG/bd0AHwooc2MOmPpdC1LOiTN6Gg9x8FCvVAmGHyNA7lMId81P6+ZSfxXrdEPgwwAKHvH92Wm6c+FIcXPO36ItkEYCp116hjYfJVHn3TOlOmOmXIYTgBr1241nmY4DEiyTqvMQLjud577MqMrUOZZhMOMyfCmtt9MB4BZgLXA+wmHzFBWOJI1AqMVPU1bsvis2jKC4EQWUhGsNV6DLS8g5rcKvZ3vtdzoIYcVBGCDwDD0QRUojaLayLZYd9Bv9VXl/j4HAIeJFcc7c6QCTsEjbLlNIrV30O/xy4ypYRl8UmuxL8zsbvus7eh4GtQCgMknLN9V/to8fZTBdQjpTq1lcB3FnH3g78N04uOO6bgYM01PFGYEm8HyhLVUC44qCegf6kU92NdY0qwX9lD7jY+1HyWIlHQCrwAIK0HMxkpZBCiWUohI604ML6XkBx985LpxAb/XGqTzjP3zpAAGSiSefVrrDQuFpEp5VcyqAJ32I8bFIFH9yTpF4UOuR8AUCiP7UTolWPIWfynfxgp17I/M36bc6bhGeZjAYLcUJAlwQ789MZCTCaz28fsCh8dHeieCivHsritboegmmOPu71ZQan1hes38QljlvkdqH8CbOlqhI0BIWSg+MUNm36VcwCuMKnOMnLq0+5xYWOpyhL0YSx21mfbcFijE3/3yxUv2wwy7iZWF2Ozhd8q6ZF4AkqkT1ktsTABc56UW6DWQP/TV6se+8dba7QCGFUXdTfncMr8Ad5yLb779luc+KZF8trHGMW3XM1FWsM/C4HKG1W0h+0vYSsatqVEIqkRdsAYivRd7GGVffe2ay7/1OQqVw6vr8nO1ObJALM+Esef8sFIb0Og9K1HDsdSgfx9pTOmLWwqGaEWNyIgq55z+S3MrFlpLqiosQRJ0M6xVAet+QKg+rD0TK4PMwCOALwxagR/XV6aZy56B2+ZeOgDeOHtDrM5MJj8E7Cx12AsE+xtc1zZInD/3On83Mbh729m27c+q7gdaXZb+bfvq9hlrIYIZsi3rThko9hub+f7t98++53kZ1qXkYO4FcO6tP/JOFIs9Z31H22b/0AA2f7cGkgG5WUM5C63o1ZmACxlzlPMNeQBSKOA0LjAwp/kv1jU+D5FTBnBMHY0WD+qul/7N/W03mJos72VZn+G1uK7DLLNUaVYSCJmlVpgvXemvuYCXAqz/xbd++unpd96S7+rZ1aVjV1Y/8ebbq9fePr96dOLB6oM7H60+klnT7U/vrv7rP/9Xn6sZLwxY/8kfrv7xMwDr9oN3AtMdINYdMwTnLJDNhWX9TMGogePyb2ZUAypzbQDlBFYBizzDoDFAMcAkPowJqrRpuusIoF7l1CCBfLqAC1oKeFqnalISlCLBRMpi5NlLxLsGMwJM8VuC8Ugj61QHetLQEmMeCPuKsMsGUFap/pSwbvhEIkgYtOjmaJXDsiAoYY5JpNkwXNJWSzCOED3ywA4ztAqwva4AsGNJnxZolVGqucPaPBOTOQOIRJHlOphDrkOjPQMRrgv7loixAFaYq/hWZiOkbxYgugRaKsCwia0EKYPKERjJ9zjYjYCiN1J+C2BZm2aOtr9qhhote1LIJDIvTPp4PhuoxsiM7tjUPCf0vwJS+qQRjwteeqjWlDOCd+YQdU6U2YBUzOMArolAmci/9BWsNmAi/m1JBURfWHBXOWFwYkLJPQhiCFwwGUQupZIIZswt5gRtQJjkFaFeLNiIftyDe7EqUNAlpYJgwdAfsLyshoItysjBkwjSlJucfwPASTiMbyvJuo+vgQAMTw+gCtawPzV5LhBNoC/Kyn4QJhtz/JHeCSANq4nJHvN9MIRcDotYFpXxqFIIJsc+acwJ/YePJ3OtCgu3jfuHwM1nhHCAHEJd1zt9Sd+7XLOFzBkUJwmexSuM9bH1HhCLgDDOjHOZ5QoIgAu+p/2ACp6V9c76iBKLzvBcVllVJmXTyy6Fv2Jy0lEnApTFRxBGL+aiWFuQRuOYWSJbGei5bHPsO3yGYS1gpR1V4JSdp/4I+s7bjFYaZk4+RQFCiaqLAA74MBCS9QC1a4oiFFJPxMYSmdcBrmCkUVLor82qSfeFQD8iHdMPKNJiGSILBCk3vacOhQV1JD+plWmsDcA4Aj2BtIbJ+sm1r+1Rrw+iANMvd5XLMwF38MOVhl/3NdpwTF7jBoK5Gi+CCXlvUn/CJtIm1kUC8pz2mn0iRRNsHHOjZviM8WExo7gE+FyyoT95lSPAAByZDwBWXgY8w92AOgIYAflZcwJmmnMNboZPqDojPqcGaDL5x6JA7b93L/stPqycEVHqZMzSllcFFPGrVN2Gnzsmt5l7MiUe+zhzHNB36AjCLHl2T6idXzlAE22nLlwbpWYiBF9WbA36z9Y97MtaWPiX3sUtQBE+YbgxRWbc2PsuKXDkJZ1lHNS0JWz6odV7771vYEp/vfbaVY31LVua8Dz2xY8++NB/jygwFWNxQb8xx/D9BHD/+I//uGMgEKAJ5Qjr00qWEVTqhiICL+4aJ1Zvvvmmzw3WPGfAGY3FpwKuMNiXlb4GSwvmDnEDYJJZC0QmPk2gq6HsZAxoO2uCPZ99AAVHlD2ZA4S9YL5jxu69T2E0I5eHkQootRgfBaaBAD77swVHmcC9wVoCIjYZ1hmwrkGRgy8u7lx5n71uG1zO380CrSemX6k7DQGELMDSX/k1g+I1CB0/zM/LV7lpX7A6ytvF3u69Zy/TOgPfRcZI//YVuBQee+P76ZrKRxtAE3znirVPNu9f+mz/d88Grnvv3bxnefbmGM33Rb6K/2fG3a4PVnJnvDqizOVFkZEsCFgdoAw6L/9vLCFQBHK2MI2Y38737BgjltBtQWe1qs/1qAN8xkcwd29TbmQrC8LL5Nlo7q62PU+vLte0r4pB+GUGrcsaSVaE/V671kIV5LGSieLegHwHBnqxWv/JXP1SgPXnf+Fnn177qW+KYT2zOq1gS29cvLZ67c1Lq0OnX13dfnzXedW+uHFv9R/8xF94rta8KGD9AwHWZzGsffB+A7L9/fwZ1vCg3wsIecYMWGcgtf1bP3fSsTRqTsME4qCJRjkTqexoFunChPYZ1fSXoevfsj/cV0aQw8b+XBZSy3YkVUSfE3PS+ChSdsFI2TgiQltDMwLcUGZ9Q6MZfhxt8BCMOBD7fQWgAhmiNKIpp7ywFAmUBNix8K2Dt2xZmbO2ewatWXAx5SvjWpMHNicvSj0rAkB8srpgG4mNCI3xj0vU0faVzQAlaMTsNGPlLU3XtU/IeUjZ9BXl888MoANNIaRm7Aw8nIpoYbYpP2a5g6UbROsxCV8GXkMjvjaFVsqhsLpLNNrOk5zLAQ8pLwF+eF+gRN15H9+x5pbFF68HBEJnUhlgmpeDPObE1AcA2PnSYEU15aSvYaTwv4OFmAEG5fOZe+g7NPplSKkPv1dIb/Cgrgf+JpBT0sEg3OHvVXAUoSnj0vQsCIM1Oef+9hnnHcIevxXs8OwjROLUdQV8Xc/9zDUBVjGl6V5FGwBjTUMTViVmuPzGfZ1XXXdtL9fOuUk7t2FHanLK/b7GAC/Rl6mnfcU9b2JKWYUEc4/P9IOD1ByV0gQQbKAecEBdEVZ5FbzQJnyVuy/MJtVdQzybeU7AJ9dLEU0NIgTYeFVTy2+wv8xd9hEC7bQ9AEfajxBfxUD2qDzbbC/+xCM90CECBJnlk4+i2t98l1FyZL+hDlWsOQcljK2+PySwjlKsa8yB3S6e4/i3uXuVObQVxRky3KlTZ9wW6g3QpH959lmZV9aqouMHm8Wz33wDMLGypQZsP3WhD2BfYTmdxol9w+ad8TcG2GKyGWuWpIIiAjj7PsF2Kqwx9o9sop810jRC9Mk5RapEuWHTU9Uzprwx50fAivXDRYGr9zzfz4txjEIqViv04YVzKBZPuY137iqo0Ktf2j+06wkQhoLHChaNBWCoEdUB6Z/pjM8eqT1n+OsnH66AqYAyeyJ7PPVvnlz7agpgEiivaYkcAA8fVZngohCxa8gjglvd031nV++/JxNbz4mY/qNsunoVoIbPKWnVwv5Bi1Mn/DwpL3l3c7Y8FpjDxDfKLQWvunlrde3q66tPbxLtFsVflLesDVhM+od6AzAZe8b17bff9vPfV8ReAOuXX2ENoPmpAEYAQvxdLVw7sNsrrrcVVxoL+uGY1iPzENb+p37qp1zGd77zrwSaP3U/8hsmip+pbrQDBUXiO6RPmTu35XdKMKsLivZMHW9rjiFEcy/rmz5hDz6v3xu5mLrAvEfwDTtOH1QJi0KEfd7x0K0gSTmvfBWWif5dAymviyUfJAG2ipM2gMlkHroJqvYC2chFC0D1uaPLqoyLeehekHiQoN1npt4BHYZr/jyBv8GGbpffz3M5rsSOevDdDC4DVvcHt0vZsxl0yYvF6m3d51Od1/VRk5YgU88HPJe20Ij9wc52O/v5Rf5uzIWNGzdBXa7r+PQv8wFoHda+ipJqGCLzLTmaOTNYtyjFMO89c+qs1z/yVyzjYrJe8gilk/f5wZo2Wm/K7Rh7lPxhlumbwWH/vtjrP/28/VZw7rohwzHGg9yYZXv3GXXdAqy7QOrSVyHEepb0+ypiO3+ft65/Gte9FGD9q3/lLz795n/009qo5TvzlezAD51eXZMJzbkLCnP+qkzYJLSuvpAG9vSV52rbCwFWjdcf/CGA9f9NWpstdt5gk0HfRwNxEBBdL1bbuW+C1vm+ZwHWGcRudwALLFVegpBUCAMgYZpUUGS/O5bO2GQ7gS1EYFo4Jm4FadM9W4uM6wpufc948cywS0lAX78uRwLWQnEwkBEZ16Z7ZgxiHsHzq1EvY1eNDcXzvArtCA3J0YgZZITAhxJSumgY+/oMko+VewELBY4O7CCh1vlDB6vU+dK2dGOa+83AcTBOCM4EGemC7f2YkfFfF3O1UL0X4bl5scqKFWTybKd0sg9Po9AmiJGBCwztCICE0MN0bPTYarhaD/eFA5kI9Ej4oV7ME6caGgoCgsHwYkx6mFHPzo2yq+y6CS4gQUWCplm5wUIR7IX621xM7CcmiA7yMTTx8SUWQJSAw9yLZjsRVmv2y/MReumPCJBJ0YJwRplo6FsXM+sIrAKKAAOYGvwzmT8oMaqp53oHQNJ/ABOYUaJkFnhyHXkCTygdgwU1CYBdA7QfNrGRRDm46HcLPPqtJss1h4lQtkTHBbBSRhRGUTqU/aW/Dcb1j7nXcfNa0D1ldxMRN+xU+5treE6ZF74PoxF2on8DfPmHUmlE31wDTHxQiey6CImARgBrjqwol6gzAIV+I1hOLROy9rLmwzRnbdcEqsAPP3TKgW2xAoagOBoPg0jVm7rflcLBEZnVJitmVF9M+SnP462y2dfwk2M9OwCS9ovuFcwZhG+bRo79I1YZMQXmudSB9nmvkIKAe2dlUkEL9WaP4HrmoOes7knkacxDo/CD1WMuHAN8KBAQgAzhGJYVZigWCtqv7PfL+tIMJL3TMM9knsEsAjxrsUG57j/NuYCiEwYYBEIiOA0vgMUdgTP6AIWY/Yttnqr6qqwqUZhXzAPcKLiWPQCTTLOHMOmAFIE/rF4AvDyDPvC6QpgZ6c0ArYASXoedozZMOmsIa4lr8qMkNyoR0j/84P20mX5W3/scUHvZX/CTdTTZ8fpqKMcAmOToviGAR9AlWynIvxKARV3e//Bjm6fi5wizd8LpUhKgp76rzEPGlMjzvk7PcmReojir7ymL/qevsp4eu97MWeYdCi+n/tH9ADTPVxSAI/duWUkrDzQ/WJ9cgxII9pY5bFN3AUJMuN984y3Pk7qdUB+UHADerM2kq7hw4aLBKoCUgIDf+973dA++uQTsY3nGXQTLB5je49q/YbcZR5ujHxMIJRCTFXknFIjpjdWfE8v62Wc3rFC4desz5yO3EkeNJX8uewnKX5tqqy7Xrl3x53/x//0Lj/lr+kzf4O/cPYf7AfmeT7Dt7EUjmmnP2sgwAecNeGXQr+8xCaaPYN191mF5gPJJ84yXzcUddCamlix2s6ulKtezhmNjcYXp19QhUdq3zWEXsOZnDXPgpbgG2IlsM8sZfN4FKueq5Br//85rF1B7MMjss7aftwdY7jAJ3nXvAp6jEJjb0jb6bNtiljeuY8/dunez7VUQLLJmNupNJcB2fx30eX8wuvuuZ19P3VB8oHAf/SCwGqvA1Dt7b93Bkm7quCJxE8m7MRc6r/Hpt6xiYLowiNm3kWMWBUN/TxfmHGt/d+73zJ5B7/7984MD1v3KbHDOylTb85/7PJpDSTIDuxIYVcAVFFd2snLXlhPPVmC8yBz5Oq59KcD6q7/ynzz9ub/0FxTtknQHUPZiIRSI4SRRtmRKcvbwidUFhX3/8KuYLj3r9SzA2g3Xg/MMwEqAE17bQPZZQHX+vWX4edNg9v38dxucdmLNoNbzaWwsaMg5SFiga+Ck78x0aoESza4A84kOCYPSNXOW9+uDBHBphiQMClC4TCrP6wIsUC2I7CTtBLamnEWOQE39HLQnzFPBZNs8C26AC+raNgcEZxEgZCAgUI+mUeFe3t8XeOF53EsZFgwByRLcykY5ebwDzyT4hBngEe6ca9pO7itwmxmwgk+eaUZO06LMHuPR32FAeF9AU4GeeqNAsGnuGL/2ffuNMaQNCN3RYIcpKgAs+Of+Mhce57ExhrlM6h5MlixoGiQuwIYwFk7hIaaM7xmPGaQWIHWOzECu2um1z4KjU4aB4ZkEjarpXOpFXlzl51PQmfiAYvYXLeXMPLcO1Ie5hzAFQA9Iix8hY2+fJSiDAAAgAElEQVQFi4QarrfiRP8aUAgBC+E4QCkBbcpcm6XEKkDCU5jdHFbnL+R65ksZDQ4yC6EjaBLguD6TnRf0CYCYsaG+vC8YakTuAsj2Y6MN8z2msbAo3Ne5UBNR2sUW4cif01zs2kYh0PHm76yk4D11ivASwapza60g0Z5AtGy+Z2weS9jmPoKlGJQPgQZwQJ27bigzvt3JQdooqp079FeBNyAx/UGqmDCyZYAZI/q7bHctFSgX4JHnaLxQbIy9ysAScDssChKVOX6E7C9VcqU/ovyiTTbnFNjBZB+g1X2/9ay/NffVJzvMaxQQBb4PZeJbxUPWfgLgoDAB3Ebxpr3KwEh+6NLMR9kloR1lG1Fl9TvghaBznnsCfPQFzBhplb6Q+WitF8z2qR0AVoAPawHfYdrKHvAEdpq1jVJD89oBgLRWALxWAAiIxkxTKX4EMhkvwBLKB7dTZXDv07EX2T/dwDXB7aKwOOf2gaKY09///ntDoRK2EKBMZFj6AzAMuAnYCfCjzbQxwCLAGLacyc2+i8UMwBjT/rfeesd9gR+rU1zp/g8//MD7BG06J0ES89PTYq3NDCpgEeAu+ZF1tpw8ajcQ9vRbNwXuvf+TiggLmKxPfEJ5RiO7X1S0Y9pJcCLqbaUS4ExzkAjCKA2pC+1DKYLyjLlBn5CaDeUj7Cznzx0Farpw4ZJTPtlaRGAcAIiA7KB8nj9Y1hAFF7PtSw5AxjxrrlsAPsAN1xfnwB3CMXnEMePFlJkgTGeUQoe94hapcWR6/NZbbyuKMn69uGF8aUb3++++G7PywV7SF/yGNQprEdPjs4rY/VDr+eOPP9JaiyKNuv7kT/6k+4PxpG/Y86wcU4cz1yrDLAApTFJNbZvT/ZAtU1BgY8Ghdg5gmXMhcRws4FvhzmaFcXDcM+Zn+L0m7LZcxPfM61kWWsDexBJumaxuM6wuYHot7cqXBwGkgu+9IK8+szP7uouRXYDl/sDV3bQG5q3TfP1c57l9u67ZA4inNkLObJe/2TsLYF3KpoBnA5RnA83tkVg+d9/eKMNgdJNd2v2MmNz6P8nCzG2sPTi/ClD5nvmVdHHz/NO9uGkPZjI1anDEWBT2N8Dx5nU5e9vfs9xvxnOsh/1bzS8/OGCtvD7PYcsCQ9HCftDXPCe8zqyE2LsOqTdrusrytrfy5cuM8cH98MP/9aUB60//pZ9THtZjIlIfyg9EQpQImeOvnFgp3MHqbUWY+7G3r64+WMVk7FmvXYB1HsB2tAU/HXJ/8O1vy4d1L8PqAZ7W4ouA1F3AtPXeD7TOoHR7g94Gt90j5o7PNQE6BawEB+g1juY7gv10Ipfh8L02eQhgs/BhrVRMB9un3FezPC/ywfRU0OT31tWAT4cw91ZgrgAdNiTmyg02wmeeVYGT3yoo1pyQaxptle8cXVd+Wv2d38qUYBrHIVytGbkJaS/l2w9Ok2zWMBXI9JBuu6k75TRVRQF7r2MzdIReCeewGPOY1H+V+lmxMPqnZfeZfF4HbtGYlSEqe1UA7PEYTNgMRA3gJhPdo2L6GFIAawFl57MVAgqcMCsaOmcYvwL1tqMCXeck95ttsIYRFWMO40cKINK+CVDHh1VKJqccQVlBLlUYp0SdNjAbwkxBGMCU8YHZwFSPSL5VcjjSK3lcR5oY+v2+BH2eDchFaDMbgKmoxot/nZ9lhe0vOFhlzOoQqh3BdjDZ9HOVF2anx9zn95pqV8HD3OzGj2Bc4EBd6CueVVBUM0S+j2lkFA3UvUobhPGMVUADvzdYWZU4PbwbYTfAKIJ1FRsJOhSQ1PEMgLVGSuAnrCl1AVwiiALqAJinJRDXRLugm3LjNx5/eDP++O7pmTy7fdQDy7mVVQcUFAHYMj3H5+3ufQsLREm1SbBNo5WCZQQbynrCDDLm0jVRpo1HpGABGAZEkIIG0K8I2GoHcwVgw3gj2Ds1Brlk7TeZ9U997M+rNd++bf9XAcN8pf+7V3GdWeNhSgtLVMVYwFn2R57TQGS05/r1NwUGxYyK6Xqs57EvcB3/MGMFaGH9QbsAsfwl+E7WY/Zryr4sv8dTjqYqv93KZ7oWdtpBNJyKhkjWieBbE+5XBFAwy6b+Bj9ib5PfNcqQ+B6O4HZjnUaBkCjOWEQwHzLPFZldDMS7Aqy22FGgsuwz5F0lAE8YVMYT5pA5b59MzbX6pa+tRJjfBtgC0USaFcgMq5/ou598fMNj+pGC+9y+fUvvyamsNah6xLqAOZr1T1t59jmZqx49ntzhjd5LO0+ekHuR5vKr6rg//u73Vb8oIWAiAbkAZtqafTfr3Ioc9TNzlJylEH9Ehve4yV8WRcVZzTPWN2MFOPR+obHju5tOQaP0UGJLX3/9dct8WZfEL4gy5c4dLD/Uv7ImgFXlfISt/1JrhYjNKIUo+4GAapSPj61MYy989Ej10P2uj9nhr1ZXldsVhrUWHfQj/e+9wBF4UcY8GGOes5X1SJTny1cuW4H6rgBufGpf0Ri+5T7lvSOqcx4MX9FZ+J7lk5wdMKsI2BGyMQnO+TECKA05KvflPOArw9QhvBekz2dRZSauYR7vJ+hvf78NqJbPi0A3C9jP8751qey039+6FW2XOddx//ouzK0B8QsyrAWsrdsMRjb6cjDdcz2QdZd+2jR3zr27GNb8YnwzhNLIcYm63XrEFHz5zHqble6tR/dkrqz8kQwXy705A2HpAwij/M4Z5fk1FBx8j+II/3rOB/ajuX1Le9Ds7gXAAa+boHieA5t9sveXvd9kxv8ovOgHKy3HOLRfLLu72Qtg9cgjew0LyVoW/ii04wetwyyjs2d+61vfWv3yt372uYp75a/9yn8ok+CfkmZVh84DCSTa3HHSP/KKtOOPT63ePnlp9c0fv7767BR+Q89+7QKsFYhnbQDvEUb+2T/7Z6vf+8f/j02CeZVNrYDfxbP95Blg9rddYHT7/vma/jYD0r6vkDrf399mwLpZryUvq6+V4FTBk0l4SILCbMraychf+iIa0AEyR1S1gqpqVyi3AKkbRoW8MpprMIRQoOvLnLbsAs8yr3xfhqx+o2U+2r4yQJRdIdT5V3UgN81MASu/47tKfXiGn6++qAmsU/lYwx2Avg3+uoEWgJWB6d8CB7NBA9y7zWACC4ELS7oe4xHJt/cWZCyHRswDq63j+/YXfz3f2EuGYqF172bD89v/mLA47PoQmgqKyvYT4bNj53UwmXNsP7N+p4BLBM0qEWAa7Mum72gLwWns9zc2NoRmgi41MAMCJWZgTEsOGO+MPmASLKr9RjvKGB2RUFdFgVNRSPiHoUtaI7E7pD5QPyXICCAlWnfaOwM4vqPezJdENI0AxHO51j6tACPNE9gUj9k4qwIyifoawZp/BT2NeIswWoYswn9MWdvvrY8DqOgZCBb1yavAXFNy+gc2rEqYKoYaTZeyec+rYC8MdgBq5l4ix9oM16A2kZq/xLx1CCaehwScsRl2ymw7uuYb4Th1CTufubhYXPDMHma8R5FAICAAkAMJ4espc00URoCB73znO+7/MqXUr6DGTJ/ABG1ptGB+P6o2M4/oO/qGvqIsgtwgWNNOyrspdhz2EWBEGWXCEwBNQEBBZfqdwZADRSEIR8FSiwab3etFv8GKOt+z5qwZwOErjgKmAXnoE9hMBzhSgJyvNB9QFhJkCQCDmS59SH8CRDHt9RzWXOQvgGaOOUCdYA1Paf1gRsyax8yXPRrzagbRuZQ1fsmpqrXlKL06w3Qt+yEy6aPHAncChDAKtJH6hdmPiStm48wTGH/ajLkuc6dr/uOPiAwr/2GNnRUXUhxcv37Nip5Pb3xi1o61w5olENW77wrYEjRJ4BKz3gD7ERyHdeR5RORmgVD5nzJvkiMUn+OwHw9UZ0z2G9H4s08/syIQ4NSznbE0A61nnpc/MSAM5vXjj/EHPrJ647oi7mqsbsqPl9Qy1IM59v4HAWekvVmUUwnqhJ8wCgbmESARNtQ5UM3wy1pHfUVZ9EP8TK+4nwmMxNh+IhPfng/Ml/Wa8HpjTT5d++7zPPbOBzInxyf4wvkzFh7ZL933auu7733PY8V8yR6nSPvy8c05E0uVD97/0HOTdGs8L8xulMyM8V0pJ2BmUVIwv3PexqKIFDbkQ6Vs2tHgcLCv9D/t5MDBkqUgcgaqlRUWOaiMUPI9556c3pVXclYNwZ3zzcBjBJC0znzxu9yWk/BDnEFg5QKXP+7rdwswycOX+8J+bl/XMp71/d7yF5Z0KWNA8elB22B1vzrPgOpFAWvKXNq6H1jd/n79eY1VNtvUutoX1G1amL+5XzeY1gkAth31Laa8yuO87zj73NK+yX+JrJvfAi5wyUnqQc5H7ynjGcwx1gzrgHXFfojVCvfhnpG87zELnhW/TMOaDT8fOJ1nXN/v9qPedeV63u/+8U/8W/f7CMY6EzcWy6YxYoxn17GNa//Ea/3DeeBLAdb/5lf+/NO3f+6bNgVW7nNvxEd06Bx5Ks34lydX145dXH3j+pXVfQUIeJ7XLsDaRTdPWGvH0fLr4Pjtf/APVp/LHGfRuuw23+3zZ7C6C4DOC/F53s+AdV6o8/PmcvZ75kb9AJ/DR3TeCCtEMPF6EBWkVMjvs7zZ6FV2qYdLgSZlVZCfgQ730L9os2tmzLPqb/VEG49BElvTYFq5p2xeNTpmsRzYphtXGCmEDjaoRPTET1LCmoQJhNdq6QjY441qAMi2KSzWkty9TKnbrmdhTtf+QticgSBl1JSzfoXxbYp2r+C3/mRlv9wXIwBW5yLXV/jlu0ZajIlstIozwLcCZQDsmR2q4oUyyo4Dzjt2BpMSgH1IDLAi3XtA5uj7LmD+FkiXSazAWaGDz5RlH0EAqhZtQGxShtREG8HvpPxELWzX91H30WbMh2fho2wovnUI4tQDoQmhtnPNflXkVx0stp8l1g4QWsBdLWqVMtQVE1zngx1mq8wZvqcOZRoZvwSGiX8hqXQ619vnAa7xB6zP1pKCJVrlAq/65Ub7m/4J6xiTmvqFMmYFyvbVNJhdcr+1r2kf/VmT744N1xcUr037VSZABKG+gcz4bH9LzW/EgZZLwJ2mNCmojtIkgo8ZVEfylgkqUaklJyAAIFBzyDvgilkU9ksi9BJUa+wZ6vezAhQE3mKM6Af6GV875hhCMn8fPVxY1poL8/xacqD4ICALQYEcFVZzjhd9XWCJkqFrsL9RRt0ASEXU/Wedamawywh5BrQCIYxByh2+S6wPLZoGzcKfLr76EZK79hlDwCJRbxMtN/13hjQzTkElJayAeBUrsHmMAe2n7hH+A2iqcMBi4ITaDmBFUYTvK2bRKOhsXmufWfy3zzmi7Rf3EkyIvLwA7ROyWHr8JEpYXvUVZe4lkiyRuUl1c99AtC4Z9v9W3elPosyapVPZVoZp38B39w1FjsW0F7kRv0mDavUjeUzxXzx3Xj7iKt9KIvnNYkJLX5E+hf36c4FLxoY5cEz+Y1EAxfrg5uc3zVB6/LAEUN+g4GIMqQPm/lkrh1dX5H+JLzqBnug7KwukpQOg37xxax1kC2b4HWUiuKvndp9knD/84BP7hx56lZygesYxmO3LDtCEifdNgT36ND6g7F1RNMCQnj+roFJE1B2+6sjPjCV7N3MBM+8o4ZIGC0VCBOewj3xfs0JHQsZNYzBGiIyvSzHAeq9SjXpjNs1cpN9QFHwIy6t6nrAPHi5V2dejaIpp/D1ZHTBnUXiwFwM4DKY1lrDib731lj+jUKR/8Z/t3GTMeG2D0xnAAlRmdtW/ATt8XmGaHaXkck8YVkfPth9rXuGzNk1nZzkHwLrfa5ZvujZb6K5AS0s5e30+N+4f63z7ufPZtd+zt9nOudz9AGyvWUBlOmb7+l3P3LxmL3A96Plze4aR9vp8PkhJMPdLn7+TJR1zfr9+DAhNEC7z7kPh4TKREUdUXzoD65nTmvu4COB7CtGRlDU5gwG7PROZ/z7PsDUbTNTcT88GrD+4We6+k3X9w7PKfhEw/OynzVdUlkRhXUy0lsMHYO01/N49aK18fLHH/chd/VKA9Rd//meeXvvmNzQpce5XhC7l7Dp79NTqypnzq0sK/vHqYXwRFShCviXP89oFWLvxzZPVzKMKBOz81t//+wm+MhbGQYBwF7hsvbZ/8/JjNU5/93s/P5P32593lbXrGq7rAQPIqMa1ZYYd5VDKYTEPXs0h52eZ4QBI2Ac0G3xBhMHgYCjNYqreCCddBAhaBawGfupzNLYAD/tcSRAxMBisbs0zu+EERHIIL/1RkFwwgKbYbbapafxJ46cWcyQHHbKZSsy/wvaqTPKYTuMS80axDQOwcq8j3A6TV67l2QhM2wdIGdq5fyrwl/ly4KOh/a6gu9Yuq2xMgrmnORqpS59D+QU21KOsOeW4bcwxbTRl+TDHaRReKyb0m4Ula721SY3gGJ0r86EUwSxBfgp6vXnpATPQoDzmwZ17SbuBaR/RRgs4AYoIxA7Apb23QA22BKYHkzWYGlg1olHyXHJAwiBRHhEwifB5CqEWZgYBX+NWs2vG6YFAJyah1di2vwp20j8BNwixtAMB22Op+hL4hPlFqPqTI30FvzXHbjWLZhv0QpClHEBPcwPzTA7OgJb4yJY1rHkz5cxmvJlbAf5cD6hjM+rzun6s6NB1BqZaS87lqs5sfbwWda+fqe9JewIAMaDRmMNoca8VNAKtpCV5DAClPJXLeAEo6FveR+gld6XMRlUffCcRANBUo/TWzFGfUwfajGm95VELDMjCCJ2YAtMOgu4AbmBxmh8TUAQgQrAHJCJII9jzKpPuueF2h/E2iynwxYO+kCBOGhPqyt7Db1GAyBRTa5u5wL1JPXPG5sdWSEkBSp0y3/HlB2irtpqDAGyEHnzeYWwRpm3CD5OFoOP9g7V1zKa7jYyKPyN+jJhYN30S/opOb6W/3H9J7afe9BsRjdk/Tp+JXypzpL692bMSuI41YRDkaLY2XPW1pwT+YWxRFmDFAKDq3vxY5qL4g95RkLIjHnOY3URW77yD5WaEqqgMG5ExqB/5ooxCqUd8BJnXii29KZaTNQGoo35XxVASIZmxZt9yqhPtp58RHEhtxxz3nAIMsbYI1lQzfOYD9YHpDosu9lP96vGXgvETmQOfPndGwPayn8N4smcxt+lTXoyj66I+vKB6kJ7q89ufDeZc7dF1jx/F34r+xlc9LgPa++VfSl9TJyLufu+77w2TaqJni2k8iwAMYwx41NlGX4+1T1+FmQQUx5zuA0X57fn65775E55vKA5u3PgsbJH9aOVDLDb40NFY8zBnUIyixABoAsYfa2xQgp0YQdmYy0xPm0Crr5iftthQvZBTnPJLeytKDNqL8I65+Wef3fSewnPI/co4wL5zfjpNFkoH7f3Mr7vat4l2TO7eWDclaFZzdG+zYDNozRmS4Gh+2e2D9uYMdm5wr7X8jGk2DYrPLv9iLTSbBNuXdcg9s0wynqDf9gZf6m/bAHL92Y9NJbdBXu5dGNddIHS+b12Pqaxd5S7l7GVz5zrsD3Qn0D6ZBD/r3m3A2rrN38/fbdd9Xf5gune1fRu87vq8LWtb/GVc3ddQFEnLx1xb6raYoFrpPxT2Me8PKOW8IT5ArH1ydlrFofnEGkTIQQnE110DjG+shRj/RKGu28Vm+6Iu2ft6FqjccctzfzUsDfa9/usHrM3POstP6ayxOobSl330zwKz2q5+KcD6C//Vzzy99M6Pi1VVKGkB1YtnFGpdecxO6yB6RVrHL7S5E3HvxxWc4XleOxnWMQho+ixh6RWBJBvn3/vt394ArH1Oo2rVPNBb3BYAPQhYPuv6Xb/3u/3K3Q+kzoPRwwWb0CzsxdG7gRFY6AiEHM69vpr+CKLxO6hmlOvLIEZzjNZfgt0wkfSmMfUPv/dzzXIfSEONwFKz35rsuo56KEIYzylThkDnSKUa/5kZ5kCvoAAYAkA0qjGCZYXTKiUKEOwPpufQLny1yibVFy+ba1artUmaALAV6acEoEBYoo7UYWbLCor7t2xZy6ZU52kcLFt/70aA4EzdqrGnSwoaC4AM+ofPYjVg80ZSNtCpSyRUVdji2mrLu8EvbQ6bNY9X+7bA2PNiBAIqs9V1BsOaMkcuz2FuyJjD8gD4CR5D+YwLgvsXEr4Q9NepjMjNOeaXA5VoHpjVkA8rzCeMVBlKnoXCwwKSTOSa4oR6lcHv+HBN6hEfLeYT0YsR5M9IWEP5kCAz591XzDv7PXIoGqAnt2MjCcf/OT6GzDl8JukHnl2Q2bkXv8mAEt4nYjFMJwJdNMpVmhSUcn3NjRF0zQaO9dD6PREjyTNrZv9KfYlZ5QbANYHSetW9SReRQ/0LmXYmineUI1+MYD5RYiX9VH06Ow+tpdYewVrw3iHwy74Ypjl7KfchwBO9GZBlxZBzjmqPUP3cbs0DxhI/PoBIGVbq7Fy2AiwGsLKU6LyLouaV1RUBE5jWmmBjMTAz1msTVjFOsboI48S4EcWVuVnhyBGr1QCiGTttjsrHRPSUAC5rpvlCqQOmoMkfi7+7QKCCAcLIfSoAhzkqLOLn8lUtYG76FfYsswKYig/zdIAn/qxETca3lHmEgoF6EQ274JW5xIvUNrDbjDtAlbV0VuCfv7ww0af+KHwwjb8pRQw5dlHwoNQ5prOTwDkBPwFq1K8m6Incne87Z10nPb/KzBPHT3mPu30rUXW1Cfh+xoL9E39UlFJX5A/JfU5ro+sA5Ec1psfF8t0TYALQxxogAJB1SjkOgjT8qQHdRP49KmDJM7/xjW+4POZP9jXac9s+mlWWXRZjS59+8cUd7RHK5yzfVUyM8fV0Tl6tYxQnBJGiP7Sb+ywE8J1ULtY/+s4f21UEbQyKhKMKfkS9GFcUYidVf9hgWB2EOOaGWXO1nXkGQHyi+YvPL0w3Ajlm1Jim83wWO/sYoPAQEYaJaqwxJ+ALQved2zLlxlqBvVoKAIB91ybzj/2JexC2k5pHShKdueSgJRqzrYHEPKJYoD52u1BfETgKlpp28H19zhusrO4R3kMFNgMIYrYOaGa+WFnJWUmP4XM/xceo8htQ7j1AZeSVv5WXzLAyy5zWxm/41bKFA3rxjL6ic935MjCa0ttsX7QvYOWRlv12A1NXid+HfDSXux+AXe4ZTfL9m+83gdxmkJ3uQ18vYE2dtk2E96v7Jtgd8s8YjW1Qul0Gn6vYznmwRNO1jD0UTpwPnH3OXao1y96GotSKQ7tkoESNpQfzkdRgnAspu6RP+rkyMG4EC/hYUjhW3puV7rSj87Zt6Hf7TLs/s1+3z2o1V+LE0eLpJysXFlPg2fJr13z4N62jXgqw/uLP/4Wn13/sp1bHDyvE0okLq7OnL9of5tRZgYSTEuCePtah8cXqGwow8Dyv3YCVTTeR6DwoaL2HlpBFs82wrp8zBLLZn21eMDN43O/7eZHM1/QZ2wC41xwEhOd7dm2sBhym+0e4eO0JNtvSf0keH+1zmExA1Igapn6JcIegmG0i9R9+JmNzYiMygKQMCY9cwzPrF1Sz3ba9gA+gUW1NBfyWZVCrw7vCE987bY3AS0x142dV4Iiww8GLXEibqg1HsOG5LcdtHKYhZSpZkGFNYvJkRnYAFEf3HODUJlbDp6ssav2Uek1BYVkZyqv5I/Xo7zBaKExqBty6VEDBJLgbR+ZwctgVkFaQnc2I1+0ZmukePLBFvKe8mr0agOtVFqVKg5YxH0QzULWGcrCrHGW0k7o06JAgkr/DxNYHhQbEpo/qd5gFTBvPijXheUTSZNzwrXpoFjwm3tzjXH4af+dn1O8IZzA6mOg9HD6u1NGMudrCOOgul8Fzax7aevF9TWarcY2gGiB5RG3gmgLe9kfYYqUuQQDVfzAgKCl42SdTz2rapo8//mRDOTIf/FUeVHsJgEqKDIIIxYydqKAcqtSJwxkWtPVo5E3Gi/7u/Hsslo8yw1CKnRmBkKhzhNOkdPF4Ixjq2tYleWMjYNBPjwBs2he4tmNRs+iYXiujGH63ipp6+AjzSb6HAkpYRvAbQkb6Q2tM1wMOUU4gpBP5FIuCx3oO/oXUE8CK2ShzqhGlu1ch7NPXZpycjiRms/y7qMA0xyTkAMBsnTBMt+kvzMPKJHItUV1t2qg6eU7ASIuFqjk1QNqRmsWUE8CIfsYUlZzFVaxFGUGEXeZwzMQBbwAEwOr3v/eeA/bRj+w9zGuUHIAJ+ocxtIUD+fmwdhhswlEBPRQ4KE0uyuQdzRlmpvRJlVVV4hlMopxwCpCwUpgnA7xoF3lGzaALTNE2AlBhtdDgb0mdEAUYfeY2CignR2gUfowL4A4LAdroQE0qM2BSZZJSzhw7DKfWheZKotkSPAqTzledJuWUWFieSx3wz32gsaMuBlIqB0VG90eeC+vOHKHe74mlzJ4Z/2AFvzVr+84773jefyzzfObCWSmxmaMffkiqGFjEV20Zce11/DafOOLtKQFBgCYsN9G+OQtYdwBM+o49/8rVSwN4ErH6rpQgYlyleKI/OUsQoIlKfenC5dVpMTooaVBcMB/+9b/+I/1OrlJFD1f7YDW/0JznmtdkJk1KIlLJJOCVIp5LEQYzhCk7Zw4AssI0czVzRGeVFEdm/m0Wft/XVHGE0gX3F6xBaAt7BflavU9pnAhmRgR0+gZFQnx0LzlQE3MN1t1rXeP3RGCespmzjJWtpmzmfSHjg4JogFXegyX4DBvsHL3ITE6PE1NCLBe8/xqoDs6UQ8Kmx7xGVFUGld9tPsx1Nh/y2qy8E46rQGsJFjkKeiHAOp9lBaxhU/cGE4r8tMmG9pnboHL7+/k5+7/fBMtzmfu9b1npoqXOB4Hd7bbl8ya7vKdfRoN2AdYmTGzk5m2gsv05IIBzfATaGuey5RAYfgfCizWQ5S4pILBYQtlzSP7iKJXwt7dyRHOLXad+p0yZyC+dP5knvs7s6UgJE6IAACAASURBVJL3tKzrNkDdHp/1vPq39c3AQ5UTUShkrcSqkDON/i1RVFn+33rA+td++T9/+hP//n+qPe60tN4y5Tp+Whu0GImzMoU7oUigRJi882h1RcEAnue1C7CaRzVdmnx5a1YKxZ0K/bu/9Vs+hLdNgtcaiLXty6Ld6UbbOm0Dz11AdL7nWWB3G7DuArBzf8ybWU0Nk48zBwoa/4B1WBhMg7L40Uhb4IcRVWcgOPD5uIS6vqIZj6mfGReAqgSUtWA8Ng+ErYKsCtmulwOHRFHQCV+msMFlujj4HV9Lm46JWbMAO+rEb2xcCFQFJghzzstHREezjxGga8JcFhWgUyaL+QBrUvBskzU0g/qHIFIQ6XyZ6q+CugLy2ZxlZlZrbkc7y+aur/Xgx5yXf2Wpq4Wkj3uocik+uDFnWQDZelx96C/pbTqWLdN5GPVfhdCax3FdgU+YLcxrYmLKv4LZee4idBtsj2dWGWFlAWMlUzrGGuHPa0/jACDADAxh/6QOJICrmZXRdkw7YRnnvgDAkIYEn0rYJeYrgBXgCmNUBr8sIEITczcgJ76HDUjUwDoIeNTT4FbtpL2dfyelFKMPqoCIH27MhuODHHYBQFALBMoAJAGoEBzxmyu71jHoPK6PXgW89nuUPMlh2/FkLJNqaAlmxNnBvO56o92shy/kJ9k6mqFwMKQpSuIw9/Yep3IxqeyhTkCaKHKiPf2SMfVzknqIVwPG0JewN2Y1dY1zReovwjUKpCi5wtx6vTkIEMqLI9aQnybg1hAEAeYoqwrGE2k10Zx5rg9F1a2CNWZbYflTd3w5CUAEQAB4FfyzB9maADZ07BfOK6s1G4Ucv4uBw79UgAMwCfhAOGKuMc9gCem/SzJDbfokovdm76GvkpqLvsAk7ZVXjsh09YYF/licJNcqUaVROhUkOiUCfndErRxmaVr5/p3gOGbcHcSKlCOJ2oyJbCP6WuEIg8X46RlfEuBB6Jdn4CvM/HNfEIlb1xA5lsBPtJf6Uh5RX2Ee2fOpK+auBbLMvQ8UMIj5T95d2oH/LUojQBbtv3kTU1uZMmtsSAfGDvlY85+Itky98xpHC5y6h3UAMGM+EiyNwEuAVUzOaUsCX4XJp96YGlOH91WHmMIDmNV+AobpALh27erqipRVdwGfYhoT/fqwwShmrpipn5FMcNo+bHKl0Bw7IyCJyT6g8VMFXCKyboEyyhb676KCND14GIUY8+jBfUyM73mu8R2sMGD9nBRW+KlmnzwiAHxTYPn9sc9I2QH7qzG/A4Os+VPLIaf40RjZP1dz7LCE9E8+keuB+oBAX+zFzJecywlERYAulLXMe9wjGCsAJ3323e/+kQFl9yfmyOUrl3w/wJO63xFoZe2Ry/Taa9fMsALybVI8lA6H1b95cZ4kyNdDKbeOibGPIjhuJ1YesujGvlFldazRYpEWqamsJ0Luboa1gHVmWNdyzBCMK2MYgqTw9WtDOBbA6b0Hgaf5tzUQsyC36de5fq4B6+iZCnzrzwuA3q9e28/bVa57/YCASNvAeJHl0s27gOpBYDfPm4Hu/sB177WbbU5ugzLRfuc9eRolz0UP32B2UD7WAsgKUO31x3TmseZZj+Qjjt9p5C3G3S4/spjiQ3+r+e5SfmOZhHVtH2ReLOccdYns1EBdUUr0tcg3S/TiuUXL+x+mWW5UMs//+jrNkUdNRpe4PwYe8Fcal+afr+Xd89f7R//KGYfQvheKEvzrf/0Xn/7cf/yXdUgluuNRR7MjWiT5WGHx0OJroBf//AN7ZD/AijKPgyGBQrT5DW0NRTvoksyNbBU/Frob5VWIyLJrsu/9Lot2t/9pf5v/bi+gnddQ3ih3+/p5wbbeBVBhWANQHGFzHUxh+LONqKIJaKTuhc0wYyBhVEIDgqCj9uk7NN4IewhXFi70Hxr1gkEE3zrGl9ksG9o1inCZgEb11QMoJYVFfVsLYGA/nBKFjUeCMQJdAS4CXFNXUJiTuUuocHTawYgHOBIZtn5bMe+EDTYosxYvgrZBCMI2bZZgRplVaGD2ZqCFWd4AD9HqDQ0wYqzKQwChf6wNHQt+CaCRqJjAB55Hf7uMdRAOctVFgIGxiEZT5poDZLVPCoAbwILHFOyuTToGG0cbGIf6NyLs1ESVewq8207aw3PcFsZ3aNpjql0NZlhM+skgEo09wV0ERjmUMNtHEUJeQoItsZgQXImQinDOs/CJZC6btZZgSN/CIFA3GAqEJfzA1my9ricKMZH/oqAgNQOMF8w4QI35CNCKmS7fw441yAtmeswBBFyuAUihtTWwNfCMOTMgweuEq2CG6IcREfakhHcE0yob4n8ngEIEwjE3q9CIMC7TZPuMJrBU9qMoD+hPB27SdZRPOfVnPCKQwRxj9AOQo6ygXTycPrCfp+dfTMPN5KjvAH4BA8znBEsy2Aa8VDBASWI2Nf7cKERs/qOFwpw0QNR7QBu5LKMYwuQwJr+HxZhq91SgK3ziEryJvmr9YVeZu4nWrIiz9p19bEBDW+5rjZFXEpPV7FWvjoBZCb7D2BGAySawMLrqD5uHo0hRewH0zK9zAl2UCYg57VyoJ22aSfsBTV4TrGX8nxyASP1PsCIzYYCPaPPxl36o+eUx0DVHJbjbikENdkqaoSTxHiHciVvCE7Wbee8I07CBmTEjiq/2N0fjDfAz6yUhm/7/CquWEZmc3+mjmmDef0CQIyxWAAxYvGhPHOCdynictSbNGnMfkV6llGC6wgqeslkxvsnxRbWixWBotXr7nTczjgJQ9wSkaDtzgKiy7BEAStYkaVyOC1w9JDgXpLzmAf66CUwmM1UxIMcFWAF6R9WvYbHZPwGysXyJVv6RWE/yt3p5hk1k7LxvBLTS3zZVVjsYhwcqnyBlsCxcg5n6jZufek/4xjfeMRNuX2T1I+UAoGFsGReiGvtcsaVMwD1CMWe5UwZpnAKM2cQEGK1MOSl/35hKsz84P6tS6b333vv28+T6J1KQEkwMK4soRwHvNzzPmOMEUfI+zZ6j/oXp9fNhj3QeWeFr1xesw+66zjBG9BllsX5qGeQ5qbacFTtMpyVgmyw8xM7yIqAW+8vFi/IHV399IbNkFB6kaMK03oqjYaFyTwoLzI9JlQOj9bl+/1SBs5gDzHcPi9oFsIUBh11lL7LicTB5nFO2bNAzrajkPxhWzkwDg5h2euZbRop8Mb7Jn8rlg0F9pakXthk/9h9mqm+PBdz8mkFX06RsXDAeFgC1fugAVAFWkZEY/5lF3WRaF9C5BGFyiQOZHQSQ5+s279ms6VKX+qiOrpqesQ1ChyiwBT4XH9cqoPfWL2X3TEv7l6HJ9Utf57oBTEe1I8voP+1hnR8Vg5d65rfIUSPWgvZuQOlpnVd8z9o4JlcK9nte2cdi4eFyhiLCCpx1JOLMLRQevmTI1Es7uXbc3/rqupYZ+QyiIfJW58BuhceWlmRzBu6dbj/wN9tgdRNE7y12qldvPaiqUwEpef+Lna5znP3r21iGyAC6DzJhkU/z8Bnk/cBd8CNy40sB1r/13/7S0//sW399rRVGWXPoMIF4dGjI9+HkUZk+ofF9JUEXnvXaCVi7WMcYmmylIBaD/v3Wb/8DB61YottFqNvU4OTJM/u01hZufT/Xcb5m+/5et285QaoBrAdMQDdlAK2yfO2HgXa9eYwWWIDsq+kU1kAXYVk3FSD5PtUB4Ghfj3Fa2dSxINcH8JIehrILWDEtiDlU/f9yHfWdzWvLkNAXAJweVhXMed6aVeUw1WbExhdwkZyqBliqY32kGsiFMtc+o8PnzyZNwxRy8QuFIIjpbDdigyelWujhUBMJgwKUGSonQn/+FrwwYmzCBfX8lvcJUsPhb3O/wXCGrUkb+Ftf1/o0julqkEDd0tYcSvNcnVlThDmeGxAQsF7NZxk1zxvAh66rD2jHp3/rCxLf4jB/PNNAaSguzMwJQCEMI7SxsDijEMRtIuzALLAnMkeVAN5E3fgEUufr168bkCBoMq42IZYwC2NTH9N7CtBThr3+pQAb/oWlwYySIDhhSzGN4/r4QqO8SOAsysMPEtbNJsr6e1ZsimWn4e9Im1smPjfH7eebwE/1EwX03ZdQz8GY4DaJqAfDVQHJJu0sHfUHQqwP68G0uY0am64X+werfkTERbC3yasE0Mwl2ijzTgdZgkE8MlK6xFzRZqJithkfFCCYF4bVZS+NOIKZLj59zGlYJKwpwpRKwYMAq4vM5NoXVWBL7Dl/MeE0+0vqK5WXNg3Teea0SnedB0u/CAZibAVg8M9DEUb9z0qYNpCx4iTmlGHN44NMn6L8wqTSgErlsmZsmillBSbiMK43hukvY0xOzO43jhQ+hBxajUh8Rv0CgPXalEUG5fCeOtMx3gf0j7mB8slpVHQ9fYmrAb7UzF+bXJsZx42APgxAZoxQNngfeYwZbqIfJ48n5xbAPqbmyIY832XDKqDM0jPyXZkDxk336aPNowUe3S8CsmaGpZQxeNS8PKeItSg7UCDalFdjR0ovAOHlKxc9L4l2/ugxQbcSdZv61CS1DHesB4jQDTiRKbhA3J07MWH3WvaBCeuLb/wTgaXbUoISgIi9lWBCgNZE+u0e1rVaixjWDyzqTeVDxaQaJVVAqBQTemjXNICY/sHcmOBrMLoooegHg70BsFAQYOZ82MHx2DPZh18xsGS9cy/zhTVKkCiaQrqgh0+SngZwevoUQcHur77//Xe91yRSuZQRes4ppZLBjJ263BBgrS+7+0rKLgJc8bIfr7IY8Dv9i58yQJU1CiOMsqP7fiw+EtE5+7fu13xm3Zul1hgQLIlybn8uxhywqfmLGTm/EfSJ+sDkMrZc1zOC+Ue7+e6MAAPBzRp4LBGqo2TOWQP7pOlfZpXv6Fd8S4csUfmnZ5uBgydCrLY2YY+b49c2gFp+ma7x3cM/cYvZfL4yKpCnFk2FsgZeasPAguu9eIncO+7ZA0hzpu4CqgZB23LkgYB2b1kpNyDMAN11HEBx430Aw/bvc/8GlC3Wgn2fvTcyxEY/ToPlcofwm2d4Jvp6ZzNY9wEbKXXBKSDXoMSsZZ2Vrzr7Eosiyh4Uq+u6sFFS+JTmZu9cKBrbNUv+hL5b8PzGA+fYNT/smnT8dkz9JaXefl2zT33X82P4m+9Zh+M+it0m1iz7IJN6jXP2759G6ofdF3/S5b0UYP2NX/vlpz//V349hypaaTr7kExZCEJwT8LMoThhPxKIfZ7X8wJWbxljLf29v6ugS9JccohWOC8gmJ+5DSxfFLDOYLflHlgGm4//tz9cnTc8DiJe1N2mR/Y142AZQRS8Ebnl640SoYrHUI7NLvXXB9o4yGom+eUwYXw68rWuBVYJdoBSQtQjcHvSqxzus1AIUNDmW7+p+uaw6fEb19Q/s1FWuSZmmQkc1Pb4dwnY3XAjpCbvJIJTxi5tafmUUQHZG/gIQrNe3Lq2oBIfn0QBDZgtuHsic7xuwhH00r4GiYr5YnwvLOhbIIjWuqC4oDImx0RdDQtqhtlaxyWlSfuwYNafAf4aJwdZGfdsK1UKzMu8Oo2B2td6+UAawHhtjktfDV/EBuUouO586ubWfJZhpQLoWDO8AA6Y1ZOeoQqERHrFD1CsBTlb0cQOcMn4st5hHwouEagxH8VcFDARc0WBS7UZ5gGQwNjC8NImWF2vDufTlMCO+acEORg2PsPcNRhT51aBDYAVQRn2lbLOiOFIULZEwa6ZNIwI35+W0Ig5aRlP/j5U3ujm3+SwBqjDesDIxfw40ZofjzybCMf4MT4hRcwYF+pl0IBgCrgwczvYV/0FhAJMAHyPBTow4YufraIkY7aqPqkCCtNBm+9j7uvor1gmxGzabJwC2Z0+c8Kgk3YXtCKIwLAxJ618GT7tWBjwQshHwQDTgkDY1CdeIwj4PE/3IHBn7dG3CtKjvfy8ACv9m7kuRYb6xv7Jwyw+jA1m2AlcBTvGi8injDsCv/OL6rmXBAoYz9MS3j9Q8B36gflRE3DW8U2ieMMi288RkKqxGIxm9qwcxjm0Fp9s2GbmKKa+XutSXDloj/qNaNXcA8DGYoB1eO/uAzONXON8lnoO/qD3FCX24X3GZOwrbl/GLkpDzTW1/5TM5e3jqucyxoyF92wsOrS+eA6Mn4MdiYUArD3QfLOwAeOltfKVo/YqQMlQJEVxg+mrmEbMXQUO6UP6DT0cDGgYdtaHADlsPGbctnyRBQQBk/C31POIKH3jU6WfsX9kGGCeS+AhBFXqQxvNwOq5zBHW/l39jrUJz2UNcnYDxhl/Wz/oXL9953ODPHKQRieL7+1xKas+MRiuhQGKANhE1gZ7LX3EvMr+on7Dj1dBmo6jDMPdQOs0Pqn4bSpS9cipyrWffPKx2893p1RXopEfJwKpfGPxPf1AvrKceQBWW2DZFSI5mtn3iCxM29nLmPefChR3Hwasv/H6VbePtURdPvrkxlCoYuosxZTWYAIcYjEU5RqNP6J+Paf68Le5ay9evOTz7KOPPnYdGEvAloGpmKVaBxF1mfmPwiY+54qkPaJRE/WcfQvQWr/8Bt2KuXwCr8GcVjHpc9UK1ZgH+7wcwMjyUKq8gKwRZKln6Xymbn+395ooQoKI+LUA9PkA73L9AF8DUs2ANfXn/2Y/Un+7bttmnVOHgSGXa4Lg1k3AUm/ndVMjt8vo5zKNfN4Gq2uAod8SjGhmiff2C/OvcmqVDKlCMyNwXo44D8h8jOsYT64ChtbnlM+Az7iQ5NmOGyJ2lD3jpP3cY/kWX38pReRWQ1/OUXuTL3mTqW5/P2tO/Gn+fhBw/DrrdeBzx3rL0oiiqEbKy2qZare+LhTXDFh93gFGx40LYA3GsNwK+YEyinmn94viOfN9xipfZ5983WW/FGD9H379rz79pV/526vDJ7SxI4BqQ3/6qkxndMA/vKvDVP+d1iHx+OjXB1j/t//1f199X/kBq5nvJj133LPA6S4wuj3IPzBgHbNs1vh0Ms71qkaugAd/QoSggi1+Z/OJIF3/yAjVfRXQILzyns3J5UmQQPAigXoBGhsV/gmYo7EO6rfadhc4Ne0Kz+egrJ9r01I0gEzTK3B/o4DWB7SA0LllLbAtJr35beR+lba9AXjKqlEG1yAAYg48ay4LmM3USthDuPfmjTkUwjtMO66CQ+PZtgNwAAYFQgb7elX72CjLFQzaJ9ZBZI8I4ziAC/dtBIHS92VaETxgL92GoSGvP/E85q132fRkEwhg7XwpGKdt9m2VQESAGl4ts+XMhyB1CdhDSI3wbQFqsDV9JuxXc50mdYYCLyHwSdiDNQOw8juvRoZN2okEE3GKDDElTV0BS0LfOuKrhGf6qH6WDVBipcTwtQUYzL7VVUYwnvW7dfschfe+y2QwTqputL/5ZGkv4PehrunYMA8c+db+iiQ6Jw/lbYMEyj8v/ziAdfO0hsVms0eIlUk1KTwYEzGXa0UQgjZr0VcNIUH9DPCtbxysVQJQxMqBzzwTofa2BO/6swHQbRkB26/+gMmpDziA69QpzDATfRHBH/+3+MbFjw32F2F/YbHjAnBGLJ5Ni/lP9ah/eJWDXYsBhBFCGT8A4DnVyWtLArX9YlUPQAAmvU75QRAZ1QVwCfBkfmLmiy+h58jwYwd40+eAI47VgmYAEW3gL/PZ/aZ+CpA8B7pbfUEaEDPg+ErFLJo+cyAiXWdmVXUFvDEn6EOi1qYuEvzFiLNH3RHQOi//QIAH7JfTrmh9EbkXleJtmcPfFSv5WCwrosU5gYkoG8K0PhEr96XeY6pPZOLuwzyD6Lf0D4oEC4j4dAvoAWJi+i5lmv4eldBolzEL4QL6jiUQU/C2JXk/5X9sc9tbsQxwG5hHSUnCunxFY8U1DgTmqMnxQc94HhOAfWQwh6IFU1PWQxRKCdaHqXBYZAL3nLPCBnNyx4oYe2d8OZmvyQX8pdjqO/JF5nrn9xaIZK4Q1Ir5mPmKCwYKJ5TVMvsWQD5ia5iYkddigvVwUWAcwEe/wo7flwxxX9GwCaTEvokZLf3JGLKHAIiPqjzqzBxDicZ8JRow48K+zgZtE3K10UokrQ1A+C18aVFcEQFcfcq9zE9cC05LmUU/OwesTJhv0Q+aBcxl5j9KF/Y73FcSUEZnodNBKYq6g9OFrV7669HqXZQy9IUVihm3mvwzN1ASUremQrOZ9FD0shaoJ0oIIjXP51wBqYXWcUaswdNQXhfELudW6ZmJFYy6wetqfu1hdnb+PtiC/jb8TPn4rPt3PmsrivAMBp8dJXjzmds5VNtHeS6gPnvcDEq36z23Ie93RwvufRv1HX0QsJ26zTIL98zn+HxOV0aI61vu6wi5DO/hC2CnLXxmHtlsXMqpMKbxZWf+2ipJFkjMicgvAzzZqgFXqiitQ3wssUp2ydF7Jsuf4S825PWdCPPgxnucCjDDXA1Vy8H3NR1b1+58dfFCiZX1wI2yEyV4mTPr5bklR/6bPGwvBVj/57/9q09/+Vd/QzakEoQxnZGghdmWNaY6pA/JLBgN66NDXx9g/Yf/x/+5+qf//J87CMYMBF8GuHZAt4HuLuA7T6yN3834TDPd+ww7WEqvlmQ22ekGWKYEQbGbXQ6qbLYL8xgz1baVw9UgC7YWzYvGgsPPJoaatDCtZssGm5tIf2hkwmpGYxeGt+xi87KtgbSZUEwNzw3TrASUqckvghtlzcxlATZCVZieRROctqQ/4ss4fFV1He1HwDY4c/2GX8S4fy6H9iLQIHyaURpaqvr90UcFPQgW9AkCVIFlWdm0ExZtAb6tf1JGxLyoILcAnoOCMsxcDi232zYAq9tQzfhgjnt4db7xe8Yh+Vd5tR/XILVlWOhcTLSZRzVRncvjfdJdoNG1fWtYBwEBm+INU9EERlmYYwcxITKqOoKALDYhH6aTbqN9Mb+06R5lf/75Z0MwxhQU88svzSCU8USg5VUT4UeaM2alhg8x8yIHdqLLRmiOKTZ94vqqT0grwRvGF5NkMzwCIRZiEY51Pe1z2hv51KVd1FUsif7GpJRDXnloCdiiLjGoFcPEWOKHmL9h/gHBMbUTWBfrBVCg/NaRsTqsf2HRn9oMkeArsIs8A6UCdUj+XAUIEtgBKHP/PZk7hi2HwZaCSUI39Uf+Q0gGAMHw8IxjAhTnzicYDMwwa4b+qjVEfWMpj/ph/kmfAYi4lsA7CDC8AIxl2RN1HEEnaVNQPMBM019XL1329WXvCXYFuKTcMD9RfNBH9X9H6EcRtgjiSWlTRYDzf2KRoDEgOI4JgaFQAqQnn2qEf/rCfaO+gpFLVErGIrEGmBsG0uof/DlhWG1aKXCRuaS1pK0QcGC/ZCwsxHbj34lygr0YlpPxhx2+dRMFBooogWuv9YAMR6q1wjBKO+a055PKc3oXzfcqBwFtNqXXWNoUHBNjKSioC/OBwbAiSGsLIEj7mZON8MxYkTYK4eMzpbthrDDhxET4iM5Z5tHR4+yRALlE2GQOYzq+zp2qffCY3HEIpnZGJqqsi/jbZq4TSOjY0Zi48x3jDzhH+UA5mP0b/Lv/iYlAvtsoVB6IsUZZAEODooB+Yw8hSCAMKbl5mSOAVbPAOpdhg9gnAI6AcAdu0z30PWbBAFbMnpnrd24Pc3dZNjDeZ86ecpTbD8WiEvH6K49DgrxAJGJmyzgy5y8qIAzj8YnYTUdhrr+82gMQZU9lLaKMMGNJ4CWiJmvfoz41bX+gcWH+stcwZlaAqV3UHyWZFSZDGZwcyDGrJLBYXVrIS8u8f6J2YG6NuaWVKcMFhvXG2BGIiblVRpt5VEUqa5gYDf298gH1SQTqgA1/z/8NWWAbIFkuMYDaBqzr26dyFhll768DHFqsGQeUL0r5FXF23de67/xtR9qbdRumoEvbYHgbKOYZQ+bakrdybQFrr2sbcs/e8hYfyqU+LmUTOE4gsuV4X8uHjTFir7K8ZmV6ZDpbBxXYLqPpede4LWZbOWvY83QGsHatGNPaZu1GuSJwKp/2gNPU3YSHzi7IAleHRTPGb74mbG44wFlJvkupsd/4/ln6/mUA63otPqNDigE8HCiguk69osacHPJ5rSaWuZLCrX7I9NkAq8UiL6JA+jdh/F4KsP4vv/E3n/71v/Hfr55KKYy2l8Mu0WwjhD0FLGEaOhbCszqkWv+annpAxnpf70PVWjBA+vcHv/+Hq//r//49aXsD7rrYeF+gkfmwgMe+n7/b75r5+1337VtuqbjR6DWYHu0pUF2zjwPIeVNh0xgbTIFjp+c68p8B3gBQQyPOtTbtHaZNaGtsaqsSATfVwJvJUYEO0KTva56LgMW4IUiVrTUAxNdNzyiLyvuaAtccFoGV38uGtF9o3xq8wmTqwS2bPplBlgURzNwGc4Iw3AAqtN/3SVBD0132reC9n2eNZTXNjdJYkGkW1yZoCa6zbdZbYNf52kWCv6OBin7AD4oXZfN7TG3id1qFQBUOaPtr2hsglsOjfZSDKVpcB0HhoGF+j0OnLDP1r/kHh2bnRje+mmB33pf1rUYOgTu+rMlriokcjAkM/EkJUPizFXAnQJLmE/5TME2M3QAWnjNiHGM6moMeH8uactOvRPAEdFAewiqCXk3e8CUkYm3XKN9TZ7Mhmq+NDpp8jElhwzW0oyap/MVnNulmYl5lIGnzGJhgfF8BEvjnpY42kxLwS1/X3zkCBHkww3QhxCqwzRBKEkwCk0oEeXKSBkylzwOwEVphXBByqRdAkzIAPdxvMKJUIq+8QpoNpRGS6Sl1Acis15Rm1XExPSiWWKeOBGp/0wRKwexwDZyGWWBY0ZilO6qpvgf0MQ6UwXyoD+JRARRMn6u4iQ868ymWG4BPQMgX6jfmCW0jryN9TrRYnnFeYLtzmnJhvRCoAERd41boqK8YrzAJYfQcyUuvpHkJwEjE4czjBP96oAA6H6zXR9cv5ZAv9KLMKMlPSx0ZsljktwAAIABJREFUWwQ1+rtAAHaWayknbDVSIwG7CIqD/26sVu4KfMCwArxg+XgRrMmstUx3sX1mD7Zfr8YXQIIgjPmwo5rr+45bU3R1LWY/0FzE/NmMX9LKJDhW3BXOC9DRboIpIT8y58z8a/wIaEa+Y5uWa+BhRumvi5cUbOqUXBm+VMogrTXYWe9DatNXUgwTpAhz1c8/+9ysHKbBD8RWkvYmZ0LAN2uLdYNFCkIuEW2dB1RBtWCmuy5YP4wpDCTgCpN05ocVK7DAKvHxULzhdoGZMVsiihqnHrJZPSBWFhmyUHjjjTe8ZgCeWeu0laBYmWsBjMcUbAj2W/NK9zCnX79+zb/bx1j3AVhTt6SoCZPNZ6wXjnts7mgsbUav+Y6vrFlTjXeVrx6Dkb/ZvsQa11tSuHF2Yc59VkCaPuK6k4oubVcWrWP8slGSdR/uvur1pvp1zlNemWTmPvOMtclcJXpzyq0/+j0ruVB4dg+kXJ99w998ZlV7DnoPc1C3BUTOEHL9/TjE1nJUwdWkS+85t33P/H3fHyQAGyxuV2IqZN979wGsro+b+DxRgvPgAtY97d0CrJttpTN2PWPxZXXdTRjEmma+f1tBYBmk4zLaXzBYpXtS8CVYm/dhgm+NoHqOkKv7mM+kj0kQuijwmGsGp3rPOcTZQ+29z2pNNzp9LWpslYZdi+bLokjfNvt1a8a/Re5I1Z+PbNo1V/40v9v2Yd1lvrtzfkOeDGzhXtlnney8132I+W5+dY+O9Va5bxtz7ClnKDS2v5/L4bf9fHQrM1ZZ8ac5Bl/Hs18KsP5Pf+tvPv0bv/Z3Vq+ekg+rDi0OmXAfHEAEXhGDgB+j0gk8z+sHA6zfXv3O7/4jQbMstNncosBg+9nPAqy7QKgnyQC9BwHX9b1bgHVdh7GhA7rmSVzQsb5uRDxdM24qL74uC9ipD0PbaSZGh/5Xw6wLYciR1hgT3f9Imvv6XiJ4UIclQtxgMLUpEySDhceGaVOmweRVWHUAiWGGGXMlpRMQeKEeaLwrXHSDtF+RhY4kZK8GkPFOsJB8N4NO+qGCQH2TezDEvKosXJiw+u22vwrevOVacA77zMtpVwYjxrOpR9nPApH41i73pY6AnPiOwSqYvd7alMoI8hfteJnDAukNAD9AatvdQ8Vlon2FRRn1S7qCROqDuUAQmwX6GdR2PlBu+zoCddicausIukTbHwrkOFiWwFiF/YIYvueg9rWqL89puHvAUcEkTEnMBzHNxfQx/jCURxkwFbBFmEkCKh/IzDgmm0vuW+rL9QhzlHNLgqcBK9fbFzLmvzCAsHMIdTGD5T6BUz3DoofGLgxphEUHktIrgDUmep8LbDFXzILaRBqQKEZWZq6fSagEaIadJa+lAISYkgaeyrrAf5Acp7A9Ev71He2jb5l7BIOJL7TWFQojXUc+1KMCGw8V1Id+QwhBmM57CcsCrJgRkh4o5poBqwGsAnUG3/IDFgCrzzmpTz5x4KLkEj0iU8/7ADbGXvMcpUICPaFsyRqvj2/WHIx2AgVl7RLcZwSBsm+5okGLhXIeW4OFsNawaLBTTseCLzz7/EhLxRqJf2R87aKci8BEmqSOQSJWJwp2mKWHZqeZ8zBWWfeJDH5B5qGOWsx8JT2PlTcB23UjwArDc1DICTbsC6IpqyyAEc9EaKxfsNlz577kuffNuMIQPpFJMFusla9aL86/amUHgmICLlUYoD3MU+f61Q8IkLCHjN8Z9VcYbVkoqC/wkQ0rfdRtoV537952ufxjcdNPDnyiZ9wSu0rOXwRGIuQyd86cFxAUuwrDynwCdNoXnFyZTxVZFrPm2wKr2mbJ8YlpLSl9qC+BpVBIsRawPrCSQ8z4lStX/dzvv/euBVtHW9erZ03X0FmloQGw0gf4PuNjC+DG0oZ9g+exHd5QrtumsqB/DPq1F6CcYJzwy4SJpD4nVRbsKZKd/ZtRcKmviK5rVlrz6vXXX3ef83z7COu/R1r/1IE5zj58T+3ET5z5zjz9QoDdPvRimy7Jp5Q9hf5EwcLaiBUCwZU+N4jkHymSUNrRvmsCycwH+gjQy7yyEklKOOqW+A05T3qGz0HeWBtnxEjjn8pex/mYdQxgJzBdXCOihFutLgBYiXCMkmKcS93P2dBqHlrZoHt6FYj9flu4ngHitkvSfoL4wYD0ADTqc3DU5EUDMf0QAeuCuzZZ0+WcXtrgd650rq2P4dIHUxlBH15LA66uAUmuz79x2WBh+80oXf1itlMLFCsUrE6avoX5dPkyKY9Qyp4bFhdHYvki5TBrdZFR0s8x4U1sAu+Tmtfz3oTirTESYmEVmXMe445Z5J7sbQvYeQG01kn4p/j3oEBLzwKe278nQNmB+pcxCOvpM9hO6KIo4ZLFI+OznmrV6HQ+DcU4XzN7Es17UYjEgn3xXx1iYLCIxyryQV/bK7R45KB1/ac4ZC/86JcCrH/nvxPD+qv/4+rMZW22q6QQqTml1Ko+1ABJX361mK4cVMMfBLD+/u///uof/e7vShu9mDIwONWC7tJoPC9gfV7gSpv2lLkfYB0d4BDUaIwH29ZNogPCpF8DPpuOROvadpWZLWjh/prysmT43qZ3FhjjBxpTx8XcNyAK4Dc2qgEa2fjY6MJOkbIlmx0bJn85nDl0k4Re6TdgeTB9UnkE0kCw4FllUptHtmxoF49NQh2oJAI8ZXVTbsTEgsIKB/QP5ZaNbb+z0Pmv9/fw7wZcwFg2E4Y1m8jCVFa4Zg7nXxjNguAeaQjE3F1WtGPQ4Bl8RviCuSx4L2COCWj+daxbx/aDBT31fwG2+34ISDXPLHvag6iCThUf7aeWHfY3LEvTDtmXi7G1j6F8EhVMpj6uHOIxO4SMRmiWImTMWYRCzK8xvUQIZR4gQCPQlvWD3aLMsqfxeSZqqvxUMaV0AJjFfBxf2Uabpr0InDfkg8eOfEysU/cGUnMQ3I2KIfQBEs3o6l99Sys8hskg0irCASaGEbgBSZ8qcih95OA8ag9g6+69mIhbWNV8JmgMaUMQUm36OHz/EvQmPrEwRVn/pJaJWXNNohEo7JfmgGBiO2GU1P8seQ6z8zJhRKjlmQgm5GCknQAKp2BBCPGhR1TarGfWJdGCbeZtpvXV1YcfJScnTM2FcxfXvpwoB/DNzBrJ4ZZorvGhLXvdaLiUxdxm3l2+fFEWMgmcBvtGVNjbAgKJyqwAVIAW9zsRcMUuC5CVQey+AigIUIxZsQOyCQCiRLh9m7QeWf+UVTY+PtIEMwqLjaFJc5YSeAfQAZBEWYDSDRBGfbuXMuawaQ5KJRDD8+JqkDOIOXj8GIyhAm1pXjh6rvqUcgF/h5WijXUO0GCeIjt8ogBNmMfXOgHWsdYUjDdzHPPY5CjEfFQsNfsvlhx6odh5iA+k6pN5eNJlAZRjDowv8F31ofZTwKnGwQy4Ou6E9lOYRHRlp86IEb4sf9Nj+GA2NZTG6CF1ELMosPrkocb1MMItSiMY94er73znO2YXCfSDH+xnt5J+ijlEX2Aa+5HMhFGCHZX/awJ+JV0Y13EOMAYOkqR78AVlr8XnPBHk2cte0T4AcMw9UWBKAaa247vbgGmszbhmEPk6vreMD4qiWhDQZ1ghMD+uXIFhVaT6k/SLQPpTFFpYLCRSOG0GBKBsOCE2+ZzAJwG1GE/SWhFpmHlnpYJerG3WMnXEp5nfmC8N/oYy6OyFM65T5xL7DAoQ1jF7XhR1+b17edZW9nTWx1tvv+E5z1q2Ulf9zNjD3MZv+5z7F3NrgDfKpPmM2xA0B3FZRWMVvM/DIvWs/boB64ZAPPm0rgXpNZrdIQHuAKw9m8uwrj9vldPnzu3M+81Iv71/++kb4A12bFywCery7ewP6z1uAhZhUANYR6zeNTDMGRzlc92url17zWcBDCqWGNzJvKnFW1wMAqVR+HA+ZQ9fAPYCMAcxsWgMUt8h1+3o8fVXkUEW8+H+sA1sDyrjR+G3g8Cqx/4Z2Hvzdzru+cH6LHN5jMet23NorQwYc2lnv7khC+x8Vrs21rUH/UdhNL6+OrwcYP1bv/70l375N1fX3pBZ1SFt5vJvQetrswytX4LNPMa/MbFwnvn6QQDrt7/97dU//J3f8fbE/YvGKH6S1WzOC/Gg9weB1G3wuwv4rq8ZgGhXoz3B0ajr7wxYs8lk8yBEuRfa0HjxfpMZCXvWezjco/nlIM3hN/+e6IRhJfmXHFcxhywopPMKvtjwHSRFklLNfg2qAaz41urBmObBasE4VpFkxgnmdPje2ScP0Ds59Lde1SLXtxShZtZat28Kvlr3mVlsfwUs5MDx89w3UT9VGUD7DPQBooBety/CKQeGBeQB1iPUR8C0j6MBXwRehNOC69bJwM8mdAG7J8Wu9P4ypwXwa+35mBzzIrTJsR5E9GanWFGbmCfVslco6ryqsM73nS/87TNbNgdgzWHjg6cAJiNCJya09MOly4pIOhQH9Cd+f5jAwWIgULp8s2RiY7VTWohT3QxKFfWU8YNJ4dmN4IsvK2XazB+lEnPFgl3Y65rGAYZhVBy4BZZBz8InEaYOQZTOt48yrLTHNP6wlI1wCnCtKXHNMh051OblYZlgUgAICKOkuuAZtkgw040ZK+bFEWphpq5ff90gpD6PmFkm8iose6wdAB+UD9NJufQr6YGI2kifNeDRbQW8Qejn97KPxyRQw+bCFtk8VQI0/e7gQwOwspEab1porQWJAJjWGUoElAw2RxSYBLDGXxnGM/sBCkNMRL23km6FueH9BzeBAOBaEgDueVGec4syF+xbS/7TCwpG87nnQ/3Xo4ShjKf2iyQFCS++T+AkfJiTvqoBkRDQAe+w2d2vWEsoDRo4jHvDYJFOCZ/0CHsEToIJY0+hDowlZsIOijOUFgBflACM0edif69evRJwrVQyzBGecfHCFTF2Z4GqBmZhmGMOi6ICoAfjRZokfHpRCFBG/TgBRLWUqBkfChfSK7FHA1LYhxxwCHP6ET2XsbgzfCPxtzRgFfg6pajKnwtENq0UOU4Bg58opykDf/XqZSk3FMn3lBjkE1IAaFuAGXa6IafgkZLkHulzpDAWYH2iz/T9G9fJ5Xpk9d3vfm/1rgITAvS+uH/HuUxZI+53rQlYVUzi6W/EcALSoRwgxRTpkLInRdkFC/8qAAugpTnIC3NhzgH6zXuXZABMf2FJeU8U4e5TUeA1jkH247gYsAcRhfq0mXTAfYOTcQ3Msv1ZVzFRBrBjXvuZ/I4xq4ThZcya+7WWIOSUvKB9gjXVSLvf//67BruX5apA/5LGhr6x4lXrmn2C8lmTt+Rza6Wd6uygWXoWpsEFAwH05AFWoKthWk2/YsLOXshcjPk4bHN8fvkMSKlPdszkxznEBsS5PAmta0aP44w9eAilL2Lmuy34Fmz1HJnPjvm75/19A7AijW1TPdR7P9D6HAxr67ddxh5giU/oOB8Yo+QIzXkxg9u1LGE5a8gNU52rvK5C2HIYWiPKYqKOMUj5sOAx420R7F/4bhOs8Lz2KvZ45h8AlbUQ95W4QkTROrFqo75RkI8SXwCIVJYJgMa9KDJfZMlNRq59s4xzHxSA/Bwc437T5Wv/fl9QXUw/g4GpNmt5cFpLm5XdFbpouaJM9aJU8uz0XOMv52vl9l1Tfhzn+/RPef5ndN+OaeGvXmCefO0D9DU84OUA62/8+tNf/Cu/ubp8icNU2s8vJTgMFpCNHJNgfNV03DxX1X8QwArD+jtiWFnvM2u1gMvNCbALkB4EUlvxbnBzQ7YB6wagrXpsR8sNGCUAbM+tLqTtiVct7gxuExl0CW6EINbAJwRBKQPH4yNcYcoZvyLPa2vfIgj2Pkyf1u201i2HYwEbm7eF4BFYiM+LxhwBWj6IOvANLiRwF6gUoG4zkj2Eysrxue8L3CI8h0Epi9IunVnmgtgZ1M7scwTSMO9mLEfuQ/fHGKv+hhBfX+EyywHS+KzK3HCkXqm/afoTNJbovdzDbx2vKgTKRvc5URwsQai6ybmtA9ARyIwXbel91u5aMRGBcdHyLyfuvKlyLfWv+aEFs2HOXP8/rj9/4exaqGN+YiGBiWb8ZhS4BfZLzz4loRLh7SsJlU0pcvdeAgkBGNrPzn04mFZbC+heUr+YoZfAi2BoX84RDAzAY98esSeYH8N4uR0CDpj3NVjQl0RsVR9xP8AlaXOSr7YKGEwNGdoy2/ylHawBgt4whunDV22ieIgAPVoPCPKUh1CN720YpJUZGgR78nQm9QsBkaSwAZCZvUOxEdNYWGRGohEbD4u5Yj1UCYLQmujaX9pfEcALs0NEdfxkKZvnWwgyk6O556A6UZTwHNrh6Nf4Qenx98Vo0f6CdvrO81NzktyWjDdCusE7LLWFrgBs7iEwEe/pE9Y4bcJsm2ddEWACHBI9FTBGf/AshK0w1IocLPDw8cefLnuJfm8E6boSmEHXnCJaraPkDhPyWjCUXYgliYCMg+ZkjgNwYSCb0xW28LjWMCDdrOtk8ta5cEd9AginTY+fEOk1kZepL77Z7FUE+2Hs4nNJ+h/YbKJuyr9b/pj3xS5jCs6LNgMky9Z5zQ+/UC5h7lN3wBFtYn7yMmChDfj5aw2R9gfAYosK3Y+/pfdSAuy8KrApc1LacOPWDQPqKwq4dP6i0u8cIiesALb8oTP+5EzGxJv9VuD6jpTDig58V0wn5f873/x31SaYyHurf/kv/6WDHOkkUD3uehxRDF197Zr6Gh9eojyHzQ+IT72+0jWJyF1ffbHGAnPZF1EISUmlCNs+j1Qfu35oXn9646br9pBzQN8jwPfsiHAe9IVwhyLgtKJgP1Hfsi7wOWYfYJ04T7GtP+RDK8D6RIHLuBFFAIoL5hzm/DBQly8pKrlAISCxFiesQZhWxo51TT1hSMvq0+8PrWRXswSaP5Jygu+8TwiIP1JfcE4DUs8qgJUtMdSfCbKX/KuMNf3AM2kLyjD6C3Nm+gmzf8bTihiz3nGlOCY23W4D9mWc0tHMQIWe2pJ6twGrz1H/24ESx/172Nh9rt4XVO6oR8+9Wanu7xxV11N/4/UswLrrd5czGMAWtgekjh8MModUNcsDuX7Jtd56WwkMwHDE/01A6z6lPM/zWOg0BQxrJMHflkBFlHVMprsoOJk756S8OoOPqaO4s49FaYtpb/ZeC2Cuud/uHLvd47m3Z7f6eS1YDkJDVhXP/9qGUz/aoHUGn3MbF4C+9OEsw6+VF6OvNkCsFRj5offMfyvPbs/HtZz7jGE7GFM+H2Ddj3l9AWL4+afEj9CVLwdYf/PXnv7iL/3m6gxCyzkdVrCsj8kvKLMZCXOf4+N0S+Zkl998rib/oID1d3/v9xzJdH4VHNWMcwNMjonY67eB5/b388TdXhT7gd2CoO2GbzwrZ/bGgZSFoe8dpCPhHws+WlbBSgFLF9tj5218FG03rKE1aoA0zG7x2yH0+Qjog3BCP8DgSTiEJS27mcUc8IWQnDQSRBlFeJdgJIGaa/gOVioMKSZw8cWygIhP2zAjDtMdLV+VCgVRtKEArKbE/MazemA0cIyVICNn3QyCKZdy2h/tr7Z/G7gaFDvNRhgBRy6mz9cAMr4H/Uw5XFs2qb6MBUj0VvLmLltRzadbzyoF5sOdehYkVOAuCOf8ciCGwaLPYBvGCTaSZwC8yvbMB3mBcPsm64FolQm8w/eUnTGU+Z7ai9kjTFEY2McOREJ/N11DzXvRGqNED6gYYfEd1CV+t00ZwTw5LBCAcAlwtb+kBFfMORH8k+dReSFJtwRzP8wFOS5g1gg6wvPRRtHWs6frtxqWgnsBRY3SyjysMgXlCePieS2BMqa4BLeAxZEQixmwFTmk4aBe8mMlaquEbJvAO+I5QDKmqTCIn9+6o9/DbBIlFJBOAJimywF0wiDXRzOKqTB3BSysJz7DgMafMm2/IHZ1iapMlNYHZk0BtTBfBMShPFhbgrpckr8TkxYfVUDVDbF+CUREAJ9jNjl0qipNSQTme18I7DHvNQYA6ESrjJ9x/CovmBUr681Y3xUQhEF+++03zSDfH2AeYMM9sbyI3yBt+ezmLT+LVwEtoK2RtBlv5iBsM1sMDBPglfXIGGJCjAKCzzC5Tjnk6LpxMyAAEcGGYCDpg6MGzfGb9u9YmKg+Z1VGxgXmImvskc4lgJJN0olkPCJek1sUU21bANiYL6AVJv2WAhgBamP6HUDSyOu0yUF6BIYAwUn1k5yizKvjNkXnngQb44X5K0oe+6PRdyM4Hu/PqC8eODrzI5m1as45SJSAjQbwkgDrCTGrXymtjMdhmFeflq8b85FIxETpx4yWepMa5pT8o9955x31y1cOhIQp6qkzJxX86JrB+63PNSekkLj62uu+5sMPPh1zASUoMQpkiqz5zL5GW+Mfh9Isyj4UQvTFxYvnzfYSvO2smM9YATF+d1yXR5rnUMII7myPgD2bRVqGzvmEifu1qzK7fRITc9Yi5uqscc8nCdycXTbdV8/Qn5fFYJ4VW0W/W7kl/1KYLFhsxj5pfGTiD9uvceFe5if7D3VhL7h8+UryT8uCgzHDogS/XE5Gm7CrD1i/zCfuAaASoZW5TnlnNJ8/lUIv+zh+6/FhRwnh6PZq+xtvvmFFCymGbOWy9s0eKZpG0LGeUYu8gHAQyfcgEDnLF7OwuuceI7Kp9ElQ3yWc7ffM5/u+hS/n4cZ9W3aMrtbyf3uqM0fl3Q+82lyXYoasMffbGmDAfHl0h3UZO+g4s3M+pL6U47yW5CR1oMG4REVmYX1EWXPp4pW4mWhuXr16zaa77P22MBnpxsJ2Zgwjb3Xez83kDD0Yxjz7952jOL7cr+xd329/96MNWNNtlqIH/mfdLH669gmNRiBKgfE3waiW9TWTB5EHm/po+C3//+y92bOlaXrVd6oqh8p5rBwqay51S6IxIIQBQSgwjQWyJiZLIKkRCEIMgYkgwr4HQzi45x9w8BeY4MKWrAghRxAObjD2jQ10C7o7qyor58p5rvT6rfWuvd+z85w8pzKrUXdX7ursvc/e3/d+7/w+61nPMCk0upDWr4Wln+kctGmjUVn9bt1y2MoGeDsFfh9f81yA9W/96s8//jM//SvWrL5KrtVXZIamQ+eGNv1PZI517Zp8e3RW/9APvretLnxWwPobv/mb6wBrgU4YxCcfvRl43er7jcDpswLW1mqenwstjsFqQBMmebN2h/sKAPlc5ijmTCPy7diIC+AQgngVcMLe1T+SzReNeH3JHDBHG3Oj/jq1wwqjVwYxWvdoISO8ZvPgM98VXM4gvcxeASvvZYMLWLi3dS0QLUPKNfze7wuCGfOC31XGsYDYtRugGf/NhVZNc8RBjfQK2I1fWxdHWToYDb4DJLbv+a2+qnzu2Cw0eENp0Hp3/Hi3IDjawn0z0G5dKwQv64bprACWowrq2ROwXp3pbV/Xg/0fJVS2DmXIys4TyRbmibmBwIdPJ+0FFCbP5E0L5NSV+Rmz1WgEYSMciEtMftviNjvFRnKPGmBL6D8mVuyWyuYFowLIdYodgIXusUmcBEsAGwHAshYEtvfEJxIhtsx7mWyEwbJAYVITXdj+rMMfrUF68AdtKg/mq1lHCSYG7hpaQBZCNQLoydMS8EdU2EsX5csqQZyUIICt6zJRReiP+etBgYHTw0JAc3pEIwZMpq4wy+mv+ntz8F0VGxe/0bDTgFbqDqMDa4mAH6AgJurAYfvdEdkV0Hbu3EcWhAG9V8Vo3b5Dupswl2+99ZbBG1F1YXIQwC/LxNTrTeOxX20k6FMEdfKMPjSoCUtEWpKDax+ePavfH669IaEbkENaGLOvEtzDVGX+UmeAANFdMZf1mhjzhHK4h78BoygLAGZMG8YHf9AE44IVxMc46XUY4+s6Q5AdeJ6VdGYzw5LbDFOAkHXLXgFw4fpj8llk/GE5k981gCu+qmvuL4Ap6wAgChh6VZGbPY809gSRIijWI4E4xiR1z9zFpP6QmF3q8o1vfMPPOXTwiOcwayPm3toT9R8RlQOmSekTpcB1MXzXrxJoieehFBpKybHvoMThdVR5Tpu3F/bykMyBm4+S+Xb50hWBYSkjZO4LUNurdaHesfUHwJW5A/hnHhP52KbDmsOYjx88SP5SzBvZw9SfKIwEeD8+d9FzDNPYGw4GJRNc8vCONWRfZQnkgDz2nCti7QGa9BGg9dGnsvCxBQbms5xRO1XmeafWgdFnD6EP8Af3RZwbg8whndapU7gjkItX1g3ql5MnT3tNJc0SUaFREOxd++jjmHsfU8qlKEoSDdtRnzUn9qhfAJn0H/OKOVCF3kONa1jkKF0BxbCumGnGfPd89iSxufgt85z9mq+n5BrA+gX412++awzASxnMD+YAn+cz6c033/R8gfW1Mk1t5tpYFejMEvDpubW6fwew1m/xiV+f+OJZACuFbARCtwdMl1XY6PoyrU/8NpkAl0HdtHXqg7ou+ZrhHzufr3y9ah7t7zTOtc6yfDCYzZ65XFOLrpz1MQ9+eRSG7BhrpEean8QzOOR58PZbb/u8QFnVchNYC3AE2F0G42o9F7hpyFJ9NmC4yurNR3iV9dx6Lmx9xXbL/O4HrKuE5gxqZhmIPqmMVTltQRCMdWClu5n3zV/zfA5Ujsc0s4f3z4I5t+OHvvVYfnGueD7A+is///hP/+wvyqdFB6+CIVzXQQejevcmJjpiVhT84dXd+9ZOvBHTqK1ezwpYMQnmEJ0nYximjRfbZiBzu4B0BmBt0yrYNVJeAcur5RuItoBJg8OtmB45bQZ+Qr1uACvuM4PpDRlhm0UWIR/G1OZQQyPYlAE2t5MAtdpHCOZo+huopr6ZjIXBwwBvBYRlPzmw4ysW89IGIeG6HMY5DBpUqc+l7gXSNL0sXzfwMIHxq63W2ZvIpDk18zw2mIKx+ljxfcxyYRATVCrRQUdahNEvMKy8qA99BwikrMxZG5O/AAAgAElEQVRB2OGYEIdZrT8wv4uVi5rU7TAAEWDgvYFFmHcBvYmM3PpSH5t6GuQpwf0wfeyB3MXYdvfv3j//juDjzdh+E8tX59i6TXVobQiOMvsjx78zgbR4BpE4zWYZOMo0VcIi5QAIqFOZMve5hGALscNfkbQ2mGfiowfIBDgwb5PKZqfZDV4IlZj8wYIAVmBM6H/YSZjL+8xdCwpSNklwBbRhyomAAMuIEI1gSF5Jm+KR2xJQBuBQn8cnlWA9S1Muxj4RWgV29HuCxIQJbf5Lyr944aItBhINNlFV8XW0SavqHnNhgXjYZc/TRB6OIJOASjyf+9r/+E7yAmDGj3ynIqXKRFDg9VWZnZI/FMCKAL1X/XzmzOsWxDFzReCHiUVRAlNFAJr33/uSTLePeJ3/3//P/2UWEPBvBZFA5Q6bX74kBuqYIxeTmgbBn9+J0AqTyRzcp36EOWL/uaB2A4S6BpkLp0+/Llb5gnNkHlbQHwNZAdNECQZUoiBIEKS0mSBsChwkpq2CH9fhQwjorunkCdWLvoS5ZP1gns3zmDe87K9t9vclgxdAsQGygCrsaoOhmcXQcwHApCK55py8Lxk8AxroT1gP+hwwu1/sIqa+9P3ly/rbyoGDPNFlE4TJFipKaxOQ92jk15TwqWsAm1Sc8lm7H3300cIX0cGWtA9Sb/qYaLPUi75iDcHGoAgCTBK0B2CIUAtg7dqLP2/2w+Myz74rJnVN5sHvvvemyktuTn4jmNFVjflN+Wzeukk0aFLzCKRr/tH/KJrYv2AfmWufaL52r3ROXgVHfEXn9d69u8z+vSIQeeP63bUL5y8bXCbw1t1h1ijAasXNbbOl9G9y574shcLltT0oqcSuvv76KY3fJ2vXpGQ4LXB3/Ro5TBVFWgGRME0nXkwY7JfcPzDHYarkjoJCC7PiwxL+FbrxyhUCnqFY228/0EOHSV91bjBhL69dVXt4PmOZgF4cnMmpTfu8D2MyrznBRoJybBFN3FZAOrfOXxxmziMVm4ArQcZs5aG1jisAvqvkBMY65OhQguSMi485awwwHHeEhxqDo2ah2R8cdM2B7BLlmD2C+kVZGwUw/yWtydISat1G7sNpKb9sBiDne1YBa4V1nwk8czorngpuGamhwH2iTuOL1d+fdj1WAusPqaXZY8bvKSarA7B2Dq8CVjOrK3Xl71Wgwt+NtM88tEJtAWIXHF32au2Lr0kxw9n25S9/2WuAtc9ZQzkEAUwgyyi6nQ8Xmc2sXUiSVIn/W0bfXbSBb9cxKbnu83+1X7dnZroySKNO372AdZE+hs5G4ZAOdjPIFNBR9Rco0pBzdF2wQc4Zy3AQWx6n/ONi/I9z32Bhp88uvzJVth8vVUcHdlVUzvj+8x/TL3aJzwVY/8bXfubxj//X/42CLWGqRG46bcj3dSisyXznVcLgY3qnZNm7thd16VkA6ze/+c21//mf/TMFdgqL2FeBzzJYeX7ZDKyum4TTZvI0cPq0slYB62ZguItk1hBmc8VvE3OqpQDnTXGYnHH4Ye7Y1CcBikmW7jIH8MviHABLB2j+DtiKyTF9soyqXEBT012zGDaXCWPK9/XdRCjEX7bfF8AF3GahF7TatFOvMnIdHwPpyd+zh08ZNIAAwLnAqgC1II4yy4o2ncJ60BaBgFdNB63hVru4rkwQplrtE+cQHszlEqy69svNqBsjG6AExPgxBQCGgRzRMokgqraXEaauFVISZCapSzzmA5QXoBe4G1SP3zpf8E3koIQ9bPvaN/Pf1d7mviVrTP8CtGpuTfmwOXyPXyUBgGAJq2Dge4Qum5xj2qa5htCFz7qZA53ZME20D3AS/830hb+TuSL+e/W/9OGBn+lgaAEQAChyO7bdd5QahsiczHmEQIAirAgCDoJvQQv9S1us/Bi+to1eW+VOfdpYHwj3MEmAmKz7pZKEQC5RNITlZ+3wnCh+YhbJ82BLw5QhOCv4kVgu2ku5MIgECIqAGvMk0v6wH2b9JDDSqxJ8zn18TsIxvnUSjMXe4UtKObA5gATai/B7HeFfAPGdt99f+8Ef/EHX+9/+23+7dlYsqM0YDdIFgm2WqvmosQOw7nUwp6MuE/aTV6LAqi0oW3Sw054y0gXfgGD8l7nvyAC8BNsJMxg/bVL3dJ43eBXfMw+qwOLkxhexeXT3qX8A5ph4AqwAg0Ry5UW5dzWXanqedZ+8gwBPru8ewtxhfAAXjA1KDMAb44EijflCH1M/QPRrJ46tnXjtlE27zwuwcK+DXKkcj7/mL4qBBwpYBKBl3uAzSb/AxlImChYYRup+7ty5wapmPyQKLCwdygfMae3PKnb13EcfOIARY2CzUjGPpJsBzCWlRRR+Uagk4jHv5OuV6nHtnXfesPXCdQW8ssWKTOuZVuc+uigTbvmXq83UCSXL1aukg7nnZ3e/uSirAExeY/XCetOzHsof89A+p9HAv/Ty5WvqF0VtBijqWbSP+YqPMKwUDDxA7IbBL3tg0mkcEcgj3c4x5bK9cvWifJ5vLVjd3eoPgqVhzn6LtatxZhxJL2MlltjhAFadKZozJ1XWQa2PRGuOHzdA9t333lU7PxpplG468jO/J/9slFKYdFOfxmigD9hnHKlZ7W5fsNHCPjMnWVewvcybfeq75lZmT2UPwcyTuuF3vNuB2hIFvemZ+Jv1hOKCOfalL33JfUw/oVxg/VI/QG1SUNXFRIM3hOtaOXlSb/SaAOv882bgcLO0NgWsNoesAD7ho6eCzU2A60b3bFqvpwDW1OkpYG0TwEp/GJRuAFj5bWldFmU6LwJ5ESww8kncNPDTJrUT+wHMKYoOImU3SGTSZgFQ2asgBjx83tcb8Rf5qWd0LcHm87r9MsuSPe9d0jrwuulseIYfvo8BKzLT6BH3L3049SNzqiRJZV4rMurCxBqc5vYsM5lw2ECHMsuVq4z+OpwwFEPf7/6kzzAhn/uW5wKsX/uFn3j8e3/0x3XIayE/lu+UGNX9MjM74KTdWviK7PeyDrTr925tq6LPAli553/6J/9k7YYYggr662n/JQO1HbC6uoF8HoB1o+dWAzgzj1yXoAEAVoQX2NN03cyy8bcj0logzsZtwKqN1owgGj9v2mHyeHHwxndjCYwc9GP8DaO7ZP+WBxvAE/BL3WqyWd/NaKhi/kv9+L4BVqq9CoiKrx7XFUD10GjAlQJi94EFkQTQiekhOS0DzPr7ot8A4NiWoeEisulgY3tgDHzuewueXbehjV/0n1m9+KpkH1v621KXgFnaKeYUAXcALQP7ETW4DGsBK3VtoBFKnPuEv2MmvIzW3Lk3j1G/WxyAAhoFrQZS9rFZ/psXdJ+57LeYylUJgCAFuAiYk3BFUBa1n38Is0kJIpZRQhcCJACGa2MGnVyGPI88nYA/xp56Ml5VMDgFjtoJ04YAiFkth4nNbjU/ERAKbjkjiGRr00bMOAFFEu5JCUIb9ut5+IAydvjxLcGVfGVtxpwAKMx4BEaDMi0gTBHjl0sqHpm0AmwF5A4rfQXgjvYwFonWyNxHMCESKiarzFtSbySiI/XA19NC84jkC3jHvDYmz/FlznxFIFcgHLUFQHry1Gsxz9V9HleBj0ZYtjmshGj7vtHGYfnwKiBH9b8ic9sLFy4LFB1b++Ef+mHPQwTmDxX9NWsHP04BPEe81byScoJ2HhDYAtDQJp6VYFGK3j4sNLAWoM8YA3wReT7gCuYIcMF1x0mXIzC2w/0Tv1lHj1b/BrAnV2mDHwFAuQ4FB2l1nH9ZL/qH+gCIjsjslfswU2YcGR+AC8qSMsEIkfRLyhOzJZ9qXsmP21RpiR7t/LFSBLB4P5SpNGbXBOvKnHzJTBflfPjhR476TBnsSYwLSgbqjgB6X/PaLJmUDntkQgvL10jHXPOa8noC6lDgYxacvs+acIRsWFqArZhk/J9hrp0j2PNP6V7UPnxOYSHZmwB/zGlHoZWSgXX0SL6qWCHclz/NgYP0V4LZ7doJcFI02lvkA73uQEkoKrAawL8VhdQOleFopAq6xDrCYgBGKHu3otMekLWEXHcOH8GXnZQ78r+9ovYqLc4e0hBpzR9R8DXcAx6qHfjlAaovau5RfwA9a4u59ppM0w+ovjt3sZ52Cbx9YFNdAj7B1l6+RFoqnT0jngHrh/uyr+usci7pmJLjOsD8Zy5y5jDWrDv8cKknc521dFhzkf4+J+sDKyR0BMKQH5J1CGua/mWuMMdgqfEjxpWAfKyfiGl3xGwx26yBU7JYwKyf/dsKF80tLD/YU9mX94ulJjI2IJZ5gqUCn1EosG9RxiUpQDgrDsqfmHZ/LJNl9oUG3mIfqAUC7bAi18J1TLKbT9wTe7PXJmlf5st9BmyC+wrs1l1vdeP61yzAz+fIpkB0AzD7VPBb4LrOJBjEuT2Gldoa3NKFM/heAR4b1d0ymG46eezE2uuyHkHRxT8HvCLYmn4mdVxkgIDRyC4x9mRtsQ6i/E/P8RuKEecAHgrlnsVV+FfZWaXoDGTX9/5mfVCGs+/zXQz4ctA3M0X9XgVOC1A4z2s3eT3Y5G/LRENO9TzxNYMgGfLRPOFrmbZONnfRLXs9K13/V8r2c1Ys2/z9AMwbReDeaGlvNC5bmRNvNZZb3f/UfeZ74MfnAqx/+S/8xOPf9we/urbzJQFUmbcdkHkXByJAFd8MbyzqhBuYN23j9VkBqyeJnvE//uN/HNZjCIvZJJK6hY2nr43A5+pv88Tr51UN2Go5G2rIvEGm9I0A60Zl8F19Ei0w0w5FdSwrWbaq7OQqeAM8wiBhHsmLg7V9cVOCU8wYl6kEZs0T1W2eQO6t9hetPIBj1ljye7XWPLNAj+9nU960Mf/MCA+wswrcCl4bqGn221xlV3lG22Cmh0AymEOTGsAmwEvQGlCb78pyUic/R3Wi3gX41agGxAfs99ApgGzO2h6WBfAYlCBoVXBvPwTApN1tW4F32UcOuz6n42ntrypRlrlaWwOhFc34w8EO9qDsfJ41hp0/HLbUo2Cy7GpY7p1iWA9bsYEwD4AxK6B7yEfKs7/1rW+ZkUi0S/UdLKGEUMANfoAFwjyvOX8dtXYEWuIz5owI8Ajk+MABYqmHI8pK0L4jgfOKBEsitBJ0ibYjM+xQmaStAGACYq7IZC9pamCE9vp5sKMIwdT1/PkLFkICxJReROMD4IDp3en0FAjNRMuNEqX+1vQbZp9lZK2wGYcfDAuBZjC9vCITZwTTI4ePGhBj6gk4SG7NBK6CodtFCp3Ll2zaf1vmwbCsWEJcUT/EvHQZ5fmhygNEMc9suowiCNNUCcMGUgIBDD/tRujuvGYMwuoIdOlEQ4iy+ad91RXADL++obnhOtrjuav9EisN7qdPGQOinFYBdU19DFAguBFKCwAr/QMQ4p0E9xmfzGEUGlVWAA6pJ/OFejlwlup0aLB/5GHld4II0Y6a3vN86hhGH0YtETzxK2Qsnd94uBrEz528tzDaCvqjOjLOZz/4yPUjOiympfRpojI/MJACbHdfBKzC0HlPE9uIGSi+sPQN5qAw3rQvJq1qhuoFoI8C69HaBx8kRQpjjgIHQEQkZK45efKEQT+gqMHOrgmcEdUWNjOWLTElQzFCPzBnHluAFwg6BNMZSxv2cpieRw+wpMHvlKBQzGdZLWh8eOZB3UvAM9j15R4SiwUANmfJyVPHVc5L6vcbXhcwvQDWG4owzNrBR5c5jxnnDr1jUs5BDlAF6KMIuMpztU69Z0jps9+gOj7u3VP2CCTanJ80UFoDgOWcSbFEsXXIAAoopW4rsjFm8pjmUneCQrE+9u094Gd98OG3s2YFFAEajCXssQErgbhUD+YJ19YywtZCEkMAIiiqMPX8RD7MKG0OKIDbm2+8sfbv/92/WzusvYj+26u5gmKDPelDMeiwuCjCqQ+MK2mK9mrPYl4s+xcfaSm7sD6QYuBj7TuzcrRKzMxvzqYocItbG6m/+3bf1ykeNwGsq8BsFmYrX8znwmym+DQQugRqEyO7ATjtWTzXvcrRjcpfmAZ/BsCKceaSSxv10fqA7XR5o6yaY/JeKybmwQ/8wA94PpBHmkjzKLedcgb3qQFO+k7AvbntWFzwd91J2qctv+f1KlitfNayMgbLjAAb9Vut4FbnQdo+/5uv+P4ArNsFbja9HaCwZ0770qkJB6nh7ywXLeevxwoAqzJ433CdDUJk2d9PjoafvwFYXTemT0lp2RI3A55bAc4XgHWprGBP/epXv7r2s1/9/U8O1AbfvPQrv/Bzj//4j/9ZHWrayAmEoUiGCGbeQwZLhYR18zkA61Y1MWD9R//IjMv8Wp805knt1EYg0gLJWBCbfX4a+FyEm5/KmMt5WtnRtgdEeQPUplyhucxkzezQqtOigp8ZHJgNHBEwF4sSVnAIrAY9E1s5m9b22dxXQZT7qEeDMZWVLYhb1cq+PMzFmsLDCxmzUBIqSLoo+KI8BH0myqyN5HMjvc4mU4vDhaAZw4e1fev2IAANtrHCRNtQ4bIHS/1qqXt9dqsMaPv6vJbVg7/AvUxYmOX4Qiyfm1RBsxlz6+Jxs2Z9mPIiTAILx/jMDHVMSpcMuuton8aYJrsuI/dnQamVHpiKj/I7TvOG2jHYM4Lx8BvX2zdSn8N2hS0FzCB8UxcACQyYD2zVG1AC6EMARFhFwISh6JzgvrAh5wzSKIuXmVAJfeSgdL/qOwd4QUEDu27TOqW0EGjtPOf7BNHBFFTlaKz5DBtXMEAUW5RUD4YSoP6pjpYrCdGmhtdRnoUtR2sOWw57FVZffaA28Bz3n0432gXoYJ4kF2007IAN2rBbrBfmjWFblNsVphp2y8GJXlp7//33JOQjXH8spumuQRpsrPCKy4Ct2uWotQnyRJCmBAmKBp/2I/xjWkmKEHIfZ6wVMXiYMhLwA6EZZrDrtYIWZWMaTFsxbcWUtgwrY4NAyHh3zACEgEMUVVwfkHd9YVZMrtDLYpWYZ0lBctCmnfbXJM+pgB7rnbnBv0SMZs7QbQSRk0WG5ucFsdQAlFMKasWz78qsGdaUOVGh/o4CCj3QOB1QigjaFWuFEbhqmCVTD8YBkME1x+RLCHCEyWOPoU5NK4I5oK1ANA+41gomdSWBh1Cw7hbDDDPmoF4aIARWrodB37MH4IvPo9LSiGFlPpEGqqBVpkSau8m1iXsBfdOATQ0SxbyvDzHzD7NU9kByy1IfUvd47jE/tf52iuXETB+ml3788KPzuo71olzIGnt8epmf/GsgKQJTMe/YGsjfelttxQQZNt9stSIOAx4vXT5vKwrG5eKFKwKuMu/WdhMrmzVZW0g5ICB6W/ORNXVUzP4NgUoCUhF4jLWK7ypje03Kh7v3bq4dkX/rmTNnPG+IBH1dptjMVQADII22LwNOYbWAT/ker3UUUlhhsP6wYMByAEUE7kb0O+tvVnjGjUT7rOYB88Upq0mJpc9WZGid0u+sfeY7fX/YAZgeec+gnsy76wKwNwXaqSeBrMjNyhjAnF7WPED2pO8xPe4ZUeVjFX0wvF5jQ+BlziXtSSTjhRKVOvZQ9i4SH8hZLvDPm5gCL28dEretc/I575tQrIvfJ+g37tsI2LY8fpsF6MWzBhPRc8hVHtfmvKmSb71yPIwkEaaT8m7di362G9RSQe++s7XZMssAyg8/3k0t+JRyWfvCW+++s3ZafusoWI8pxVHPX26wXz0AdfHQleevr83v2l9bAZK5YluBm5mh3C4oXG24o6yUoew4T/ItZEHHf6NOA6hbltrgxyo3qoTvnPBc4h7tv5AsC9nJc2xp0r2QeQCmIdCXo7vBUqjCZqt++10b/BcP3rIHZiXdZwasf+uv/sLjn/ypX7KgkeTXKLwI353N0yHENXFuf4cB6z8SYCWlwfyCqVxuigGsqwfDZ/m7134WwLoV+G19c10OuBxugJjlQu3CZIB87TCL6MKuf6g117ofv7QCGmt7R+L69kdB2ZJFXeYo67MKlntPWdQCt3Ub59hgDIYFWG1Wiolaw8TDUg1QFmAGUIQFwKd2pM8ZTA/ll6UtC9IN0Vo1TGIHYGpdXccB/NruJcu+NNdpnV0/ylBfFaT38C1I9GE52NoukvZFQXXLY1Pmt5SVqIJldKtlDSCKX1XCYw7/XgCv+sLjpM8dm/Z367kQFmz+HDNtB3sYwkHbS13bhta/B8Pcj/y2WyCpc4drAFMG8QBW/HhHqhoEQOpmJk/CHwIZ9UJIQyjk2jAumN6G3ad87iECJ4AHs7+ZOabusKxmQPSZHKQNJx//Nswm4wfquprpibIFsc8+ggOUUD4CCfDOft0aA6YZgnwDEMEeEpDmow/Om1UCLMLMALBgbWk3gBWQTTsJ9lLWshFgMTM8dhxQD0OFH6iix2oOkz/2ppg72vC6BOHdEm5JdwEQeVvReveqvE+uy8RRDFeEbwnUqt81BffBXxLQgkklvo5MZfoQIdspN2Q6ScqZXfIHvClTXMaECMVEBC4zzVh8+1sfuE0wb4383b3E7JzmGEACv8oqhKiDc7xqSgEEoxiLubT74piivw7lEKwWz2NMAAY2bXU+5sz5rlsDVIK1DQsGpwASEKyfKWwXgOCOmMhGFMYHkiAncT9Ink2CUeEYffOWwIaAS1kOAA9sJv6HAA/aSHoRDGkYO+Yq32MizJgXuNOfmLfCRsLc07eA4yO6Z6cDdkl5of8ICARQwoKAfeqeYjMAqACv9A9gj2i7YfSGf7KAzscCffT72mOlRwIQD9N9+hNTawR1wG6DkCUwVRhH2gZYxRw4kbVfsinx0WOHDOhvK8AYqWru2MSX4EsJVrVf85H7m5/YPuTsIWJrjyhv66nTJ7zvEvjotu5X3rn0vcpjfGF1WZN31cZPH3H2KHCTFDo3FTwRYLt3v/w8r1zwOjigCNVEJL6qoEiYMXfuMbdImXT/vvKtaz2cPPmaTbxpzx27gSQ6NNc5GrWuwafW+y3gW/1MUC6A5n7NT9pGQCciceOf/YnWFesDSxQi7jK28QnFh59Iw1JYaEy5lxRJ9wSKvYeNtGVR0KA8ktUCvuYw6hrvJcO+d+3KRUWkFuteRu0V1RVrI5uI40pjJjy+s1V2Ls4PXYvrBGvSyk8HBiN+QSJL8/KZKancZ8F0cD6pRh8/PgNgzXPmU3n95znyqU+fCSg/AR5HnX1ezCBgegDKn8W5iKI40l5EE4Cp+qF7d88+yxScgwrQx3cLpatXGudi6rxQTjPGjnSeteI5A0umsWStvyGGHE/Ur3zlK55TUfSNYFb6ZWY6l/Lf5qB+8977z/fL5w1YF4GJNgFwW7VsHv9V5QbKhJ4P8xxaAs9kXGgGhtVnYbY761jKoHZuEKyt8lnlznLKizmyqvcYf3+WftyqD178/t3TA88FWP+7X/ulxz/9s78cgAXlPjab9fNQB6YOr+28NjIJ3uo+FtQMWNug9YA1bMbq67MByuVm2nJWQexssrCdsucNAMC61MRK+B4BcmZQGqE6WkgzewAkp7zI3wWstN3Ax9gmm0o3b+peRrP+owDcsm47R37P9uPM1JU1nNvdzcX1BEwBKinPIDyRehes8WD/ENaaqoL7at7BdW0f9VyANA76wfRaUDFoWTJQHGg2pR73zACzSoC5nnOblkqCpTnQqiKj7Gfr1M2zQg+Ap0CRd/IQWvsuwd8KhAUYiBlSWdS2u20qe8vf9EOZtgI9vk/wlCXgLhjtPFmt+0YKhgATUuPMkfHiG+g5MXyRG4wHQZixZE4CFLk/AbcQ/DD/jQlnNei9r33CvIT9o02ACEyIYcQIeoN1Tcxz5UMmIQ82kmiMgP5G1qyips+HwaKeCPKUtxB80MgCGvTCPPeqhFCYNgATbB9jcfmiTDRVF8bIgXwk0DJ+zH+YWpshikEjCmnXSYJNyd9RgWhee430HIAEfC2v2BQYcAwLV3PHgwP4Y3WCgAZYpKxXxJhR15sAXLFemEcjGHu8dQ05TxPR95GFdthXNlV8rnaJRQXsEIEWppc9lToxvtT7G1//j2asaFf3gwjEEeAwE0VYx8S1CgjKx0QVgMZyzRjGH/OwfExPnjzuuUpdAB0AhQoojsIrFgOzXVLFEE2ZNf/AjNhgrCXM0x7mD0CDsg6I/Uz+0lfl8/ihAfCXvvT+2jFF2sVvkmtuC6zZ71nPvCzz0/MC/9xToME1ZRYZ0zC9B2z2x2+k56F+mLf6WfJtZe/yPqS94s4IDsQ8wTIHdwL6B5BzW4AH1p0gWuxTH5+7YFNzGGzadVgpZth+Xjtx1Owi84UowZcE5C4K+AAsMSVlzfNCYGM+YYlAGawjIugCiBlPQC/gHHPzKCoEpuXfmrNgLYyx5gWmzNQDxuHgoSMGaIC8mlIz9xydFn9ezfk9e3Ypx6r80Akupzl0T/PirvxVf+9Xfv/af/j6v1/7T//pd6yQALjCKnM+7ttLZF9ZFNjcXm4+SoFDTnXnJHXwLymBxMSiFGFmxeoG0JkAag80J1F6kdIHX236huBdKA8Af6wjXlhb0L+U+dFHH7veR6WUIRgX8wt2lfVP265rnRQcNoARY0/OZPqWwE4Ezrmj9ejczJrjKAXxTWzaMPYVK9CHCMAaYM3XJ323Yj9wL3OGd/vacn46PUmigzP2/EP5m1zKYXqIm4CfbF1CegaDv9YB1j58+GtuBBIX8smWgDVXbiSUb1bu6vc+J4ZF0uK504enldMzZ6FM9S6zfFXWqDzTfZS/6yZTtrpnX8qK4styjj6jiOiz3nnnHc+n999/fyHnZN8fkaL1+LjQwLwnrsWCgStj9zREv1EnfIG/W4jLMJ0b8qPr598SpAYZe35ZobfsxI7l4vdeh/Ki5MZQ/OfazIVM9mCM+d7NTHO/wMP2fd/05wKsf0+A9Wd+7pdN0wMXmE9NKeH5Ojafe/ef3Yd1qxGYAesMAGfAmnmeiT9fswo41y2G6cFPuzjDTj8AACAASURBVG4GCAWsq6DBeseh4Zp/m+uCprlAyhvtsJMw4Bl+kN3cu/CJgEi5MVWLFtn3qt8RZtkE6itZ8NDDpODCkUJ1oPd7wF/NZFf7y0I3rN7oxxkk+TNASoIGLFfgIwdKDqn6pUYoTqChGYgVUBaQzX1T9nPVVNjC89jEaDPPoW/KDvfApL4z4C1QX9f/Dv+3nLMdM7dL99d0i78Qelt2WZcCbZ6NiaSFIVKzsOEjGww2N2wKwlbAYg9z6m2zUwltXNPvEzRmmdankXj7PWW07zYC1rS9/dcpvZhHAqCL3/R8fJ8RuFjPZRLwpcREt2mDEqRCwEJCKG2EjUMgjRlcFA7cy3gzJwE6YYtTjwTggR1RQDZ1OSwngYLsU+lgQDAaa4scr/RL+4z6I5DuE8NmpsppaWBfiKatvHgCQ3tHyhUONwRrciviJ0lAFNYDbA7BeAzlWCqqBGwQc5JAOWjuEaAJYAZwhF0Lw3RAwFfP0z/GBkBck9r7MpPELLe+pParNqOTKKu7R6RZQCltuSPGi3sJvEPKFc5k2CKE/4DW+IbCIhIpGRb3EZYIDv4kgCZ2DYDYdEP0BQxrAJ2AC76Gut9MBz6NpNlRW+O/DDsX00vA8gXMvAUKmvop20fS4pxQZF3GLMGJMF295XEGrBMkCJCZADsy/VR78fejTMwnKSNsouaEns/1KLIInHWUaLrasxy8Sv0Im/2agvWcPo2f2SH5916SyfD5tZcAYRpDmHTqXPa+65Zxao5XAF+jDd+4CVuGZ3nSzOCywtqgv7AKYD0yTwE+rOcH2v8YL3y4OSbCHsc3EaUE6Wi4H0XK62+cCrBWCiGn/BGwP3b0+No3z36gfmSsdhu0X1KqIO+XAjQw2wTwCtsqM2CikEogJ/IvewEKFRRBsHTMt6uXrrmultX0b6fAHwoRTPJtSiyFBfvRfdULsJZcowkwRt87z7COBkAZ7C6Df0tA+vChY2s/8gf+SzPbv/mbv2E/UXxaDyltkftRftGYyztlzV75pwrQwh7Ckt+UNYB9V8V435RpMOcVzGdAGbu92qpPuwWUT5467XZ57yd400jxAuBmLuH3ncjPnwqwnvN8Oi1lA9YzjIPNfwWwie68U8oG/IoZcwDtVZnnM/8B2fSvA3NpTqE4Yn3b11rzDTa7Acb4HqURe6cDU6n8I1JmUG8DVVlcoKTARJ1563WlNUeao+zvWrNS6kSKgAvMWZO9kujcsWii3vzjtVv7ovdeBz5cKl8TYCjWaOu+7+bM+zYAq/fwDYDEpkAYWWx6xmzqOQOJXrJd4Ovr2LCns5Mx7Pk0K1TdH1qXs2KT+AavaI9gLjm9nPoVpdxJRe4lvdOZ1zEx35czzkqHWKHxynk3zlgHykuwLL9GfdbLWBuYX8/9/uLzogdmf2fPU4Z4mN6mf0c/rygB5nmTVDHxx6+80zzI3B8XLo25cQKEwfoBsI/7eJblnCyYzOOIay9eX7AeeG7A+tMAVnXaQwvgnprZNKzACyi5rQAP23k9L8M6g0G2t+VG/KTxzUbAMWtj/TLY6LrN7l3HsLonlq+nlZuopAGCXvD8b1KfzoC5A9aNm027kWgb5a5goYdGgWGZl9YKgX8BtACZ2lwArE3xUiaPZ80s6Wp9+ncZQ4SnhvHvvT3IM8b8nsMrAk9MrjAJrJ9uWeG2t8CMus8gvKDPgNtBlxKufgHepzEtsJt/i6IlwJHfW/a88bYNnR8th+8NmtXeAr/0wWMLLIbsYz4tDlkEd4PaZbRfPvM741bA17LLfLc+EbriIzvXZ65vlQ/9bgasbWuUI8t0OVzr9BwW6JcRobm+Po5c09Q9D2CV9Z+jAAsIAVqTAkBmozLRJXgJ8/Kg/A/tt6Q2wsYR2IY2AjYwTTRzRoCgYXpKuwCD/OM+BxjSb/GDFFul5wGiEe55LsI3UVWD+mAbFaVcDBamk+xDZp0GgOz87Pi/KuEaAEO6Ha61j6euRdA9LMaH9sKEAmyQjQgot+9AUqcgxCJskaIGFg5ww9hwvxn0caYDyGkjcxtGCUCJ6TBzhGsvXrqo8ST/5BWXS7toCu20ybzmC8DkGuaO6hsAPdfwOybKDg6kfvrow/OeD3sV/A7AVVPvsL67JPSHJabsmnPi68mYwLJmTQY0I52Qzgr/yaY46T5Behd8GFnAp06ccgRig3oBFIB42Lj0ES/YTMaUcWQulWXHR/CC8mvSTwSi+uEf/mH3P+MBy/6xWNKbAEfWifakALgoo2q2XCHISg/2EdUbgEyqEcbmnpQCKAZgW1ACwD4z7+8KICXtDeBfqVcIvuVnEGVYwF7PAKhh2ovJNn1OpFmeceKE2ntdwX40ZlzDGJ6U3xzpcgCsBw8dXbty6arm5RUL4ow7+V5JU2NfS7t14K4SQZv7mTeZe5/a3/vhvXxvKwh881VPAC3KDZQGbCmAPExUiYxMNGKAa3KOkhuXgF4HnHIG01Tm3Dd+51uOFvz+e1+2j9/Xv/4fNG5XHdQJ8+asSZlD34ZJ1hjq+x2K/guDCHsNkEWxcfmygo0pyjHByxAoWW8oRKgD/utYWxxScJsEzhKjrnEPsIglAXOT+cE+w5xnr8C6gn2bdxQp/I4/OGuSM41AbKxV7qEP8L1dKNT0HcwtOZrpPwAr8wRAy7xj/gLIsXqgT3keoJWxgWnl2suXLw6lbxQTOQNkDoyyZETUDpOvdUfKJq3L+NLL0kFr6prKLNPdPZn5T3uba7VsZvZk0NRKpNNZQNomYN0IVG73u4WssYFgtinorXwSKc99538DHLJ4wCdViM4yj88bQLbeE/QuivGcOXvW3nvvfY8dvsW+HwAznjcrYlFEcs73GWFmKTtAeGZVN2jaF/KrVePCz2Iu61GwYB95tmOyDpgO5XvnfjvZJAFyWefJUDZUdq21zuqYzTJf52mfV7PzL+RAvmi0133nAnvuZwq69Pf+5tce/+RP/+IIGrPUuHhCAnJglfTvEyUV387r8wasy2euB6zbAaWri28r4OqFNbGoG9n+z2W2vIXGcCVyHj5ZBSYzyCjDObOHyedJImwOg/i5NjAE5S8BVvYeNnyEYQtU+mc/UoCko24EtNbclTr3WUsFQHq2AmPf+5zovpbMXwFTJlrAaQ7zaNMRfAKO4/fT8nhGD6t+F6C1TG+zAM+U7OAbYfkQWAtCy262fou+U3Vsym4t+mBRiGo7WOQZ4M7M8jyOAScqQ/232FQt+MOSj3xvq/VV97hst3kZuZm2FNhXWbA6Dxu4qIC1v/fZ7Zu+92Cf19/yoMh8aJ/aB9VAI+2J/1aEjALsACVS4ZA6RcyFgE3nGMIZ9W5fAfROnnp9+O9hBqvgMOobB3UawiOCOoAV0Bh2L2ahCM+MI8IvLC6CKkyogxY5ImsYKHKQwh4S5IX0GbSHADEI7oBCmBxmI0Iv5pSUFX9C/EEfC2ycMADGLJM6kBPVWn4BlJgMwoRdN7ADdBCMhjlGgBYCCOEf+O1vnTXgi5CKaRr5MmE3ZfooNgiwRJ8iRGNqfEIAJ8D+mtkshP2kTQjzAmDOXBCgFsjgOQBWzDMZk5hBjzyxI2LhFeXSxNR6h4L/zOsN5haAW7Pm5pONMoCgQVJ4OW1QIuUBOMyWwTgKaO3TvfijJ/KwghiJoQbE8fuJ4yfWTp08pT5TgB31EX69ZaKYI/vFeuJTCEg5pIA8ndsI+lfEfMJePhQ4oj0/ILPgWjEAsjAV/kTM7T31qyO0AlixNBiKFQTmMnaYzQKc6U+ARCPF2vJH7QMAA1xh16k/2ocCxb1qHwxnmB/yWmdPYqwBsIy/AyWJOb4s5QIgFYDzshjTM29kbu9TEK2PxQgDUo8eOa7nqM1ixlEUEPWX+qOUYFvx3FMfwyYylwt0WBOsj29pLp04flLPuurnOgq26ggoxyQeUAiDi68pANz7s8b4kEDlkcMw82LNpVTAB5X2sB7xH38o9pTcqAZdWnOUAwikTFhQ5jQB1eijwypntyInq+e8tgAS5I9FSUPuXUAtEXpf0VyuVpZrrt/4xPM67CppoGIt4jRS6mPawzjAhjPPYUGtZ9K1sNhNN8TcOa/0MPhDY02RgGw9xz71emIdMKcpI37N+MBnX2X8AcOMKf1HcCoqynhSB5v8q2yi/mL1wG8JzEVqoKR3C+DWHqh9xCbyuAoInOMHi7n6Im2NfmNtAmR5xYc++2Asfsb+imXKOLsKWLsnPwEQtwFY5/18/rxa1obgsyzVBoVsBlbXf48QEfCyAJecpcNyxSm5xpnHI+JGgnUFyg0ibx+3cmWHrAbeU55d5JbiosUZCvi07BKFMmeLz/rBrrLRto+x9iFQWft9rms/V454GhjfrE+/H77fKiDRRm20IgLixz8urQIYh46LRTrPA///umLMmmp9rMrbKS5M6cygGhB7XkUR4vv6gFFyvvt+GJEXbXiWHng+wPprv/z4J37qF6N5GRMNE5gwGEP7JhOYKxLUtvN6HsBKcvIsnCDwjYIu9fe5LhsB0f6+FUhdXYjbAayrZVf7RACKvtyXDmoXJs2aqhF8xhFPMXcbWq1u0r2GMjDLpdyFj6ruDeOiE52NYmj6rfj2iZpnu0zunUDMon7ZkRagbG7HDFx5xgyeen8AdHV0eVZNSBMkB1aPIC457Jfgb70mOualETgLogxAYSMI/tUDTeXNABXhoSCQsomkXFBOOQVn7bNFfwzANrOUc//bxJnoxyOScvpi5G8b/VwANysPPE6AVglHfD+bMbdeHfMCb9cbxkXv9YNt/7a/Fu1v+ZNGqr+VtaUOfK4pddlTX6f77jpCaHxCC0RhKjADxWetOUf5nXsRBhvRs4LjIYHH5kAtWxGFCuMndtD7RQBx28fzM19fsnADq0UQmstXL9tseKeE59fPnLJw7DkjFsgRdsV28DoslovyETgBZQhSCKTUDYDNHsV9RAdGcMLUkGiomCDSvwAJAszwAqQlyiiC7l6vS4RZhGTWIilSrirFTUyCEYTjS8j1HNhm1+yzqWio8vXke8yOE+Dqsf04iTLKdYwDgBHWGAbNddl3IDk11barYsRYricEsunDMroAHSLqAupJX8Icpm68Y4qKkiGROwkqlKBZtIG2ZVnLbFnt6X6GSSUAdRfmwwJbnyr1D2NCHlD77eL3qYpQLuCbPqjSDODasaSM5n/dLeGUtES0G8DBdR9/fC5BclQ3UowA3AEb9qlkz9PauCWm3CmPYD/18jpGYNKpc/HiBYNUmLK33nrb4B/ATL24h/lJe1FcMJ8A9DcFcmDtqKNdH2B57GuOCfMtf0f99imwEgqN+jkCjmFaadPVq7DhO8xUwn4CdACrzDlMd3keZuIoK5JaDB9ZGMQdZi8BrI46q/nRtcE7cwPg+0Nf/mEB1itmbVkDBxWNeK8ANIoHM8MGj4q0fP6yx5Jowvx2UEw1OWCp31GZKcNkYVbO/vrmWwIGGkMDOQFn/Jnx270jJVD3HsYfEMh6JAAUzyRIF2sIE1pAO6CVXKMA6pdVD3x2eTFXbynIGGbZ9C17BCCU+jFnmVM2fyagmczZGRtSSmEGztq4cP6SUgR95N8J8EW+3O4rjBseMqwbB4NTPe1WoTlySEAZIHlDQDsBxx75N/rJ99vCIZGCwzYnEjUKr71SOhEkku+wVACss6egrKIfnKKJ/Vb/xSxVZxSRusf64T7WIGvB5sHsa7jXTGAqrhRLF5Ketdmvw7Ty8t/PCFS3AzIpOnLagB8byP0blTNf74r21UBLK2e1LWY075wDmlzben/nnXdsXXJIabCc+9QK0JhG96zrOTOf/z0v57OXx/cs6rnZc21Wls5K70X/rmvAd/cfT4tkuxVDOv+ecuZQX+vbvRX2e2mYWG8lC89yyEJ2m+AuT61s3ra1zN7bmnXsZhlwHsPV77+7R/JF7T7PHnhOwPq1xz8hhpU90KYvCNTenEFciXT76WPSLXxnfVj/sfKw3tAh0kltDdAwCV4ugo2X5ncCsHpx+r/layMt09z5BaxdrLAabU8BWg/GspAN819bDUzYEFhqGjyDu5ihjfpY60vqhGHmMfxMfUCgtZ8OoXmy8fvqQdDfCwZNLA5NcpnN+sc1IE43L95TRzYzNNLRxlWAmjewgpm2qc9rHwJCYGBcNvUfh+F82LUfuQbNOhr8HooOVmJzwyhbrOcbQB6pvppAvuf3CiEIJ4/U5zXhC7gcm/PcrytMaoEnQJfCZ8BKncqCtg/mv7m30YT5vf3ca2dAPR/inU8F+kwIBEdSn3BPAatN4vTbXdgcfGi5bgBbmDJADBFtzcjrVQUDICS5j/EfDFOxcwC7guykA4r5HpTIYyGsRIyOEqb9yu/MG8AIwjUC5CdKn4HZ+nH54gEWYIYQQkkXEyO1NQu/h2SGDHA5f/6imfZ9An3UESCICR8dTlv3S8DfA+M65h1tYg5aGTKCIQHosEaIKaHuE1Nkn9LBpNjHUYIyzFXz9AJGHGBH1wOIEHoPiaEBbF9QnkbYMgRzorh++9vfNKChnawBABsmtp3vBAwif+ANmfSSSxnWDuE5lglRdHAPFtX29VXE14Du/TFtVNm0CUE8wHm3QQSBiegTR7XWmge80k7YECLQWlkmFtqs6PC9ZGxhmgGUPJt20O6Y88elgfHIGIathd1zGiP1yUEBH8aUulAuUV0TQOmGfVhhEi+el1+r+gnG6lX7cycVBoygc9tKCGYu3tLfABnGEgB/WIGIyN8LMCGHNQCRgELsebDgtTi5I1B4QP1XgMEcJsiYI8yqvtSdPsCvFiAY/0vMqmFbiReQ6NA19can8hMF8cI0HHN3otni3kFEXMpkH6c/Dx3eb+AEwDbTrmfCZDJX6HcAFH0FCD/52inX4eaNsNMvSemQlEvUCXNVmdhLn4N5LnOFNCG7BT6Pi2lmDtOfztkqVvWygPbrp98QeMY/VoBdEYAPK4JwzKr3yOyaoEja9/AjHMoW7mcrBXADyFh/sLINinNRIBhwjhnuFQWbAnjTj/iKvqWo2FFcBQDCbrMvOyK3+o45iHIGaxqiLZOrlv4FgJ/99lmbLXMN/rooQgxGiZata3h+lAXxj0eR887bb3s+nJfPMGwo65Kxxqw7Vg6xuOHZfI8CAXcNM+NqvwzO/QxYG9jjROwWi6rzAPaWdcCc6R7ttsLEjv2c9Uh9q/TDBNJ7+ZA/qrhfsKsGehwvS8DqbwxY/cN85G75eTtg1YW0+AVftj6YTgBzFcpREs85Yid1+qKKXIN1ClYszEv6kTWObzt/v/nG24t1RvtiOmzxYpS/lCeWIGT9b6OXUjfXaSiDx7lnq4ih5J7PvZ51W3bgd+kFTwDWpa5/w2BbczNWAW3yOj/5ipST11K+WWFL9cN6ma9pEZdpm1pylTCD23DpGyW0adueFXjOcvN36fC9qNZ3qAeeD7D+zV95/JOOEkxqCsx/E5wGoRKG88FjRRh8JHOkWwlAsNXrWRhWNJb/8B/+Q6e1qcCL6d+872cBPTtg3QzUroLQdZqtFcDqTWG5ktd1hTeEwbCGFQToR1AqOClrsdB4js3bGkrYREx6p+BMvXdmrtC0JShQTP5ekqDkQ8AMZVi1xxK4eC84nTd+KwIGuzlrxQqwYCAQhCg7wK+BlQAjy41vZkhnjSp1LitajWtYtGjVFyBRdShgpX7uAwCL+5GE9xFSqNesfaWMmZW1QC+BhpmBEFKf39nfdnXsI+RH6O4BifA1l500CPjehRGaD9n2SycAJosduxlczuPUNswayfkQ4XOVGGVMZ/a4dVisj7LTqh9t3j2CpyxYObMKGi/VrQGgGmUV9okckDAvBBsJIEjaEd4D6KWE4BMCjc1qMw4OrDQAqxUCPEN9lyjBMWVNOyKYBCggXAIYZe6pa/l8eD+RWQ87oI2DzQiUEdn0jgDHfhhJafIBVwjzPIdIovHRuyOWFj/A+MPi23ZY/wh0VMDFWKL0AdRxipPqooGwKM8MjX1SAcL7zKwBCqwAcg5LUocc9jysbzn9zj0sAoRvp5lRe0+ees1BoWBaYR64nnrFP481qrmjOgDe7pKORvXihZCcQDtLU3bn51SfkbIHsAp7BnireWZNuQtGDaaG9hxfSNYnIJ3v9gNUHJUXQV8KBu1HMGbZi5LSBtBlcDjWAqCYDqOfF/kvBRJuCuDCFvN8wBkAv/OY9wRlU1ojAd+dahfpRVAqkMuWuQM7Tr/wDxDHumOdw2RRB+YUJuIAHepFW4hCixJg1272oAjIyX8at4mDKidsHXCFoEa7nGsXwMrL81Gsd/bLBBBrlGnY7O5vgHWCOpHqZTfBvvTcGCRk/V+SCTF5dR14SXMMSwEC5QG+aTt5j82Kq8/feOOMlRzMh+NiRwGKr8qEl/ZdunLJ/t5OZWPzSu1j0hXduY3pPP7X2rseirV1mpfkMd4jX2Yic+NvHD/TWArAatp033tT2F8iTtNeFFeYsTNHYZs5E6gz64R1boylf0SFRhEFUDmn3LAwyvR72fNLF1TfydqiewDfMTdYb5id0574rGqPJ5evxvimApHVOoPIyOw3MLxXxDYzDmfPfuA5Rv+yBoguzD50Q+NSq5taG8GGVhFnFTIyidYQoJ5+PKg5eYdASzIntfn4OFe6Ty6UikM5xX7IOmCN35QCizMjpvIoEZZR5l3OEDfSb7U2G1FP3Y+BYrbEN5r8bEC158cqYK1AtxWQbRsbd2M+73uuRQEXk9ye04ylA9Dp3YodKdOI9s5cAKgyh/ICoD5Lm5YwaiMm8ckiN2cP20ffS+/PBcZWWPOFvNBEpysd4f4d48tP877cS0P6T3njP1Nnrp/XW02HrX7filn+TFV7cfH3ZA88F2D9+3/7Vx//9M/9lUTbfAXNst4BBZ/eX7v3SIEtHsqv6u7ltf1r726rc54FsDLJ/8E/+AfDfy2AioO2ZjnZuGddUqqyEXhc/W7DBTyBzs8TsMo2aXE4RDu7zO1ZEFdQZHZNbUigCkCeWEn77+WeMACN4JizMcxktM/8HrCWgEf+3zADdQTVaRPz0TMO3ALWAsh+HxOflI2QF4GOQzwHNPWcFQazYFGhNYfiMj9by65wMmvjyjb2MA3YCKtOkICa9S4OZbTiTkWwfuxtRjyYoZlhLXtVAaYMYidxgVWBaMcqfQBTm4BKc1Crec7Vx9agHOGGwDrqO1gAg+VJeKqgUKDbMc5cSHqFfheQGra6UffSvzEjZp5QPvfZB3YEr4AxRJBuMBTGyhFl6RvdE5/SsA0I0pj00duUw5ziN4Rtp5GwIlwioMAJ7WuaB9ph5kP/okQJ+wXDyjzBdI9+ibIgAaC4huchYGMSDFuIRh8ABCNFgB4UO7CXMFNXxSAdFAMMYGUMaoLuqMYSVJ1aQ0AU5oZ6I7Dj+weDxLMdzVXPYhwArPhGMTZmmQTgrpPeRuOLcAbSAQQAYjEXNeAzCy0/YAIHOV9wTPoXzD3t1di8KsBPdOOjyj9K4BvucwoQ/CvHegPcGbDZj06AUvsBuQ0b4CqslFL26BqAE8yefV8lKSNI3r0H6xpwybt9SkckWvq9KZMydxiLl9duO8AUZuAPbSpNHc2aazxggBkwrg97rejLw2QSM2vmRFi0sNTOsas6w5zh28rfXJ/AW4oiqr5lrZD+hLbie+99Se2ibt3j2I+4jrYz3jyfqLU2kTbYQ8EWE0OCC2WdxQri2HHqRJAv+QBrbgB6mQMI1szL+OsmoitzFiAZhYlMp6UgQLHAy6zuiIpNOdxLX58586aj3OJvSYRqfChhVimDOQxYjekrzD99dMiAJ+scZu5VAzDq9eUvf8ntvvrJlbXj8oNlPiV/6c61D859IOZc/qw2McZvWmzh/bSb9mMl8EBWBhcvAx4/dZqdI0eP2Y/2hkAr7CnRly8JXFfB+bL602bf6p/HL0lppZRNzF18AYkI7CjTqgMsK2uT37meul8Ry8mcA6wQMRhmMsx5zGI/PvexFRQwk6xjfFAzb5Sr2ebvihwu1phnM3+9x6sdANbrjsqt8ceFRFYDKBZQAN2VaTh9j4WCXSXEYjNuWBPFmqmuC8vUX5jusgcAiNk3eB7m2Owl7F3U654BqyL+jrRRAF8aznlI3RjrBIZTnmTNbfY57/9WFEs54DMkZ7cVsdFYJKLqArTmw0LJW8Daa56BWaW8AsvNlMszaG2M4MV3rdswA+v56/zelQX0DPbTpI06GFZa40rOZPzTiY5NI/t89rvke4VZQxbcDLDOtmc9Vef30V8b9Av74PrXVmVtVP5333ceF87ucJ2lPEdFI6OtvvpVRFLfvJxj3gerbBhFVq4bz5mDhK4nQjxbIzO0Rh7XZTmdz6t16mgsqjvNga0A6fOYQX/3jeiLGn0neuC5AOt//3d+9fHP/LmvWZjSVq3DDhM/meh9envtxv2raxc/Obd28cr5ta+88dVt1f1ZACsL6p/+03+69oEiQ87Ce6O/ZmEloEhfW4HV7QBXbxETePVmMbVyo2hmmz3X30v4WGz8zim6jK42A+eYK8aMlIOFQ4TfEWQ7mGWnClQ4f/iu/VuGNcyk9bzLvtGhw1/d7OaNaQbEZW75vdplfsc3sHlW+a1gr8CpTFvBJL9j7pbnBWzX3JL7CyhnxrBlzge2W2EBYHLY1/0zWzoD7LldYapiElwwakCPaesQRBbChufT+mBKZR/KeDkYir602bFBZLZx9x/9ZYCQ8XBfDybTwj5AbQD9ttOBSwZjPYPnANYMXdnZKCYydzpeZbrbr3zvFEGwy0N7an8+CX9mArWSEZ4R1gjABWBCqO6YEUAFcMKzAX5hEjNuDyzoMhYxrV3kJVSpHdtl3wd0k08Sodh1UL/ThgR2StqKzG9YEZi03c7TiDAJwIR1dLRO0nIYnHN/0mIURFrx4KA3CNwyoRXgipJF36kR+LRxHCOUm8HTHpb+Q3gDVhgvzwAAIABJREFUfMtcEjNgKwmsTnLkXnwO76oszB+jKCIIjkqqT240QRHgYL70vU0IVW/MImG38AU28ySTU9jEGwo0RL0dXEpggTEhGNRN+QcioFeJQt8n8NZL9teECT579qz3EYDOvfvx4Uugm8wfhM743EW4Xq5PCf/q108Feq/YxBkf3UQXxiwSc1gAyi19ZnwIHAW7CRNHPfBPjN9nIvl63IfvIAoMzCQZI8Bv/Wt5Pv6UXeNVZLRe1Ns5prH40CvzIv7OPIu5BLvJmHINZtnO5esgLQkQ8tqJwzI5fW3B2AHeAawAWOpY/0orP8YcYq4BzJgbKBboM+ZeWNFlsCbmAQoAGEYrLLyQA/yXUdrZC+Mu07gBzFuUY9SB6XGZKNfqiy/9wA+IJZTZt/7t0Fh67cHiYxpMhGf2d41blIUEshHjrevwyX1Vc3aXgiRdkxUCzz8i82rmEybStwXADsjU+syZ1xXQ6dtWNrwkk+nd8tNknu/ZJ/b4NUXyVkTgMOgKYCaWk+vC+AvwGbCiiCFdCZGgCX520GBmt0yPzwmg8pkxQInAuDLPsNzAzBiLDIAdTC79cESKGuYW89+Csv5HHzTYGqB45LCweTd9xXRlbZAGiYBVjROQ8X60iCKcMzERenEBYD4RKMnMrlwAeC5toI7cxxo+sP+o1895BavyvBuWQQ7YpHFokDhHMB9Rr1E2OII2psrq856X4ey926dtrNDpve3txj2DynHjlm/rgOi0zy/lh/VxH7zHU8dhUdE6dT9fApuX104KjDIPyGlM3x1TrmXWAP+Y78tXz9knq7vElHHRefL1WVhRo/upiEgs36+vzVjE7C8b4tZNu6JEx+oozEJ/z/+5ECsbxhdYCjyhIvD5vrEyYmHuO24yKPaE23rEVgHrC0Z16z77ol3x3ID1p/7sLxLxXpNSjMajuxIGZYZ068rapWsX1y4omuJlaWP/9I/9wrb69VkAKwvhf/nn/3zt//zX/9rPKNtntm0AjqyWzXNwbQZQKW/+bbPPfrBB57KZq4tvI7Da8p8ErGwICUpAoRFSs1H7cBl+gjWRbb91E5nNYQum/KyaPI1+yvWYkUUb7Cbomhlg9XMBWwXmpflmhCheMCv93eWO5210cGesIsjH75lDP8Iu/kcFen0uf/PbXGbBLGUlD+Eyz1s1xWEUA6K8bw6wif8qr/Rd/vW6KgJmc955Yy/4XrbLvetn0BcAVqfYGewtgKW+NrCZfW7GMvkyXQ8Jsg4cNe7rbPJ1o+5zOwKmE6yogn6VFPPcanvK1lZp0DyxYQYlGEqYT1AvfPBgylRXPZiyDTZHH6FgADwBNAMmY8LK5/pF83yAHGAnY1vfrsy19h0Bq9DHA5D457yluod6wGYQTKZsWHKIxhePfgJUGPTblBihOkGPbLInJo9otoAvAAM5NhG4HOlUbI3T6hCYRZMfwdTgTyckgjWAhQBAtJP0LkklIl833c/YEo34oX0U8RWUu4PmLeAngDxj5bmk/zKH4k+ZPIMAYwGhQ4mcmZQsUjpZURR2y5FM1U7j3bE+MIGlzw2gB2MOiLp69Zr76tjR19Y++JBcoLfDCNnEk8iyAIEw6tyH4B7z64wd9UuEYwX90b03MHUk6iZaLtWfvoDlAgRcVFAjXjBejM01MdVWfih6seePxgRTbcYMRpD5tJcIrwaAj8xs1+w8AavIy4lVButGDBsBmAC86hdbUTRSDPOcfhi+tDYNVvsAoPQbdSE7Jmaq+G2GXcfkdJdNbQFejFUiAAfMYNoLgDbLjtkpbJvmioMODZNT2F5MYgkOZv9govtqHPCZjRksf3+qcm7aJBUA6WBa6ltSnfAcj++Ign1b7cPvElBJuiTYexg/2sxzMB2+S5tUNmsOs278eAFZ9zGnH3Wgz5qDF4ULAbNob5RQ5E89Jh9XpXCR2TeBswzUVNali1ccnAj38UPyA78tJQik9MnTArh7MH0XmBYjfl7BnAj4hHIHZjH7rFJKKa2T88miYNI8IvXTvr0HpED62GbZzF3nTB0sHf6MSRuliMQCvO4vgWTYeEdmHpYx5ketVIrfu9l1ziIr1jhbiPYcBQ2KIsAtAZ3oh0QGJvIwgbYOD+VEgr+Z4YX9J0L18OMmMjJz21HCXf4D+V0esf/wN7/5TZ89jCH1JhATcSGO2OR1jz+zF1A/7+fqe1LAVblpKyV9N8vys4KxYDXv68Fs9/qnvW8FbqNwgH1e5u1ueYn4Oj1TH1EqoHhgTtJGfn9dOXTpHwBrlJ+LU8jyQeM79NvkVE+bLT8MMDOetElzPgvgXEU6n+Xe7fTqd8c1buXctCGv+OvRBdHt5I+ZifXn0feRFVKQoy+PcjdTnlRZsZgnKEC84lKdWY6dwcJmvfa8oLNdsA18+90xcC9q8Z+1B54LsP4Pf/evyST4F+SrKm2sNPpE2uSQ/IR0DTqwL0kLf02BUn7+J395W416JsCqw/O3fuu31n7jN3/Tm2UPiIfDGX+x3T7F3mAzwPpZv38yOtuy2RsB1oVG1GB0BAzyRoXwmqVbLdn8zkESs7O8ChjXM475LWa5+Yy5tssc93UTq8+gAccE7ubNrM80w2uTzpptim0a6U/qR5kDPX6mq4CX+2Jyy+GWazgVEYzXHgfw3pOgMLfPdR+N6BhzXa9JPWlVQKPbba1y8h62j+a6qGMW/dsAP3N7C/I6BtW68/e6cvQ3TEFfBtwAVp4//GN7mFTBUGDrPhqAjc9lQAvEC0QtOIznrmrX59Qz7aeysWXd6YP63CbwSFj5mgQbHNAOHXAFQw1Sw3UwlgYSY+wdxMfsbMaF/rOwTJ9KaA9LmQBC+BNWMWGFwxijmCYm6BIm/JiGkt4Gd5s9+O+NlBhLX+GwreTNxP+S57V9h2QCieAJMPMclFrYKUww6xWbAjsEcEFQhsW6gemrgAmmjAj2CXwTJpw28ewDipIK4/qp7r8kxRvg5ZCYzKS8UNoOtRWBD/NgnktdaC8mjeRLNbh332G2CcjbH2WaAuQwH0ibgrCH4Iv/JSwh0TUpK9GF5QerOX1L9SXI1X6Z1DKzb4lt61qEYbwhkEC/nFCgHvoEIMZzbE5s0CMFiAAzKUMSOOqhzfkArjZX9RpJ4Jjr8k2ElbI5uMYXBgkWm7bzIn0HygBMrqkj0ZHpY/7FnFugR/ecwB9XIOWmrn9Vfx8gLYr6F/at5tGAxM532C58GGvhQP1RUhBEB2BCHzKG7Fw2MSXvKEGAVHfAKebFSFbMAXwwo4ASqBPrCEvaFCj4mXbfos6ZnwJ4RCFWfz3SPShDAIZ3CeCj/vM44NesvqUOmHCTY5g+IDAQgBzliOeiaojpM/W4QzRr9QdziXY5aJgAO8/CN9Ugl/yhBCXSwWHQrHY91Hy7d0tzW2Xs2pP9cJ/Ga6/8UKlD/ZILho8LnLJu6VvS0twDZOqZgiweY0ypkzbqpthB/W53klcUZfst34PvKyzrvv2KjkswNT3j+jXM5qkboCxm0fYdV7CmEyeVA3VEc+e3WMWgdJSfuUDf3L+AROp3W3OYdQtITOClV23WjSIDyRgBu+cO21LOhJzl3UsfKvgW45p0VXnPukOR9kAsKuaq+62Uok9ZG1wPaGYMH+i5Zs3VJ1a2jTQ5DgynOZMIzR8v1s5hgV+UDswH2MXmAYZdjrk/hvI5Z1ByAb4BrD0bVoGAOzGIY3x8fsBa+aGKSJ5psFqgsjiVWDqPbeZvy41h4hsT9Vhd0Ec+U+2+kzMu5aaQBRAdytHVc2gG5vNjX3zeXg+ssokzK2oIOl3QudX3eSzm7ypvYPnx1FfRqefoetzc+zYCqxt+t4I0X7Ck2xv/F1dtrweeC7D+/b/zy4+/+lM/44iNt5V77tGDAId7YlqvKBrhBwrRf/7ji2t/5c9/5wArOPS3f/u31379f//fFyAJ4QlGoht6GdaNumQzUNpNel6wG32er9sMsG4EVue6+PdpU/HmP0yCCw5XgRptK1BFGHSQJQRiC8oBP5TDbzW9CmcyABfPNAjMDsX39ftdBckRauNfONejIG5mXSt45ABbmr7SXq7nkQjDmEcGuImtsskiQbti8kjQFUzJrLmFCRqd1UOUP9u2fsa8y+Zyuh9mqeC5zGj7qnV1gCYzN9EnIojP7CTlFjj2MC4QnMe8YDl+owFvCFEGvJj3jrr6LLAmWt8QNGXBrCboEK+NAGsF/Flt72eO8vjc+3pwtR1VHNAXjQA89wdrhDHln30aVZb9kIe2Nn0FC7fsz4BbMUekLNF7lCQyPR2pTgC3AE76AVCAL2vZOsAZ7e7Y1Uw2rF8iE3+qMYRhRfPPvEigmLAB+KEZxGm/IT2I07EIaBwWYIWdIzdk0tnE88apUTS/aN+JE8dk3qbrJHBek2khgIA6EqQIAW+vcgRSBgIvAjVMF1FMyUd5FWZRQ3SAfKp6t9+b3o+IYcL3kvGOX6tSrShaKQGgMl5hlmGdjxwF5OEbjHlpcnTyd4C33CjuUE/MDwl4pAAmMpukHtdkocL8OCi/P4AUgBLWDsCGWe4tTCTVDvJ/AsgBvpkPzEWBFykCKPex9hfSvly5cnGA8vQldcDsz4GlBAIA8rBITfECiKpiAhBnhlKdQFRc8reSNoVxxmSYNjmoke65ozKuqR8ATE7jIyCH+TTjyXeecwL+7FUAJ3xd+Q4hmn2MuUt7Me3eIzaO/kv6Ixg3meNKocD1DZRGJS8q2A/rgvZiBrpHba8/rEGQQFVN3bNvRLFkM2nu01gCqBjfawKU16UM6Nw0Syh2DqaQ8Ttz5g0HAtsN82YTagFsjSVm6/g5U3fWIf3EpMHvGiUKr/37yMv7UqJWO0VSrAson7/v3Upk7pd3hL0+dCR+2YztTZUTRZwUCviXYuKqcQHc459NvUkHtOMV5QBmHdpqg3NBgdEeKkiW6rR/38G1U6+fUYAngjmRj1hpaA4AImMJ8Ejg8NEj1fkm/p53nZuZfLwHD+1zZGvOE9ZVzIZRzrAPiKk3W56gYOfOnTP4hjkOmJRJOabN6iPAL0oQFHqMm5WNNlNfpiILc4pCK/sb5yNjHcUU78MFgWdq8JgznBn7yMeqddiI5Y76q/0k+4UCXckUH3BGX2fP0HpQ2QBuFHgJ/CeLA+01AFbWGOuQcmqVUGsZnwecHeOcoy2eZzxpnC+Lz6uCvPeHpSLWfzzlNYOS+bJ8v4yeSz+wCKqIwfeefQof5uSwjpnzvhFEDcsEbqDvrVyT4qjxBWiLwe+QD7zXM0bsG8NtpXVZL+NsxYI+D3+2WdnPU+ZWvf/5/G6/5pXqP/l3LpjH20FMcVPJL6nMQvcRP9Oe65V5148H62xxW+bnYuAGW+vylgqVxdVlehEXp27Yyh/18+ix7QXd+jye9KKM75UeeC7A+rd/9S88/qM//qctJLJ1Y+74WPv+faWyuarD6ZzSSlz8+Oraz/3ET26rP56JYdWG/dv/x2+v/a+//usLwd0aWzbbFZPguRIbgcj5u88MZJ+yoLd6VnaQJcPqA9z+cwlm5J+nA7BgrGZ+BZOwU9bYSxBozsv4fiXKG+Zj82aYzU2CASZoo89m7d3MkAb4LkFdx2qhxVvdZA1YI7SXCYs5Y6JJAyp5FsJeAiKxXRLwJP6VZdYMzAcA57eySzVJLgA18NW/pDLAPDFlBSSPqL0A1KqMR5/iX5fxSYTa3jfPlVXAGgCWMeE3/HbncTLjYGE15ofzMz0C9rvKkUHP18xzAU7ng2GM+wyeETqtYBhzfNWUmefyatTZMKwxPYUlQjiBbQEswMQBVmwyqXaZKR1H0xwgCSGHI6us3B6xj8zRKiVuS3ANeMYMknYTdAaTPBhWgqDRz5nLTX1CUBsEWaLgGtjBUnl8oiCpyS6mkWZl1AbWNgFhwmgqEI3YpF2YMkpRQ0RUbkdgBxgj1EcXADO3wyaDCN4JcEVQKZm5Kv+jfY6H3y5CnYV2/X5Y+S/xy7RJKAGYVJbBoM3TBVL1bIR52s3eB9NFPxKJGNCOYIzfHoGGjmKmqXtiRpr5Tp14LsDv6lUiGsOOyGyXnIWKzApbx/MASwBzhBYYH4AIQj/z5SpRdUnxIUAD2N6tXKn0HWaS9AFrPz6o+wW8r66d/eBb9kEEiDkVmcbm5MlTvgZfanz0YLBpB4L58deO2dwS9o0coZiT0r8AtJ16FsAfphq2kudiWgtYvHZdjJ+ZVwCsUl3ABFJngm4NBo2ozpjJxpx6RH1V3l76k+ejBKCfaMMhAQ22kwcCcATaolxWD/MVZgtmFxNw6oEJ6B61h9eusQ9YP6cxgoEOqxnT6nltIsx7tsDsaR6TNoY+OHb8iAAhvsD4de/y+AHCWbcwqcwP+o/vMYemPg9GxGieAUvMHGC+wmYfPqygT/L9BLBmv2NOYJa9Q/0hFlSA1XP3Feb6A7HrCnAjpQLgAkbdOUU1vgkolX+Y7rJeLmmMAZE7XiE6t9rnnNzaBxUUUaXZ1DNphRRQa9Tp0eMHas9hMbOAE9apgNsOUkmpLsonSz5XcAt9/tprCsYlBQLzj3l3W4CWOjGkzB/qwtwFsN7X+LK2sRBAwYIJctopM2NM5TkIPIos+ezD3RcBwVHc5kzDaiKMa4K28bxYfOScsYJw+Cbjc19LF+Zp/ZOxK0aZclDgLda7UhrI9BnTYQAr5sNWdjvavfLKaixoY/3wO2e8buxPLSWbxfycq/PZue7zBliqgGQzINoj4Gm/w6Lbo957yW4rUdgjj0qBR2CrveyNKBukTGL9ppLD4srgOkGSluiFPlnGQPCwPIEP6bicW/7dMsTqRVaLtwkbvG/B+D3lzqFy/5zLfOoDP/cfNwJi7Ues4Ga5KzJMgWT7dBl12mMxKbA3qiyhKJ/22gx8etqyb24wlL9bgHVM4c99TF4U+L3RA88HWP/aX3z8h//4n0keP5mesZE/wJdGwh2BTdAG3719f+1Hfv/v21ZvPAtgLcP6vwmw+oCrcDx8K5YLq4fK5lWZD8wNF35BxrRBbwRGeVIuGSt9ZcHX52D9M+Ycp8NXVYUgbPCqj2DADWBsfaCdaD/j54MwgDB7T0KW2bDBaLwkRFttcNk+RxgeeTGTG5NrlmZBPJ0ce5xrZekKKmdhL2l0kn+RMssyFizW/DHCRcx1s9EilCQoVsAneI6gLdJoI1Di2zlAe/oroLUgj75AqCy7yvUFcmVEA6QClmo+xWeD4XG9N2b1oX0O9VsAVgbSwq7NZWlfAxWp/vSd+gYQZ60zoBtBQP1Iy/x8AsfggEVRAFUEjCHguA/0X5nqzD96AqGg5cXkOwAdH6UKaBpj2mSlwFLQA4ggnNQvzGUD2lUk98IQYU4HYC1I92HpEcicil9jzCAtFNrXUoFdMPUd5uD79gLUYPJicoqJI2CVKUQ/IviYTYNJ8ZqMj7H7Xak1XtZc5DlHJLzDpiLUG9yrDEAHzA9s114HV1L+UAnJNiH2uCXnblJnyCdOgOiKzFMx1bWPsJ5D8CqUIhAnmF0zRxBc9wl8ef7pup1ioS7Krw/TVgLGMC6wefQnvqaALEBBFQA3SZui65izmDsiiKMcYRxvyBSYPsW6Hx9ZgPpxsUtXZUJKewA9pG5pbkfmBgK9U+Co3VcEtvBrBGywfg/IVI/0NFxXM1+AN9FxrTzQc+g/GCLm1R4Bf+bOPoE8QPd+BZJiLDFBhn3DLBdBnCA/zNkw3QK0+DzKTLU5F2/ALKotZgPVrqPHDq2dOnHUzCGMHHOHgD1RMhGQK/k27wh0M86AU0ArDBfRWHlZaFb9XiEiLeaUmosEsSLVC36sMISA7WMKFuQ0Npo3RBbGnJb5B1CC6aXRgMaMX/K80jfsLUfFnl+TSSopV44fB2Qr7Q9re4AogKDzjgocA0KcMklzi1cAUQJDsV4xI2Zen1VwLxi2t95+08/+RAz1o0f3BdqOJ+Ky5hJzjqBIjCHKH5QNmAnTdwDxRiYGcJFmhjW4X6argP7rYvq5J5GZwzLeI0WU1h2Rfxknp/1RXXkec4K5hL/sHRQEAo18byZVbU2eVa1rrb1XlKvVEYvZH/XbK1pv+2QxAOO5E1N37Ve47zAfHUVYAAdTXxQQZtlQQdu8H+b4gZ4Zf1+ALWw544npO5GtycVqhQXsrVOdHHDbUZAga+MHDsC1ZYV9SckPnH20e0KF7rHZetyqjDRAhWRdUf41LRMA2ypHK3hlzo0vtB4cs/icxdTv3u2sHYBpAjVpnxQDjXKEPSPm+DHxReHkCNua507Vot+rsLWFEFYnQ3FIWTwvAaDyD0snt5FzbTCSteaJ4jWKVHzULUNwLjp4U9ppoOo1LuXYsBgx25ntXvvJsbXX5LdOm9977z3LBAS+an5dAmX5TMuWu9jf880oZPw2dmU/d6nkn8BoD4cFXtro/nWFjSeufte/N0Dwm1268n3EoY3A8JDvnlb0+G0zKD0Ds1lR0DHtXN2oqovfGD/qt8SWUWlMCK9l57zT3O54u2n1CZ4aQuEspEnuXNRhvb5hk17cor/nSbLNcXhx2Yse+N3ogecCrH/3b/ylx3/8T/60TaAeyTeKxcchCWNh4ZWNVifGu++/va22PStg/Zf/8l+u/boAK6/6+rVh653GuWL94t0IcG71XX/f6LpFQwfYeWIb32jTGRfN5Rr4GMCtz0Gaa8KMzteH6UwuyAJJDu+YX8aEDCGv5sM9mFA2FAwnvx/RnhPt0kDGoC6BUWbWs1FjCwTL8gKwM45hGfucGdxmXy7zuDQ5rTktbS44rllrzVzrq1pt9wKAstGr3EaiLfDqYdP5EJOvuY8a1Tb9vWr2G7MohKshYBRoD8GEch9KiC3jW1Z8Ntdu26s5LbBdaFURkgDKlD0ELABrQSqCedsDEDRrLDaaACH4trSPOdeW5oVExoxAbtlHBYd5I73EnQScsW9qAixRBoJvTSwRPBHyMXvkftgL950FLPnV7YmCAmaJ9U4uShikx4rqmfx9A1i6v+JfHKZf7I0iksIeOZefzBPJIXrvLowRLNWnNiXFfBBBEJaRXKm8X758KWyKhLMHI3osdd8jtioRYxMJl3buF2jbKXNe6s6/mpKSyxU/Vsb05Zd2Wthmrn7qYD0wK8nBaV83vSdaK0I/QEoAXu0iMvEutf24zHaPirVFqD2nKOWYJHvf06bzKibMAr+3NXaYIcMmv/vWm1ZuIAhT11fVXj47oAsmnYPxon324xX4pLxEt80aBnzbf1bgi7l3QZFNvRZGMCFmxunTp9ZOClQxZ+6I1QJ0AQ4rRcFGMt6wm7DNMSFm7xBwlj/pHQn2zimLq4HA4pHDe9feffdtBeO56H7FDDk+xg/9fOpdpRP9Rc5SmGz2KcoDJANUik4c1EZ9c/DgPpsgw2Yb4AuwAtiZg5ekROBlBlF9B8NO+wE+ztupfgR0806gqWWEWdhCpXXRuDC/mB+AWOYU6V64h3YbXI60JQGVibgO0HJKJf19VffQ9ygOmH+3byvIFkoWmehijtu9hDbymTUDU7dbdaWtKGwAQwA++hYQmPVHihYFt1IfM/bMP8YAEMiefeXyhbU33zzj61hTrSc+mvaxHYokxp3766/MnkPbsqZRpGnNad9CUbHDCjdAnBhe+aLuEXi9Y4VmBGwzigBn1gFKKp0DmKfj1sD+kxzE8q1W2zHbRsnBeiC9EQw7z6YujBP/mJs3HfEahWSkd+7HWmLOW5o5GUVdj8aea1a4qC7ew7VHzHv58lxlgee8CtuY+A9ETd6vvYAow4D4c0o/hEIDtjhnidwMVF+UIffUZ3xnK4OxrzPvmAuObO3I43G7aSTzWtmgW2yKrwDRERV+pKlb7PEoX9UXZfUDSAf3RRMWQLLCwICWlgMeO9AXFhusLXI271Vu6X3KtYu1wjGlMIpSNGXajWYo7Fflj+/1v7fyidyK+dtO6pSF7DgDSXfck9GNO1dnqdKfB4KNUiLjSzA1xivnYRQC/jcsAVtWrcI6d3x6PjvG/14f8hf1f9EDix54LsD6d/76X3r8Y3/iJwNYJQgCfnLAsECTIw5N6RtvndlWl38egJVAJz6Ex2YTTqavahfz92aA82mAdL7n6YB10rI95Vmt2Wq5+TvsJ+/OJTfyEDoPn/q8oG8J3sI8IhwF6MVHsT6sMKy8CspiYoXfZ7TTvAhCE9A0+g3N8YIdC+BoWgjuTxTWAIM5wBECbwBu2FrGths0f3dTnoUQg7/RXpuN6ZBPBNr4eZZZNZM+NvuyqQ58oe9iLrYMYDQ/l/rxXMqzr6ZerXO/57tZA1phvtERA35UviMjx6QSFsua+VF+n79aVoFr5+aszQ54DCg2e6WxikZ/meonbQ5r+/LLCWykFTcEMEw/w2TAlDgAjgUyxiZjWeVCBXMETY+lnofQHpChgEACSghGsF8AEspodNn25759CaZkU0gJuUQVxTRQ0Hb0X/qGOdi5BbPitC578XNlfDER/XTtk6sEeCHwFrkxk0KEvJK0F6B1RICVgCGwac0fCjuFAGiBffit8RnACkDsvHLEXwEO6kBu0ttibgFwAFD76cns0eaFNp3Ehw3fwFctkGPCyPMAZyyHa0r38ZLmc9h8ASMJ76dPnrQAAiiiD2Bqd8hUFrN8m+OrPHyyH2lMThw/6u/w2Sy4RoCGwQkQeejAOaxJwOpjjbPXmNY7Cnb8vvc7V6wAnPYC7rF5qM2U5X+pOc3cOHXqpJ51TBFV1YfaOwD6OwVUXhp5bJvehv67LNYQhplX8qLKdFBtxX8TxpiosKQj/dKX3jfAIoULAhZsKH0Cw+u9xgA3wZ7oa8AhwAYwe/bbZ20mHcH7uIVvlBGk3sEEDgAOs2c2SvXHRJPoxzFlZg4T0CYB5ACOifYsX1P8myMdem6cV45O+uKIzIrxV+bFfCNXKnPqoPKGoni5rflBn6KgOS5gH19pAhollQvKAvsrAkXZybDKAAAgAElEQVSG9cYhmYezlWEGvlcBs2DpWEeMAaAUEB5Ak+8ZC+YYLCbRc9lTiapLH+P3C7BMHu0EiaIvExBHEaQdjXdt7dvqN8qAOYsJN+ArbGwsWEZUdT0r+ZEPma3B2oH+O64UJXs0nmfPfltKAfY8/IdfkemogkYdVl5crQfWiX1bBbQZQyRjwA7rizl14uQJKx1Id8T4HlU0WYAT/2DBSWmTNclekFQ8cT8g3VCUIc0RzvzFn7am6NkXEveC+5eM6eQyMc6iKmir9PPg+sWeGAsdXihld+xMELd9+w5YEYIyjZQ+xNnwPjusVXZrLuALDaLonuz+HdYls4KxptdlWQ1OmwN2uEbYBH+Aj1kxvgCp42yOe4eApZV6OVPNatvyKGv+jTNnpKg7vPbOO+8IWO+LRQApdjQPrIjEEkn3VGHb87Tn4VNlk2Xnvfi00gOrzOr888vME754CumQn3Od3VswufH1OdujbG4RyfcLKeDvpofNMsgLsPpimr7ogfTAcwHWX/ur/+3jH/0jf8oHjYUNazit8PR+jSBDIIYzb2BStfXrPydg3WhDX/3us/7dFrpT3bvLTt6s9ZvVo4dl3mHH4hNpU0L1aVlR7q/Wt/2Hn1SYsoBThEODJafKWYLRlE3AimiQrWyAQip7mxPVY1nmkPvZTM1C6L0RQjuRKMcCvevFNfHD5e/5UKUcrrVgo98LRGYQPrOzAeXRSM6TlnJsrkokUz2jz6rfbMFt/DjxP4v/I8+j/CoBCsQWB04VHoONXRw2AxQb/EmL7jYNRQD3rgLxfjezugVTBXIRfhiD+KMZAMhiwYBnRCBu1F4AK32K/yV1Iu6uzdysHAibCaNCsBa+B3gBGmFVE+AlflqwOaRyaNRRxgKhl1cjYkaAT6oR6orwn/YoUM3IublLIJN6A+YMKO8yN5f+4zUVt3+fTCgxScTc1gyy2nH58rUES5JAHTkgAtt9gRmeQ47UwwKcCOPUnUiejFkP9L2YwhrARyAAjMGK9V/9CgEDNiXVs2GOY1kgYCa/19sC7szVWAmEpQWowbhSjtNpqH735c8HajFg0PzZJ+ByUHWLX+OnAiJXrLyz8K8m0o9n3nxDfqYyO1bwpIOqK6CHiL2YauLvCIjBMgVBGcYKZRTgCbDARuo9VP92DP/vnRV21VZHnFVfwC7fHEycFSewt6oTZvWHFYiJcXzgORA2FwaM/oBJhnmk3oBT+hf/SkA+gOeyQArAcKee/d777zmfKmbBBSxmcDWvGOOYZ8v02P2caNMGUPYFvbL2kYANYBzzbpQh9LNNhjVf7Zs80tq8rHHgemIrAbwxVUVxcv0GKXQ+9dgAmuhz2C/mrwNGaU3jY8u8Zv+rOTpAD6aS7zEB7rpPDlmZPDtlT1LkMH/LpMVPMXuN/e5VX9hBfMBhh9mP+Q0wZwWC+zV5aNmb74gpNnCF4RXIZ44BPAlOBVv5CamZyCGL+4D3msy7wwKSx8SA3rx13WUzT7A8aD5Qm6/qVfNT1jT1BtjDvO0SQP3ww4+slHn33ffXjot9+zf/5t+s3dH8whKEOXdcfqh7BdQ8322FEDaYPcj5gHWe41dNChzAO3v8+fMf+zoUAYw/9cHKgecTUGre02oZ0v04e2vi4Ccn7XKfBHnl3tklZnlawqzOe/IqYO2eUQVmy884YbnwQIEfL4QhlkUFe2fn58uaT5jqH5KZc5QAmLcL7EuhMCtSW5ulFdHSb7PnWs+PnlkLpnWct/0e6yVrnyYGFGXc66dft/XCafkYoyBDIcX8aPoi2meFgjtjBO/Tx1jNLJm/9s+CAV525YtPW/TADBI753jv3CJa+Pyawe2spJ7vIW6I2VWLVaSEsvO05cOSK5VpWnaDMxWorso7LwbyRQ98UXvguQDrX/+lv/D4D/yhP2lNsf3kyNEmDarNQgWSHBFTwtLbb7y7rf79TgDWJ0HnxrYVs9/BZtrJrQCsN7nsdIv2bqXpfNqzemjmEAoDFO1sfH+SAy2gi+8RHhIkAoF+6a/ZCIkICgVwSwCFVjf+RP7OTFPAJIIrgTHQAjK++CwxpjQPgaVsII0NE5loiz1AU2ZApEHWMHvl94Lasr1lRimrdawJToFt68xzeiDHx0vADjYP084BMGcWtQcOdaZPeZbzbuqVFCzx50skyDmXbIax7Vmw0CsAvAdX69W+nM2ZZwGon31Q0dke0fiqNRIzETZhNGALKHfBpMnEjZcjyoqdQTCLf2nyzaa+8mdTOimej6Du6Lz6DUGogaD4/oZAQIV12mjGU6wIDFZyc4YpQZBzehgHJRm+qUQ1Zd5pvAFZgFSEwrt3ErCkQrAZbIFTvsP/jaAvPIMgRjA5586dN8NnZfSYz9QprLAUNUQUVfvflNKL550796GFyhMnX3M96ZdPxCgBTPYr8BBCP0I9wv51gQKecwBgKPBkRYtMmelX8k1iEozbAr0fwZD0LzEJhY0tAIFFhBWLJVcBtQCJTJsBhgiajCn+n0SYNTOo/qXf6Gd8HL1eMjoGv+wUBDvi9/MC4Tar1fNREDhtDj5ymo8VhPYPpvGxkBzlAvrefPNNz+NvfOMbChBzd+2tt97yEzDTxJf1mPqbyMrsyfcEvi9euuDfATdEIgY8NscsItRlASv8JBl3mFReNvfU8wDH19WvN8VIU2eAC2OKyWqUWeSJTY5L+oIgO85JKjNYmPcLYp+vCniigDkpVtqm1yiQVC98DuEdKO+qmD0CSb0qc8e31D7MgQlORIoc9mjmH0qMRHNOIBnuZU4wjrCKANmPZKK9S0w36VR4kUMX31P6lhdrg75OrmAAaBRnyReM9UX80MOsCZwOiwfY97pYMJ94rn1ixVzCOlsBpPHFxB2AWkDr/L5ar5j1cj2WC/b11/NRULD26I/XFOTq1VdVFwUudLmaB8wX+oy+RTnR/dQmwAKLvB+VeTrKDw6g8yobn2Lm4WHV4Xd+53fWHjodTHKMHpAp9l6xuF3fmIjDzHovHowlQBqwlz2fwFq3RjC8BG/jZX919YHnq8+lKEO9lwwWM/v8OBvsgzmU2mPf800Lk+Als5rv+WnjVDE9N5dgN5fbEkfzHcDHmXNZ+wAMt89OWaVwdpG6JQBQzLTG861333Ibv/71r1uBkcj1iUKccynR5K24YxWPz1ZmjHgPZjo1dzz/R6wCGFgutx+19jG+xw3gNY3lGeU7PSMWFX9glBKO2eB4ADknudFtM8wZAFn3E2GbPcs+swSqG+duBbmeRasgaNGf3+MfNg0QNNOTT2ljTYorp82gc8xE97dB5bDeSOwE7QVjb/O4MCeQNYYPspU0xBaZeFKPG4UOgOqzfrCvfvdjlkr4xZTne25EPjB7MPP13+MD+KL6L3rgOXrguQDrr/7iXzRgRcB0Xkb5pWkHN6ODn9c9mfXdfnh77ctv/Z5tVfF5AavByAQWVx+anzYBrOO+7YJVb24bPGs7oHau12bPmw+c+gDOzywYpD1lzcoc1gSpACtRbDEzTbj7/h7hgs13aRIM28Nman8j8uSZQQzDFj+xMCqtC597sCcYTK6bQauDOQHJBgvGvQWWnYAFOb0vmuME/qGtlF32NBFrR5Rcs64Mhv4efo0V8htFOWfG0mSXZ5aBrUkwvkw5PJYmzDUbLqiuMEY9ysRQdn1AZ5Pg9kE18B3PWQnhRiAE4d+kLioLnL7G3BET1fjwVYOPq1LqFZ87TN/mOWRgpHEm0isCbyOiNvBNhXPGEWUvQn99WimPv50Dc/i1BrwmjQs+mZ1TAbip9zUBDEwUEawNCvF7E9PK+CGo8c73AE78K/kdk0P+AXINGOWThSAcZUXm433tH440rO+PCjABlGAqr9/4xHUE/PK6oucT6O3UydcXDCsCNizTTfmrEiDpiMzrYOF3qw179u8xg2Tx0ybWASu0NfkyP7GpIIwz9aAss5g1H9ZaMvOothG9lvscKEhlmg0dvsKAfvqYMhCE6Vv6lfJoS9ctgLj9UIUK4AYA2/lzSEwuk/y2WEmEW8xqYdQAp2fPnjXLzN8AEup6VOAFsEreUAfv0RyiXs61qf0A1tVWMRLaDxFRVG0FcJMrlHGyaSxmyVorsKow0nwGXFFvnl8Fmf2IxdoeGybP9bl1wC0rWJRShxQ8I2pwfUsxDyZQrNPiCFwdEwj/SCzpBaUGwjOAZ8BmAgIBofQ5IAvACoiEwbXiyUHeMItV6hUBNOaQTZVlZs6LXLD0/+uvv+4619+ZMsuqxpohaz8AioBmAciek/hfD5PWBN1Jiq6Adplxy6z2NdWXeXlXc/+WzE9hRp1jdiiOXtUc715UM1vM12Gh47/6aO3Nt97QZ60/zX3KtsmwcwVHEdg9rWC5OTW7HzLnAsQf2ndzhxRKrKGHw3ScvtspJdg+gdYq2KxIhFG2YD0ix2PKqM+kZKJveS5tZuzxWfd3tlJA+ZK93T1ntjQuG4B0zh3+tkJ7KFo3Cju66bk5AdYxOIv9rntpuNuynlj24PpBlPL4AMdlBbBAPfUZpOCzT9YLYp2PS/kF44/ih7W8LLfKyqUFh5lRPY0+c531vwRLCmKaLWx4JoqGt8684b36K1/5LxbnkPtc1xvU+lPqb+A7GNOCmaXfZq7hPPV5qVsLWFcB6lLp2177/nj/vADr3BsFratzsH1aZTruC4sxGUBzHu9ZmPa93kkWO8oTJr+dZ1Z82BIuIHaj11a+u98fo/uiFS964Ok98FyA9W987ecf/8gf+lMSBHWw6h8edfcf3ZPPllIV3Lm1dvPejbU7j++s/bHf819taxw+T8A6N2x50FlcWNRlO4Czh/DqYbnaoM8CdLfTGS1v/WYanypren2wLUFzNzwEiYKwCiSAH4SW+CIS2CZl8OrhWMBobaIZ3Wy10iFay9eDlOtbxuoGbcCx8J+NsBj2JWbNERxiIrx6KHMdggYCTqPizsCy9WsbzIRI2F4AKNjVkeKA55ZFLeOzDEC09PsyIwyrgImWhdSlL1PLiBCRIEKdCxUsyhgvzXWXplrt4x56iwNpPKPgl2KJCltlCvWMEiCCXs10YSltCivGirHErBQBHqEL81wErZpp83sjlLau/FafVuqS/J9hy6kj9a1psdkIXUMKCAcJssnhXv9t81Ldh2IImRaGFSEZpqqKBfqVFDO374j1wqwXkChBeS8BWQj4I2bzkyvXDdIAjU1fUpO7+izjF29zU7F8CLsI9bC0pNT5//7d/yuQ8MgRMqnLhUsXzUgS7Mj+qRKkCfpCPxCo6JDY172YchI9U2wZwqzTddjs9pHBD/0L0AFMmInSv4J3+gvW5ZpMZYk0CwgE/AISHaBKoMXXqr8uCTA6Vc4w96Rvyat6QmZ/lJ1cqjLvH4I+a6GBfwh4A3igTw4JZDO38Hl9Vdfz/Acac6IiY8pIFGPyyMIM3VcbdojtJY0IEYF3EShG43Duow+jfBDIoj2wjIBLzHExVQbcwEoDDhGKGpE4IBQWdp9Z8EuKplyriJjdjrRDYw8BCAMK+Z6Isry8LjQW5IC9JeYaxUz2nIB6oskCmBmjmK8fNVuHP/B1KQcA0scFankuigSUaEQAJgLqdZky1+z35IlTto4ggBNzn3GMQmanFAnk38w+5AjG6gN+Yw6j1KHsKuDMkpjdYjeIGwYvY50R1Zo5Sf+Z/QdEjnfAXO7faWsDgP0DsfisH5QZ/AbLC4NNACqeS7s/+OADrYVr/p259M47b2kMrsukeLCC6jPK4ZUxwYc2ihTmlZXFBpHxyY9LQAMf4uKRceDe7Nf4zSmq9FA+LfZVIuHS6hEQJgxSwCvrOmOfPrEP/2BgmbtY6Pi8GNkzwjKGbUzO0gDhFLYU49exW5bUcybNZ+lmn5d7cU2JM04d666ptC8gkPVGnmgzoAasRN1ORGGiM9NHVYb2XIHRLIjvuct7z1n2r8QUSF/9vq/8Xvs3/9gf/TGX5z0bZaqehVUM7xud7e2L+byPQi0+xQU187lCoMu5D3t+9cxb17/pmi/Ma2OA1/nnVT36ogG/kj7G80J7KYr7zP1lzI+446xHlDMobedGOTL8WAcIXa/QGVGgvbfU7ubpFPELwPqFmbovGvqUHnguwPprv/Lzj3/0D/8paXG1IWtF3X0gQfmucvjdFXuifzfvKEKiNM9/7sf/8rYG4TsNWHPIPTtgfRZQutk9W3XIbIZasBjwsTS7qmbW2uxhbmvBWsJFARLlEOymQkfZ0G6g1INry7o6bYm+6/MRyAgmwf18x4Eek82AZoKOIDDxXQM4lWnss9oHBawFohUuCpicL3Bo6tsmyqg5bJ/De+xksvG7PCJxkg94+MWWZW27KtRRfkxcA3b7HB7LtQWfs/lyUvKsTz9TtrcHDv3OM8vUVHioYLUQhKsI0LUG7qP/A+QTRCjtyziXocOnkt/w6TKjI6EU5hxfVa4vuOI+6lL2qwJ5ArrstbDOGBbUNscgdamPdNthYCJmieA9pFMpc8EZ+xLsKpphAdZEQc047VdCesALwjhzA9cAfFcBu6dPn3S9Ll5Q5NiLn6gNpPgIKOxcgbHE9BjgRN9SBsw5gYkIPgLbfOiQoueq7TdkDnny9GkzolcEYMiJiQ8egqHV2Z77AqX6eECmmDCTCHnMZ8qn3oBNABLmlIAiwGHnK756NQvmO1LY3BVjg/8hOWzpJ0DIadWBckiT8fGF885BSV9gQkYwJ/oRwfW4TIABKI0MfEuAmoizJ0+eNoDCBxNQ98DKisf2FQSI4SPIc0l3QkAYWGrmA78DZr757W9p341ZJvc5+ilKFtXvjoAifUuZYdkxpU1OW8yBUUBgymu/RH3HOmLO0O98B2sJAIMxZM5QFuAe5ij5U2HylApHbCXzi7GzCTKsqNK4AEBt6qi+6z6WfZ70MMecnoXP9F+CGClqMCb7BOFSffcq6FYVWIBVTJEfKG/pFSkFEsGXYEeaPyhN9EzmF/MGE2YYwO4P3WNqPg9QL3joPsA13dfsjmBhNezZp8OsHcVR1vgQbklxZFP+5qhOtHaC+6C0oGysjQCtVQQlhy39ge/31bX/+Dv/ySmS3nrrbY+H9xYpf6krChR8pwssZ8DavbvmzLNlC4H33N8aO/aK7M+MLa4GtTgpczjqjOmz2ocCB5AWD4NlDuucIVhOBEDxDJ6N/7nZ6eFy4ucOKxQD2sRWiikt4HVI3xsB1q69jc7NeU9dnp8Zn/n6WSGbcQ/jS8TknG+JKmwQr36OZRKRomHOE4XdDOrY8yskRXEZRSy/v//e+1LSHLd5Pub4tl6CbbWVyDD1rN/pAJ/zfGy5PVspt5Yrbo+Z4ChbZjDa6xirdQB3PDN9vmR9t5I1vt9+3xzcOYzauj6r4mLeC3bi4jaZuM9zrZ9jM7ZkUL1ShiyycC/zQbn8vvf2urnfN2VWDX6zdl68XvTAF70Hng+wKujSH/wjf0IbvkxvpKm8LoB647byEd6/tSad7toD+eFgb/rn/9jXtuznHIDxGamv4XY0hAiO/+pf/au1f/Ev/oU3mTlK8JOH3sZa3FZus0Ny3cYybRyfFYzOh/Fq2+aDp5sfB2l8LMtWAhrTR7k+ERJ74PW9IKUKAASERu9EkGw9yjDy9wx4e41N0oagWQ1+oxXyrAZaaX1RRyJwV8CsIMjvAXgIgAkq1AN4scnrx13DLHfBmk4Hb02cELSd73fF7JiyK5jwvFmIsWniOMBbt5oEL8dhmLENU6+5Xkt2lMMn2vpFMJxJUVDw2+urOKA+NZ2ehQn6xCrcAf5zDfVYBoMi+BICX4ET44RQTuoRg3JFq+XlFDGAJkeSXtPvdw3AqEMAo4LswNKNiMA17TYzK18/ygV4hPm56WcS4MeMyvDxBYhSXUcDlYBullEAETaJtgAgyCuK8A5IQ+gHwFFPgBltoH0fnP1o7cYnCtSiKL3UqWwRcxtf1KSmCV2Diep1mTYybzCp5Ov9+3a5PBJm3FZf0OYbqvNtB+BRah4COAFWxXb5mWoTUWHRnBN1+ICYPZ5Lez9Urk3aTHRc+ou6tm+SfiUKBOqDXxyGjQgkdyXs4h/H5xMCbwcU3IhrAXr0A+ANQErAF8A25q73JOzzTP7V/PvMG6fdLnyWie5K2xGkL8jUl3Qa9Ncp+bvhm3n2rNg4mUQDbmDCCEhEUJxvfetba9cFarPekn6DCKis40/1TPshOh/pTrGzh3TfQQdbArTha4pEBMgkmjKv++orzGZ5AVrfUfAe+gW/S/6VjWai8SxAPn6C+OTyt5mrAR5jHkwe1QMjB2oUO4neLLNr+w7Lx9S+1p+qLWddxg6BUPKhHlKAJStGvM/BFsak2ulnNGcPSEFSi4/ud4y997NJ0J/36mydS5Az71MFGt3TSBvlB2u2eb+UosB7yQAL8XlNMBbWSiw2oiAM8IzAuv5fABHXGqCO/MgF3t1/2aMSZCymxCl7GYm5IJbfckbEHDfCd/0eB7AezB6mzoA0Xt3/MUslyFesU+ufF5/ygNO5/KUlyjiWhm83BXK/VuUGsvU4rfzcvjY73zcCrf2O+d09tOegAcJ4aIFe/T4r4PQM9b7uaMiphfdxKWmiHEzQNawCmJ+NAgxQPaW5DShlHr8hE1/2TQPwKULxurat9MFmIOqLGAF2OZZP2r/OgJ7+XL9udb1N1fParJxB9K+ba7keJfF62cMKKkch3wbAJ4F0n82xPXQKqw9aDZrE7y8Y0ieG48UXL3rgM/fAcwHWX/0rf/bxD/3oH5b51lVp+GV+J8Ho3sO7iiYp9opc2zs4RD9d+9kf+aUtK/asgJXN5rd+67fWfuM3fiMCGpvDEBBWN7wyktsBpk/eu37z3Oj3rRq5+tz5wPbGORg/yqlJa4Fk7o1JcA9s2jMr3np/ck4uIxlW2OL3ClcVfii335UByeGO+ZTMdCXIcHgjRGNGCWAs+CvLOLO1MG98T73r59PyW1/+rgBR8GqWYuSJNSvhyKzxXy1jmzmCNn8J0nlW2h0/pgpxBbgRRJZmyP17ZmCTZiEC5qz97HiVwXBuykn7St07bgafevFdTVvNoE7adv4um93+IZcqgYEoN+bA+MApiqz9DZVHUsqgjpEVCIN93blDrJLmwl2laZnXDmACs0NYuf+fvTd91uy6zvtedPfteURPALpBkARFSgodiRJnOk6sWFICSaQIUlJiyRpix/EH2SmRlOQkFTuVSlW+68/QxygiNVClUpWqlHIlqaRil5KyXBRJgQCBRqPnuftm/Z61n7P3Oe95h3tvN4Bunhds3nc4Z5+9195nn/WsZw2AJ164/+HaBqAChDm7qpK6ELcaCW5wUwU0MMewKACJvTHvmYSIWFkyVFNHkaQr6f5PPVPX40S5TnAHc3czFLpI+hMuq5cj3lTMsMBNgu1vfeNvZrdvYMBIhqcybzm31IrEPZJzVOeT+q6xJI8cOR5r4tbs9ClqQRJr9tTs2wE4yf6KGywMJy61FynTErfLAVx0S7kS2HcA27PPPRvg8bhYJIB5ruubitPkJNaR5Y886AOgDsDPzQZwIqEStTYBrMjyeNT8PBy/A6xoi3kSqI+1+zcBMm+FcQGFiHFeD5Aoo0mAA0AtgNAMLPOF2y/g/FbMw/5g4vguDSBhhIjvUPHoD3KSgS/WF/29QWZhgOERsuielEswoJfEU8xHaGVStt8bLB7z8Nff/EZx/02ewDHrZMKlFMqlcBeGWQVAk1Qqk3qlUUdKfsmomnVG7wSIPhTzfKhjqigXQ8Ig1n8mRKJUTpQvinM5HnnCUlIaKI0bm4q7ZF5YU8wlct4fY6X/16MN1iJz5vCGw3FNXKDlmlsAmf7GPxkvO5CWSq7u55Ip3Z/7QFIPj3RfLS/rqHKllUGuMCYdYE2QmFnbUz55v+bcEMNNKRzv4953HYqgutnNviBjWLDLNt4C+Ml6nPtkJhXyPeO/Hksa6XLPGQLWaiAsQL30P9sgaSKAlYDrHA/3GwxqnpfgtVA9nTGwy+yrx0W6QBqwzhlktTv3AcoYYB0DqzSLnNh3nIGcMZqNVA3SMj9236Uz7fO2ZdB2lSy7fgaQ0pu1qizGIQvKe+E1gUs+rD5hBxqaGTQMvMGgc7+rdIkMGv3XEKBMgLXKp533do5aACqJFrmmESLXYZKWNfSmu0/1O/tz1Xs853XtZ6WBvMfrS8mQ5qdwbk6VAGzFcVMM6rzYpm8mCTwsCewIsH7x5//e5rMf/GCwHJEdMxTruzwsBSoybiWes2GR3px97qO/uLK/2wWsMKwo3V/60peSaSwPFoOFFkwluJvfcYZAcruAduUgywFDy6CVphawstk67sjfA1YTtFaXI5rMjTytfzneWnBdilsoHsmQ1rhSu7xYMeK8BIaZBMIs4X1cZxsWVzE/DWPQAkSBwcI4tscYnFYQCbBLcGhXWrnyFrfcFrDy3q6qjK+C3xSmF7Afgn3GLtkPP7jcJz3YcGktcuQzyYsM6J1B2Mf4OlAIrbuzwbYBPL+pPES0bbdps90GnT4fcKosuyRUEvAM5imUMjOWxB1z7L6I18wx5TwDuszeAAQYAyCU9q8Go4cSCQBwgiwAB/GjgFDGpcytcQtQ4gRFGDCJggzTCHuhbKYCAMHMKuEShoMo4RLAAfYTBVx/IysqbsIZK5ggj7FzbRmOol8AMhiL8+fPS+EEKFEr8/XvXgj28VYc81TnCpouxRmXi8sqsZaAPpi+K6o9CbN7QG2cOEYMZa7TV4PBlSEg+kzdRZg3xg7oE0OE0UAxd5k0CICIWymuiarvicdV7CEkL8p1uktMK3KBUQEwEgdJRl1A2bUrEW8YMjoUzB4A8nLIHLBHiRhkyv0DuHdMMTGruB47wZINLACRDeRYXBDpG9+haAPELEPWz53I1nqPZC/RNu5qGAOIY719O2KZAwDzIlMya4NrnQ429vnIQArz+koA5ntijPbJgN35YXYAACAASURBVJBZUO/NXvnO3yghFX3NOMPcP2DRn41Y29dDrgmoj2kOjoaBANdH5IKbKqwqY2HN4aqcceqp1LP+uY5ALoaCmLNMQPTWbG+MGVlkHGZcL4wpMLvpos6azDj3g7hwx7Ew2RgFOnAid+LMlIy7Om7eWfO7xoV193VhEq2w1vtY7zTeeUa1Kq/tb93eacCqhwnZ6vJ5kmEG6WlgoxTfEzPt+qTed7z32tileLniZss59+858VGNd0yPjtz3bbA0+PW4BDRhUMWy2ssk++dnTqjcPSCXYyz7mpR5n5cgNbFCPnMsgwoqS/yoAWuRydAQOwfeRgCejcltX9vnsI2OLfjQ8yYWEd4GGBTY+xKKFEa7ZHJNQxQDEwet3zVHEeNMIrbnIlnbGUoChSfED/3QD2l9eR372VWfMxmXaz1idCiSeP9VZWCWLg0AMPhi8UdfOZZFr8eVtRMzmcqYXv37LL9r79n295Yp17mlHRuMW92ob4xKOaYGlNccu85CYdOnZipWAddhO3LUWDTNyy5aftvq9dZocjpkksBjJ4EdAdbP/+zf2Tz1/vfNbgaIuRmZEW/DUMVD7x7m2bg59+0ju+tTsy98+tEB1qz9+tTst3/7t/VQpVZgdeEcuo/0HwDrAdN8aM+/Fn2/3hrww3b4cPfZGks8OM36VeBtS3e6iOWmmw9ob+Zsy1YyEnRhoc5SGhmLyQOb5CIuOZNW+zw2FRqXLiB+kbg2AUrilSImeQhYDeyUMKawxO4LmScl5/KAyFjOLIUgbscPHDoZIMlKmC3o7peVO8bbMrQGzHYRljvhgHGxZRxF2cy126U9FM10NXaW0BrD27kZxhBcJ9WA0YA1jQIwQwDDdA9kXFzPSmomObqb7poBxFQXkmzHIYRduEKXTJeZsIVYvAA0JFSJOom0CUuaayaTiBiAwiC6Vh8ACsBFsp0EgLczxi9YM2Xtjs8AElgpxns93IYBgBcuvNWBXdV7hG0o5SFQfgGogEjWkNjWYECVdTbOBfTwEssXgIs+wpDRLvGSHA9jejhYXwAdLNrr343ERhHDevDgEcUashZyHcCyAWSJ5Q130HCzZRyXouSLsh1H2hTG8yASuyFbWE3VTQzwxBo9FnGobwRTTLwnhhPmSyyfAGv0nXq1oZTK3S/mDBAGYGP+mdN0E76hmFg+v/DCC+rXt779TbEulMaBsbwUMa/7w/U4639GaREl8SkZbMmyHPJKIwY1V2EFKQVDLdmjnSFBYwzgyfgYW6dwAewpc1HKRtEP3G3Z11ReKuaetUD9V8ZwJ85F7m9F7CdgHffsw3GtkyQwin7RVzGjoZzD9MGQYxQQ6xoaVAL/XKs2AgDqbbQ5e/aMyvJQtgXDFeDyG9/4Rre2jsZ84G59IZJeIQuvRd8DgG9kvg+35+gHZc64Fi7dvJQIi30l5iDv4TSuIV8YSgC5QZP2nTiH7xN94BSe+5/jBmmzYwMbt1/3J/fXBcqymRaRMAY+HM/7VHVJWOT9RMfwOf7TPIZRKPfZjHGkTFWW3MLltngTYPwrCXpole9xVfdeglbM8HBPtdHVyjt7g1/eD/1cyGMAqglYLbMuE5LkFH11UqXmoZZ7IQxrsk8+vwWsbaZ6yy8ZVk1D0cZr/7qO+if+LkV3i5/NVlJsDKjPufr8EAPeZQvWYDMbcPyPWHISXbEv4o1xMjwQzkaG8eeePScjzt6oaX0/1i77t+v0+rnUm2utLdc29xqqz+N2zMP384AVAJRGj8WAdZFza7a+EwC0rK+P+rdl/U5dwSyq773UW2yo4VvrB7qHYl3JqN94qGkM3BPt33WtCyMC2ClY3el8TYD1Ua/Kqf3HQQI7Aqwv/+xnNo+/5/nZW1fDOn47HrqhNG7siwdDgFSUwo2NdKH64mcenUuwLdy/9Vu/lYAtNi0pt2UTq9bgtKy2FstVgFWlDZa8xs6vh6+wjjYsZftw9APSCmPr+lQfntqFO1bEgLUC3KpUpeJSHnBxTT/07aKmcjfFcuj2Dab1YCig2Syv+2rW0kDWLGP7MLEyZVbJLAnfK+mRSsjkxZ0AowLnBN3tdf3eyh39TQBcH2BmN1oLrePqspB81EksJR7quclct8wHbTo7cHs9z68NAoyJ9lsm1XJEAeJ3g16+N2Dl2mo3nt4oU6qpGgwigC6T2WSGSSd5gQFWtteQnccDK7V5L5LsBABN4J5Mkx/sXC/XRAIiQLBjXQW2SvIham1yzfvRFkmL9pHERom2YJ5hw4gzRDnNrKRyn47/5PIdAnEMoVld2DWAJSAWYJ4u3LsE3gCEb4Sb71MPdgV793SAuBNiKgE9ACNYVsZzItxsAVDEWV4i22+Asv0hH5I6UYqCfnAdJZcKQIhsyM5J5mGugfLieF4p3tFPGGHABbIGRO8/QLKqTOrDWNIlOvoRIBh5AaYPxe8wrsgH4L4vwBcsJvccsbLEh2bmVDwYyL4afSQWNJb1G1F7lDm4cf2WXAyJN6a/vGj/xQ9+QAyuDR3Xgkm+GUDyYMw7MmBMxDcyJmJ1AcK4fFNyB+DB71fiNwD7bRLqwD4GW844qPOIjF579TXFO9+J5Ew2NJHpVkph2YPoMy7Y/IXNZG3zl37hukvUI6506Y57Y3ZVidb2KLPw2TNnlayJBgHDSmwV/SBj7+UA/gBoAA2hAirTE0faZR5jxkYYa7QXmS2L33EbZv746+RWMgRxTNkv2geXdsMGgLX3fnu/1r15HrDqm5ItvN0PDbLmwFaT8IZTk+HLe495gPWz2z+MvPel4T7qvqucmLPXqvxKGg/tGZDjy/h5j3XokZNAM5nQziXYqXs1+MLq6ZiUwVPh5pjPyoxhTTBd3YDz+eF2OaMFpQWwlnjZLpnSAibJRoBlrOFwHuuc5Xr13ia3ehmFyjNCQ8tnPKWUZCQpya2Oh6HozJnTSlZ2IvaM/Xsjrh1Dd3h46BlQ9kzv2zmffWbT156PWR0H6W2/599bN1gP7C5v6/H7Nf3g+iynP7f3bl93K6yrPLBrKInnaehF1ZNKby4LiB2IrZ37ZRJ1fOrjJ/Wpx5MEHn8J7Aiw/tRnP7a5P1z3Ll0hg2iwS/HAQLGBqIoQj3gAxoYcRsJf/Lu/tlJSdMTuqVtNuoQy8OUvf1kPGZiIFjzpMd0pM8sB6xCAPirAakXRffMktCAbtiIBVK0Z6k01AUCKNDdqbfepLMWDnDmwC1WyDTU+1u5OBqzpKpwxbK1C4AcB1ktZq/NP5y6V186i6hn/RoxjJlxq5eg2W0XLiwGLeI69/C3shdy8CtBzPzjO7KtZTLveet3QbqvE2XVQ2Rujb8mIJXhz0iX3BRdYu/Fa8TSbaZa7fajZys9vTqjkh66VU2e/BVha0aJ/YjHjn2LeyEKqjKC4CEdylXgiAuAAQByLEkn7rEUBmOLaqgRKZAoO0GQAQMIhmBIYN88zfcpMp6yNZBJVTxLwEHMKQ8daYw4ANoCvA6HQ3QhgwpwfDmbxmWfO6vybUarK1eU4jyRCuBy7PbO6xDzyvQ0oWivhlnorXFhhV2GFYRFPnYpkRRFzybUvX7oS5WDe0HWIGwOwAlavhAsu2YABm8TaonCiNAMUcePDXZXkRkqIEmAWd9VrJQERbMqNkOXVYGjvxVqVqzAxagdJThWupLtScT8SSamYcwAqZS/khhyAS0zg08dk4DADePLEyUzsFDK7+CbM9LVkFeOeg2WFGQa4YYT4btQTlSEh1vnxaPtmlPlBJoBRXIU/8KHvkyso7C2sruKHo48HA5hz1+Jqq5i8+AczScZljAfMSdwh6teFN97UfXkN40W8IbaZfp85eSrkQV3ZqK0apXhef/3NwkokEyfGCSBVSrcAcrXeCggApDsjOMo9rC5u/BcvvqFyPbiqv/DCeyIBzTmBVIwImSyoZF0tcr99q9TpDLkqjldMI2wte3Ws8Rin5Fc8ZZ7ClZtngQ09JWZf+0ABJe2eMHywJFZK8OhItaHi24G1Ati10EvzFaxmy+1e3QMxYvR0JR2XsaXVlRfAajC1uzD6VrS9l/p81oD22LKH8y4V99zk/Wy0QcoMqPuXx2RMZ8bo0p7Zubxjad8ZblvQKRaSKwsEMBC1qjVl4Jry8/ktyEovgvytzkTmqaqAr5u77JnaX+c1BK9+pvk52RlNYz0dCHBK9mXuzaOHjwWLemr2bOxbp+I+wF0fkJTy1tMQc295H9/Je6GU8Clzbrm7D93zUJmCazylZbPOePrHrCeD8XYXWAS23ol35AzPRStjyZH7sfRIz+CyqPhWpZG0N/lGzXXUSbGb3PINc+TvPMqByNvneasILxKKWc7Hldl+RyZ7uugkgYcogR0B1p/+3Mc2Dzx7OhSi67GRkIglLJZ6OM/iIcG/UNbCgv7FT//yyi5vF7CaYf3N3/xNXQPA6tcQgLYM6zw47T8E8vf1rKfz1/FDefyh1D7M8+E3f202ZhgInvt2JzX7WMLNNMwWCLqmJP024EuWs1okDXisnFYAmyn7/dm/k3jnvlzdMs6NvrYuuQZuWdohSznwGhoNhm5cFVAHExEuWXLjVsr5VHZaRcHX5Hu7e/thZ3BrJab9PlnFW507s5nA1kpv+RvMZZkXgHd102sNCR6bFdm2PI6t/j7eNf3oQwtYFZsqd+AwRgDwY9yAGFxpmSvV2yxld8hKCviDvQDUOK6ZfshVO1hqlDQbE+xGiFwMZPF24BrZZnn4hyxJHMQxgBoAC7Vd6ev9AMG46ZphI6usZB9LCQb00qW3AnyGK3K4e+ImC0DLWNZQIGIeKYXijMRmtBkvbBtjuAFbGQCdjMLKGh1rhtIyN4MBhtEFrALM0nX1egDWiGGNAaKQirGVC2mUpIn3gN9bAdCfe+7c7HhkwIUJpewMBpSDANhwEX4zMusqAU8AA2KEnw7XYdjSp3aR2fh6uAYfUUkU5AxgJTPrRZW6OapaoE7IRQkW3GIxLAg8BCN9I9hpajgSQo7RA1fp/QHuGC/yBFjvD3mQqfnalUtyQWRuvvOd74jVpHTLHcUnZqw4yZZKRRXJUMYQYpyppRyAn/klmRQxtbjjAiyZpwsBnpGRk0ZtRK3b3CA2s8RQgHpKv2Bgom+ZiTnr/cJewwqyBhXTHP1xPVbcqPfHXKg8EB4aYfRgHAC15yKB1fPPnw+Nn/WSfWONkJWZayKbB8Gkq34hiX0Ax6VmJ8flvZchHCRckwJKqAJMGgprAa2+R33PDUEEYSGdBa9s/vLm6IBfgbFWgAVUy4GwqkNwRU+KVuq9ugWuw4dZ1jbNBjswXfZm7ReA9MKy9oCcNqsETH4Qa6zNvp7GvGTkbfzzHtc7p4yN+zxb6LuTdjKUKAqopd8kkkF8LruiqIgWsNbnU+cWbI29AdSauxG/xW68cY2QQtoc1sFqg2eiQa6BOfc3XhysndMRW30yvDVOnTytfwe4P7kWQDSulWEpJQZX1gLPeckMG4bSlIkNqH2w7ZjLVt7tXA/Xw/qfc81v/bWeXrL1dh/tGd19i6yLkcZWBK1Zq0EYVYsxqacrMXWw+eW3oUFjOCfFI7zKeG5N9ce7al2uAqpLXZ23M82Pdjqm1icJPHYS2BFg/eznP7F59D3PBNOAW1q45YVbMIrUkeOUJAC8hrISgPXlT/3aWoKx66QV/bVOknLzIGNYAVMFWOmx3CTiqG212XPz28XgdWjJXG7ZnN8P1westmhXQEniHhKQJKuZiWQymY+YTSWaoPNp5WesGbtJbUxiGDP+1a6iHr9jPVGwyQyZMkqGIJnLzA5MfwR6xJpGeaJ40W5mDE7XRoNLnyPwoeQr1b2291ApxgS7EZsxlGuwwKgTaPQzYdJGukemq2CCp6hXSUIl5huGl4RRnI+SG4q5AXPrHu7YVsbZ1TpFhHEOYKMYeZMBkkteuvMqvgtGCFc/FGHFfGURceorZkywkzg5WQmJbhJwuP+sHvqJDHHvRMkl7o1xKL5KcYs4PRLjm/UkYe5wfd2vpD4JCrJvuH/iJkk9zqc15u+Gq+21cNtknLj2ijWKizKHu+JeJP4RtidOjmQwgOZgAmmLMg9xLNODLG4EQ4nr58FgIjmGeeZ6sIe0dT1AHmuA0iP6TsmLmLNI5qR6oJEZNYCPmM3oF6AqAU8q9Htg0eKauD/DvN6JcRDnyUpWvGwAJGSErJk/kh4x78RgHlQZloyZZY0DYJ+K4/hLrVWO57oArTPUPf3Oa7PvvPaq5g6wBFC2PHFBvhPx9ydPRekUzS0s9l0xnbjmng6X16ejrAqusMSp4ubKWgWQM0b+bkb/3wq2FEMdrDigEtAttl5rNf6FzHDlPRAuyLjvcs+RwfdouCoqyzKxncFekwQG+R6M71SCgXUabVF71muFvtBXWE3AokIG4ljkcS0A4ltRBoiY1UP7D3fuvQDtzRgbSbYAqQBTZMCavRquv5yDfGDG03BxQ/9kIItxUP92I9YBrr/cozfpQ7RHpmaSSwFiYVbzvon7JO7VawFY03WaeyVLFykLbQEFij8txhNYZerGskDymGQFc59LJpPfur+NQcsAr0+1JOPYug8PQW4Fotl2ixs6/Fre5J8EuUNjo74rrsTZzWSC/D77V2s4t88hPx0MWHWBcjznJWNKfG5u9NzLfGeDXu+5VYBuPg34z22VK5bnRJd0SSgsx6V2lAchDZv5TEwZ5jNNMLP8y9/02fPgjbM8M7i3UybZtt4hF8BGaWUOuJdrcnW7XWJgoh2NOWbz6TD2kAUWLwuSJZ0Ldp/YcNzSc67Lv17AYXp6a4wx5gSvpRPy5NHTM9lly0Lz0M5Ufe93rVF1/tetfLMdJLNcD9nK1bdzbPa49IE/5f4oykj+yneSba6zXJF5JvtVSjvXBYY6PqQ3Sbbbu8/4nEs013V5jd3T/m4MfC4DlJrP7urjUpkA63ZWy3TOJIGHJ4EdAdbP/9wnN59+8bmwuAfrcpH6gpHU5RAlJkJhizhW7TKxEXzhb/+jtXq8HcDqjQmGVQ95Nksekp1SM29pHnZmEWBthZPnLLNslgfhWiOtB9ny7ZgjM6bUfWxjNgWUCkhiw4cxUor2eJlVs5svVvO0yNcYUDOaKhWjbLyZ6Id2BFgYndypcRUkW7AVFxhVkgUFS4dc45+z4XoUHcsJA9s8bFpWQuPUtWoWTYNnM8cuiUO7Hrv7Ach0QozKeKYy47I0KM1WW1Lhmo9ttbzchkYeBwoMx5oxs2lZWlmyMaKNlaFvd0NZz0yv2edkkpE/wJbsqAleALY27HM8IMTJf3BbRcZy0ZRRII4PAMJcAfxIgrMrOpAGjIy7on1AHvN8OFzguNbFYD4vBwCxPM1qZzwnYBivh2DnArAArvaQKVfu3Bkfaxbd9XVzLZABNxMTAajJsAsQuR5xokrwFGuQ9Xgo7nsAJMws1yUe91bEg8KqOqkSGYNxuwWkkfSH8jMcA2C9G+c6vjcTgqXCnCABL4NIxBOyPBuxoABC+nvrdsbkPlDCnsiAHOAJI4FKreBaG1mDL4arMSD6PnFqrHgx0lFmJMZ+OxKI7Q8Qhtsv4/jud1+NcV3PeaRmayjDR4O1vRyATiVl5JaWtTDp6zORuIUFfyHckJNRjhI5wTQyP8y3GW7mjDk8fPywshHfuZ0MJuAxMzzPwg35gj6TJOqwSrWkUYJeC8STUTrmguRZu4khjnnHOMg1MFLcVJbmcMuVhwOGpn2KodV9BGCKe4NrkQGYNY58VL8Wl+EYH4r7gTAG4EbtUj+u6apY4GiVteJYZu7n/WH0ADgwAPoGg4rSyX2KwQMShdhINhyB905lzZ3DHhW8b5XBVlntbacFWHYspm/KBXtup7yOHOe9KduqGYazPEoqxlKxO9Baj+n1rymT02uzQ71FKW9A7LC7w34SIpDPhdybajyqwWI1utqd2G1KqW/GOy+DRR5IOTsJKmpNyjw//7XP1fbZ6PeUusoEdAk65A0jK1gLQBogKxBrW0EC7AQtOW6MKtwP/OW+fU+4oO8ND4jnAqgaePKsSwzzzoC4AdncTe0itm4Iet4pVm5n/eNeSCDavqzL+O7WM5i7qIBNdgBsLxjmOnfd7eD1Bff79PUkgUkCT7YEdgRYf/bnPrF5+vvOiym5E7FKKEHJNklHSXtVPJRe/sw/XEuK2wGszhLspEv355STCliHwDSfi/1dd+yY2nkfO/9wdLzRWgMtB7XKRAKsVAr455hSDrU7GEoyr4yP0jsptY7HxO1MQL3UzzMj0E4yYIKMnwb0MHPuewLfVDScgMhMLSBB4LFY+A0e7XoKoBRDWxhQeocybeAptlJZQDMZSSo2kbqnAFjFe8aghrGlQzfkqiwmI5CKUVGkQx5ZmQGFPhkKxs41XFaEz3Z7Rol2rUbGVRnVBCX+58ylsvgXS6yuK1aIcQIuEvBm/9KtF4WfcaHww6Qimywhkmwy7CkuqndjDgCJgC4mVmNW7DGZtqOGKmxdvKecCcDU7muXL18qrpxR5iVYLJhP3DvTQ6HWld2IuXPGYhgxWDTcbR9ERl5Ko9AHlwNyvCZAhj7iOsr1M6aVkjnpNorGAUAiS7BK0ah0zj2xHxwH8HNsLC7LgEjciclgC2C9HaVacLu9GW6zkk2cQx/cd8caA9JZL0qqFMrrqUieAut7NBjLGzeiTZIYhUxhHgFPAEPm+4pK/gTID/dAwPOlyKJ7syQAElSK+T54aJ9KtaB8AeBxdUbOnA/agsVENnLLjPsClvVyuMPSV4A37r24ElPDVkx1iYPGKMB4WWscl4nN4r4sJVEwNnCNy5euiqHEMEDc7GZ8TxjAiXBDTgAc90tcmHWBgo4xg6RTR46SfXmPWNmcV7LvpqFgb4z18uVrKpPEJiy2lQzP4VIMk8F4GSRj4R5hnmBTZawKQwGgmX2b+yIZt9wLlKEYbMAaBwCjeJKvgPuEvpU9gzFnDWXmtADWAtZ0Z5b9truPC+AbU9wrWCxabVIy3Ra7fK/Ow4aArW0z79e6Y+u3AWDl13pO7/J5btPxFrCOGe4WAvGmn9ln9mQ/DxpwWmTXPrI0viZYzwzVHAjuTirPrgImUkiWgYWRIL5eJ61/2XYTN1hFV/ZFwHAmjMqa1WnEZY3IeKYG83exyuyUsg7Eu/gZYMq9zn0FUIVBxY2YbN3JANOtNFJ2meDFwoqXbXrz9r1t122P2B0BYqNrfEm3V7morjvK9j7pjD2Dk60lec6LHafhM+v9lEPLZ+sincr3gg3OvpySXYWz/sMa27oymI6bJDBJ4PGXwI4A6+de/vjm2Q+ez+eNdrpU+uVKVBRmHmE/++lfW0tSDwuwtoNqrcXDTmwNrLZnp5U6z0+L8VZfrUJhJqx9ADiDbcueGrD6OBRhx53KNRBFkod3sVr74WTA68/gLF5OCKP5A1AKQKai6lhRlGau0dVCLcDOrra06WRFGCza569Zyg60kjBILG5N8MT5Br1kOjXrSv8qYMy++bwcP0ckQOThKoBPLFKJjXFdSLfBca1LsBVsYp5hV+XyW1hWP2Q5x66+9CsTWqXw1O/IRglTmsm5cuTpspfJp3gwczyAFRBDgqU0AASbGIAj40kzvs9xyrjtCjCV+QFA8hIrCJOrtVZiFQNskkwIICJit6zJLEnkxC2ZhZhYSfrkLMGwZbcDhF4J0Mv8AZxwWwW8KP4w/iKvYxHfyRhUIzReuL4CeJON36WYVGpxEmcJYDwTmTizPAwZZW92DDEZcF999dWQSLqF3gpAky6jeR91ciqlgBi358Px0Qa0DyJmEsCKiypr866SM12JhjIWGFdb3KypXXoyYtr2h0vrK69+N4DlxV4iKBhfMvoyfwBvkj2hNKt2ajCq9IlrAoIxFMCCvnHxguYS4EfGYOJxOV73VowDgM/vMOSMi/YeRPucuxnzjewYD/J55W9eLQYbYr+DYQ/JwILihqzMwwGA+R7Z23UbAEzmXmWNjtrX9JE2ScjE9VgHMKbErB4JdpgYX5JR3QpjhmKHS2kb9msMChgMalx0MQIBNLTG07CVazETveleK/cmCX5knmkAK/ddl3hN92aAfbm5a3HmIi2vBIiFgev9kh+qAag7YXSrXQZch78NQfA8aLWxNRnWtq95bjKw3feKfxz0txwwBMc+bhXQrs+GFNli8GmRtiA+41OH56T4k+0a60d3/OBRNia/RcaFdl/2vql7u3kmeTzIhrXOP+LgyehLTDcGK7JP748kjn7OaY5KNmPvO6tkOLKcHslXQ1msAmJbPX6s0w81+U9RYVKLyclvZStTQANM8zf/a+4D3evVI2G037SjvaXv9fZIJmZqdJLAJIEnTgI7A6xf+PjmmQ+cL0pNOlGZ1WL7c1mCzz5CwKr9NjZBXIIFusrmWq3Z1b2pnb3tg1VaqaUFFgPWxaZT621+EAz/cgVi2cSSqUh5gkvYJl29gMYEk1XmGb+b8Z0Gau3vYg/0uEm33gSa4dYaDLljZ+t4st0skt5k3y3IiP7Yzdj9s6Kaym4+vAzGfbwfiAJlBUTKeh//zLiqxIN+S8Dn8WaMXD7scp3ljCpeTYCVH5INcA3B1rXYpWRcxoQ6iSoFgsuzGN8Kpg3yOd/ZbvnOhoTsR5ZvwhXU40uGuLCbpH0pYwQY7SHBTrBPHO+6rySQyPI5KW9i+Ry/CliiPf45GQ4xsDJikBSKLKvhOs6LWFHiVklMBBDM7M+IMY0DANY0cETtywB1h4IRBeSRuZZrJjg9IWU84yyTlc5kUPsUk4i7K+trvxjbcNUL8HQpyqqQ+RcXX44/FGDq5MkTmqdcD2kAwaX2rYuRrCmYP1zQS2RbYeYyyzR993zbRZm+G6jKBRvDQfQNd9jTp07HdYIljEzCANzMUJ61WklkhKsxWYiPRYzvGxfejH8BRAvLn+s9DTHOBn7+/DnJWS6tZbxZAocMzhlzjLLINdIgEUmoghpSLAAAIABJREFUwt0YIEhcLnHJiqWGIQ9Bcy3AJKw013vtje9qXWIYuBD9ufjmRYF6GdVgdGMt0XfqteLRwL0PsBWYDeMI9+lJgerjIVOyaMYYYz0BtAG3yJg1xFy98sorwXoHmx1rgtjfWzDZxQ1Ysd6st2BYYcmroYZ1qGVdVFIroPml8CV7Ufwf6yB9/dLroBp3uI/jPvLBeiqMs3K5QAG987+3bGT3vvQr7/r1X+1DbqxdA9AcR1r7uiyyDTrtfi+X7sBuovFyvxWZDUDrsLfLAJcTLeXeNgY+K7DQVZkGX0DxgflpDrQKZ/jIfi4HAxG5FBdUtdBdteAVzzvnpveNJjSBsa0bXC/WNr8T830iEp45izhrnfuDZGkkWeMeYG1qzDCnsLEqfcYA6/PE3jnt9ddfDQ/3yEUyGgLXZcetArnDHrutVTGVdVWWm7pbt/mmd77XBfdA/KbSUuX9mMTk6isPjGLFKufzpzXozK37+HGxZvRw52ZqbZLAJIEnSwI7A6xfDJfgD5xLNy9vVHrYJN0De4VL20996lfXktp2GNaMCxwHrLmHDkzGpSetwrBVa22/3E3aJudf81ZIPUCap1OrUBjo67tiCcfVKR2nChtaFCOxewUQ2BXXjKgVHDOIPVYyYox42UU2Fe9INBPumV4IGb+adSVbpq9jegtgbMvicK7ZS/rWMroVbGYcG4qywVnrRqgxRd843sAXBqwC1nzo9lnWlI1kVxRN8XeFcfS1+SuWM8CJa7Dq2oC/+A2Xy70q71EYoQIeDY7tpmzFrO13zmEC3QrSqNFJLeDKUMG6ESPIwxyAbCAbJyULVQA7yh19BDih0HFcuummOzVjuBUgJw0PAXCJa5WnNm5yJMYJF2NKziiGkszNcXywfZ3beFwv3Yx36xhYus1YA8kmEodqpo5r7RHzCmi9Gi63xEpyHVjXp8Nt9UQAK5i8b337lQBugPA4P+734yfit/hHWyRMAmg58+z1qElqfzAzmBWQJmDyGsokYCX5F7U6QxZ8dytckFFwj0cfZDwKIL6XeoqxBjI2NMAdicriHyzjqQC2l6P8zJsBxImntSeBWV0MI8hfSnNZnwByXJiZU/p38tTTKj9DRmS5HEcmYtq6zvXifiFjMXJy/K/XpRjfYF0556+//U0ZCd7znhfUR9jpN6L0DSEVDPxQuE7DrsK+252e8cKwXrkUjHWUHToSho8TAVj3R1kZynXg0s1acR1QGTninG9+65sCCNSuRaa3b5IYyUAiPWIAloDW+hCozIeMTWVba/cpAVODs1KGyucnUGdhJrho99UWKGpXLlot8ZpSjMu8ex8dHq/vtwlYh20OQWurYCv/i65TGVYfn38rw9oC6V5W4R2A1ezr4jCW4TPN+ylnaR4a9qs3bwUl1DkZGnIz+ZAcf7vAzP6TLQFMTVpkwChaH8NYSdyUYDMSzMW9cvbsWSXtOn06WNMw6GBAkhEn7gsZNQxw3f9i/OgMnWGocdiI/3oMwzXmeX47/+4EsFoVeJSAdSgLy05ZeIvMvee19+vQlbeba90BjYGktNHe0+01u/u8Mby4ssPbOU/TtSYJTBJ4/CWwM8BKDOuL51SXD00lMzzGWyXxwUVV6uTsP/34L68lqe0CVho3w9qmRcoN2GBy3t3FndoKYM1jhzbC9QCr+1OFbtdWgzjHsKKEl3qyxZIpJUpxjbh4Rgxoo8B3MZlFobfrKgq54kWDhcuHUkrH7rW8B7DytVkhZ4rs6vrFMbRjwESWRo41kPSDCrbW13X84fABKGjXWWLT6s6/dKMNJq3UhGzjF1tGNd2Vi9tieVD6gchqU+bkuEgm5EjgbHBM/8xYdu7FKNjIIADeRsgo2chKQqQRAAAN0K/rxzG4dqPuQvQYn4w1yQSmEaeUjYiDKA9CDU0AKy+xsjDIIRNAs+YiAARjRqkDiJD4BxBG2ReOxxUUoEl8JawaLFwq2Kmw4roKO2+XaPpqEMX56VpMBt5MYgVgDZRZXJ0rU6YkOmG8wL2WOM6LURqGsjNcC9B0LMq0HIhaprsj8+ybF0j2dDWAarjTxnH049DhA3IjhcHbHzGUrF1cUC9FEiQDJYAz7CPGBMVOijXPe7a6qKe7dc5NruPbIas9oQwfVjbhBIu8h7mGWUSWAmuhFJNEaG/0nxhRrp1ANmMEAZMnos+sB5IZ2fiDQSrrw2KIIStwgOMotaMaqyH/rEmbmYQpQ6PY0pgnXIRVNzbif9MggTs4c35YbtavvPYd/T1//nkBU1hpEjpdC9lhVMB9+FiAW8chqkxQjJlz3rxAgqqIZY3vqIF6NOTPPCgTOyCyJGBTEqoYHOV60j03YtwxGNxNt3rdr7rn7IVQ9zIbC/jLWmGy08PC4LPcf2Xj7AE9PhQAIlBTdkmMmfnT/B6Z36VbsV+Lj8sjtqrcN03n2Adg0t2q33PTcmR6UNggWs/N9Tkse5Oxr4UrLoA3z+n3oGx/zZfzfNP8MSNt2JhQ7vsUDv/mkyq1+3B9Xza65vIJWDMONV/zzDcxpb6WAWPO8a5Yu8fDmHJytifeUxeZfQx3eoxmJC8rVracAzLIojM0m2ffwJF7pzION0Ls9vvyzGgVmOFcv1s/d/YAz+GI+rCMPe1+W3YQz3vPYGN4MjhN+259ps3J2PNSFmP7e08DShvOYpt9uQfaQ+ZX/Lt1pqZ+TRKYJPBuksCOAOvPRpbgU5ElGIZGttLGTUxQFeAQ3//kj/6Dtca8E8D6la98pTBt1SXJQCh3050D1q0A23k75IiLVqu2FAtkfaDkti4Q4mRK5QFvptIgszKSmZRpmE2XWp52tx0qhCprU2rwDd133Reu71hK1BWzP21GXY5RBuKYc67lGNde/6UD5TzQZwNfu9xSi9HuXvQFkGlAa1EZEHou7IoLYAW8yVgScmJcKOx5ybwmYM3Au5vLeDDL1bdk+W0VWrs8Z8kgSnpU4E57ZlrbBBQ5rizJkmA55UvfNgpAozvuNwpxy67fuRXZe0udVvpCrVIAK6AFHcJzDngC+N4DtAbDeO9eVVSpQ4iLqoG/5Ut76aIKG5jZYN+69ObsXmStRQY2OgDklJk4LojbNMYRgOitAKy8AN1HA5BSn1eGgGDxKKkCOGSdUGOUfpl153pZ3zay3AbzfCNYVsCr2UdAFq+70R9nrBaI5HPx1kgZhYqFWy6gjWRWAVoxQhwO9+C9kUiM+qRvRT9JnoQLNLGrZDgmmRCgHSB5PUAitVFhv+UaHUATcArTTgZf5HzgIEzQkeg/bPRG5xIM8KYckOJmybQbngkySsR/xO+q/mhcozOIhLxzDef9cyXK6HAejCv9RwbEmJKMzPeCXc5TmU/gDui/ewfwmfkBWG974l4BSANeU36p2NuQlHWEU4a3Y035XugMAtFv39+t0Yg2RJgVw5S9JfL+q/dTy5yYfcmHSRoWZJgCcBfWb3i872fXY/Xn9rj23u2+H7MN+uQ1/o6BnxZQ2yU4/T0qyzwPdHN/HrbX9nOd58U6xwyHpXOKkWpuyPxWEIHbHges5cyS3M3t2FiSqzqFrf8vbeo7DBoyqsH2n5idDQ8G9osDcb9hoOE3Po89f3MZ1YzLw/4bBLeKyXBN+Ldcq8Wwuwrlr7E23s5D5E0/AljXAqrdzdKa5+d77/vbzxevV3kpsZd6fjG0NEaBHiAdE8qitfd2CnC61iSBSQLfcxLYEWD9XLgEn3r/s5lIh01P/piZ8lwPST6HRvLjH/6ltQS7XcDKZvvlL385ldvC2Bls1I04TYH1uVY1n3WVhnWPy8H2t/2xcxcqFFLy8sWYKjBKJVPxZyWO1Vlu+d5ur06iknFuNVMu7alERRzbAbcSd+QJQtloM+raFThrlcY8F2ZX3Ej5DkAjN8xQjhGw2zeDasAt9zUkU47hmjqvxGkCWAWSSpymwVkq723sas6jlpi/R5nmQQqLpN+aWKpyTdqlLTPShfoRCHB9wtY4kIAz5Wf32ha0GlADGGGiWGu4idKRdv3BVDJP3CDJkmY2XB0TwI45Uqmb6N/1azc7VgFmk5djawGoyAoQBdiidIoy7Ja5SHmHa28wGigjZgy72GKvkbgOiXtOR8bdN998XTVck8FNQJnutscFrJgz5vdyMIewgLQFWD4Zbqk3g8UjWREMyp4S63kg+vVv/+qvBPzuB8CS22/091gwlFJm4zMZdK9cuR6g90jJiBsZolUSJ2IwMXaUGFxYT+YYhlDKKfcFYDX6RxzogwB8gEQY0f3B9hL7SdZewCmu0iSbOhTsJlmKlekY19pI/kQm5XtR/oW5YrywrLvDIIGLLvPB+ADluAXjFq3SROU9McPepwSuWcvFrZa4Yr7zum+BHOvoRrgYy4CjjdJrOO/1utZz7/DGnPcfYRa5pnM/yzhFEmfhPeF46Lwe92WuceRPHC1jTeCf7pxy+yyAlasNjVjeC6prap/lah8a9fwau4mh0qzLELC67Y7DW6Chj/ZJyLL2brvv5sFntpTySzCYmwnXK6DNCr3qi/r4nCvP87A/xeQ4380OU45zTf7WhgSDMl1NRoF8BhiwddfXvpp9ShY4vVe05ppcAD2QDSgvLHoHTy2ChmEF4ODeeyT2jeefe14GL7JvE8N/KAxkSirH+mpgruIcU7I9Gdiw0VGupcvdsYheiRsXA9vtzv3DPq8CfC2gujaQIQb7FUA6Z6q8enOXz7dWcs6w3V2nJPzy87T9W9dzX/Z1rfD9PIPOeQ4F6NZ5WVEPW3ZTe5MEJglMEtiKBHYGWCNL8MkArKr3iak8NtCMf8n6ifocf37iw7+yVp+2C1hp/Hd/93dnf/EXfyFAZXbPSmB78XyAlM26PFBWPVS658mKh09/kBWwLmp/IWClh+VaBmt919hUQEkw1SozdlU1O0LWXGe39XEo37wc05jsaio2yF+lPMoxKL1muDq2Uc/lBGT0zawqAEx9jd85z+wrx9IvsW08+ApY9fXazL1mWP2gd+Ig2jM4tBKXzE8tv3M7ynbAYpKPlMQ3KPdtDKSv2yoRKt0hgByxptS2jTblCskKLsxey5YhJ0CXx215A5g4ns+ZTTfBtV0wBZSjX9QCNSBPo0Bmgk3QQVKkKM9yNVlM2mjjggGoAErYVu4tyTv+A0x6DljXcgXmOmVtG7R6bTK+jQC1T588rljUq1evyH2W2Erapg82WOCiSoIU4lIBgc58C6A7HoorSuVrr70aZVQuzQ4HuD3//HmxaleirAo1QCnbIjfkAJjn3nMua6bCgsetceXydZWuOCoX6UweBPj0HuAswfxNL8cYmxI4BUsc14YBvY1LbiSCoi4pJX/oF31krfAe2TJfB2J8vADR4iejA4A5sunepA5sXJt9g/lAroyfeDsMC7CsAMKMFWYO857w+sgkX1rYybZ2oDIl3iqRdzX2WAnFHXKdfaHeL2pNcpCrMCuE+zCWq9eU55i41JRjrumWwee+cNyjrz/GOnoN5t8+YPV1+qAyAZJYo57i7rjKARtZGrFrrdsc/u1dY9D2onNWfT8ErD3QqedXekUk6OsDVpT5vryWg6pVz5ax3zObeBrAvIZ0B3QAKOejfXh7PdbvSy3oAlQNVHr7X3MNbgxi/2Xsi/VJjCmZsE+dPDU7S9beAKeKlY7/MGR1bq3FmJhsakk/v2oC9Hs+g7u1NMDum01927Wae6cOKmuynUfNSxnPImNQOw8tdPT93t5jfUnV9XcrwjnadTBmOBl+162ZvFF7UlvH3V42nHE7yzs1A9N1JwlMEvgekcBDAKzPRLmOzBopt8zIXMk+SPbOUO8EIl76yD9ZS5zbAazJAO2efe1rX5v90R/9kdyQO2Vy5Kp9BSE37cVKhUHneKbh8UFVoOrf11FMh8cOAasVFwM9HS8X7JkUah5MWd+REi2RdTW+Q5FtAUvLWFoBKhpmp9gC9oiBzPayTqofuvqMxZ5LFyZUiorKswRAC4Zp30ZY2uNcg10DZYFcEuPEqwPLBczaZXV/sFl++Xwr3GaZM6404yFRkLuSOhG/qHjO6BzumQC+FnB7DD6fNsS0EucLSC2gs1UwDNI5luvYVdJKQrp1kkApn+AcA2CCjc21nABFLlhkY27Yt4wvJn4VV+GIdQw2FbaP5EUZq1yNKpxPrCf/LkeyH9refyBYv2A2YW3NlisONE6lzAxxuQbfqZCnouPYWrLNHg7X11u3b0Qs6kH1lfIsxH86ezQs7BGU0+ISzm/IHSAHO0p23DcvvhlJkHAH3pi9733vl+GKeNZrAbyvh5swii7r4+wzZ5TEiA5SS3Qjvr8X402GNNcQ7tz0k2vQZ+JE34xMuiRzgrkkgRP3+75gU3EzZp1zbgLNcF0O9GYGGDBPXVqALddD0VJGXIwyMW8yAMTxFy9emr0eiY8oCwOg5jcbWFzf13HgjE2Go2J0YZ50b5fM1GKYGkNTq3xqT7KBrHMXH3fpGyq/2U6CX9323G8CrqWUU3yX9XnzmNwHANWOie/HyLeJerp9oNnMxpTsHkgrxw4Ba7rYdD8WdbgC1uYSDejry2DVtVulehEYaK+z6H0FonlE7zPxqAWw9n+rCj5u6XWofu+9f9Vzpd+ruecDht4CejpgI9a6Mu8dQ184zXpcAk7dT8U4myW7vI/XhH0yMkeX+f1wGHWee+5cJFI7ETHW51V+Kr0KwoCJx4bmtq5v1p9GXYyXeEaIWf8ee63KBjw0OvgelejMP5f7WqumjR1t5rwarvJ+4fPuUjXAdnTv8RWIGlkWw4ee3HndZeB0HeA6gdbvsYU+DXeSwLtAAjsErJ8IhvXs7Kk98YDcnQ5AZH1Mi3y6rcEqvfTD/3itoW4HsALaGASA9etf/3pX1maMXW0fFkVN6T2E5ztpZWr7gHWZhb1Vbn3tjvUoyokVppbVSQAE45QGAQCGY984Tkl5issp7Rk0OhbVbsYJLDPpki2xgDfcf+1CVtm7fEgiEbOOrs2qY8NQoQQ0hfVsmR3PRbp0Zt/9AHbMKp8PBhDhPN5zXbsGC+zGeQabOY/p+shvOg7AyUAA0FKsKjvRAocsY5KKnxhY9SdLdbSGDt8YyRzkNcROlZgp/tJWzku6rNpdGNnzPdlf3Q4K352Qtd1FczwJOPZE/CUxp4ozDAon+5djNrgHkAHSMkaWMjXBWGsMyfbxz3V6bwVriHs24/L15PZXxohRAxB3/CjMI2xjyg6AeOP6DV1fsaHhTrs/WJWNAKheVzDIYqJjnrnGzchSy9wDIs+de06JpWAt33j9TR135sxZzROugyQCot0TwdxSm/NKJEFC8T2qWq8JBJm7br3EeRejFM5bASoFwmCxox27RAM66dfdYNc1TzEay5Ux3JWrdsrlaGQUpnar3I5hkEKWANRv/vW3glm+LuWPvrXzk0YZ3G7TuDDHVgA8AasFsHpdtettDHyyflvW0/f4EOz296N6z2heQ34ZhmEl1J4Bya6Cj4ft9ZjW0vgqgOg+bBmwsrPSv6Sf57bW2t48aF8IRKWR16Z2Algt8/xbngb0t7gErwKsQ6a19qq6Xq/10NNe1pdPxy42sZ4eq/cjGzB8r3RiKbYuJM+e6CRJrFMn0jp18uTsTLj3Ytj7vu/7oLwe9oTBA6PZxu6M1adPyuKrrlUArjaKp4j3HfqmfpWki+uO+0k4bhVglZGhSJCFJpBajIdKMqccB2k08HPRRulWOfPe42e/VlljIFimZ4zJeREoXQesakVMLOuTsHynMUwSeKwksDPA+oWIYX3x2dmuvTys4FdVmCQUJpKRFOU7/rz0o/9oLaFsB7CywTKIP/3TP5199atfVSmdoQLYXry/sa+yhG8fsDqpwdyDpHF1mlNUGpBqpdcKSjI0PNmo0Zq1Hu+FQi53xsJ2Ov4SUGEX2gSlWR7ESXVaxRuwAjhyEiAuAevlByPt8+qAr2NYy8MSAwX1MwEkJJC5G/FyrStsC7R5eBMj2yk40YZZSoAEbpzEewJAaAOwZrfb1nWYpEYACMC23XifAnGiyPN/Bch5nAbFBsHJlgZjF9cEsKpPvdq6CSgyY3Kt/ep1RLuWS7pCJxBtk19xDDVHDbafolSQEkFlLdcEwQGEIssrDDm3Cwwrx5G8aCOy7zKgK1eIq0x2RDXvQv3BNQ8XWFiN6wEwLQOYzyx7E3Gc4SpL+wAzxgu7mbVKM3MvhvzngvUEvOEO7JqkuPFyPcaF6x9zC9AkFlJxuNGnO1FW5nYkHEqGJcBogGdA8JHIXHs4WFmuB2hlHR47GmVadP2MLWUdPfPMc7MbpSTM01GXkTqiCACXXQF/mFMpwOG+HLJ5M+qnUlt0X7j34r5MRtyNAPm8cGNmHr1eW0ZD1wSghsxOnz6tuF0SLzG3MK+8YKwZE9eBcVU8s2KB85+ZfTGr7G7FgFFuii7bqe5l/RP3lcaT8qoAtqKtFty2gC6/7+1Y5XP/e3OZXuNWdh0msNkZPvosa9dvRj3CiI19J4W7OdajmD82Y2jHXovB5by78WLAmpIa/r5d4FrPq3GoywCrlnsZ4DDObzjmLQOIZtJzrWGMyn1FuBFjTjFSKJ+As8jr+wRCqtkNY+o9Ntbghz74IT0vnn32Wd0DsOB7ie+O77iBub83FUqRnGkmiQszQ2sMLEbETl7xW+s5w9jljdKs+fFV8OR96/uuG9kgiRXPFgNWGWw1szmfbOf8Q2fhWe69hX1Iz3J+bDwrbKzp1tZmccEf3BNaK7lYy9YSjTRgeatrk6ZWAvMnb2qnEU0SmCTwLpPAjgDrZ1/+2OapDzwbDAzgKRTaGBzA5cGDqOupGn8BXu9tzn7mE//lWsPeDmBFGWVz/73f+73Zn/3Zn0XJi8y4yYOkdWd1B4aAdWDcHvTT7jcLtLDRUSWjAGAdIRbiwdFXZNsmxhiW9ju53pLOtnl1QLIo2Hw2KDLr6myr/gwQNEAVu1YYVlnW5cqaGV7N8Jn1FJggFjWu4YcrDI/dKHHlRGdxUqMWZErBAaRRyqVR/ulvez3ADYCVPrtMjgFe9oMMuxkT24vPI9FX/NfGsFo2tMl7x9XqAVzkpEzWuJUWpt7W7VTCYNYy87LGrnIxCZJ9HP2gtAq/t9mZM5lUlhHhRbZdfOfNWCMD+kWs5EaAVkqtAPjJaEuioI09JCK6H0ANMJnyFsAO+AXzeSrqgqIMObbUWZdPnDih8wCZJE8iDhUQ+1bUIL0Y7rsHI6PukcNHZ8eOH5ldeP27USPxIKMrWYhpj2vkeiexEecCaAF+sK3IkKRJWRsWN9osTSNlNtb2rWBcAX/PBBjO9YMMQpmN8b355iWN+fDhYDoD9MISnor+0c974W7czaf2jgDpIW/YTVhkwO/NMAAA1CmZgzwYs+vq+p5v73P6Sr+5FWFjMYgkwMtatM58bUapBX/D9+0a8HsxJMQM29DUAFYnY2mBabpV1lf9rW9k857U3vu9E5khgdrCrjbsDIBV7TaAVcau5qW5aja+VcDVCX6snC8GrOMg2PIajiE/17HPjVH3Zh2jRtxsxQ8DuGYbTeIkx7BSQ7mhc4fXWgVY1dflD5e5teBz7L3hfZe17TkUUKVnMmDhlQC4vC+PieefJxnSodkLL7xHLvs8K/CEALBiQJEHBgnCYsjEOWs5iioGPPXjT/sGlVLmqIwJg1ILWP2cdc3w8Xl+8r9t41Z9pw+f6a1cM+N38TrC26bcx8M9YuH9MxIzXI1j9V5slTyvsa0aeSbA+uSv32mEkwTe7RLYEWD9mS98bPPk+87ONvaHfTZKp9wjZioUTb3wlON97HQvffTX1pLDdgArCi21FXEH/oM/+IMuEREXbF1I3YGhEpGfk2mdf9V4kfytr3D2j++7vi0ErOWkdJ2efw0fOPochylWlxi6YJcMYDx5BistQDXr6geU3QHNBJpBck3Mjk0yc1oUXydtQtlByUchBjjdD6MEn/negBAAELCuFzvaAomMFU2A6uunS+ddsYZKCFTYT5gzmDTGyPcGwcneJvvVyoGpyTqswfipBA0xfRmzaYDsNWE3W62PGC+xmQeCneQhngmAyLxbYgSLPFplwtetzHUCVo+L3w3WWV5yiVWm2UgEVAAv7Ss+THU9YZNLNs/oO8CG8x3bK6Ac8ka+gGOYQoAiGXHxZuDaLtnDe84FyLJeALAA3CtXL6ncDCwtWXEBvCRfuvDGd8UEcw7HAVhRXrV+Shw0c4EyCvML4IbBBUTSP5hKra34j7IvxMReu3Yp6pYeE6tzI+JYAbx3b+FyTH3Uw1KYKfEDWKakC66JzHXehQm4pKwX4wdsrGJP9x4QKMZN1zWF8x4vCa5KXKHALN4H0T/H8TIe+r+/xKgiG99rnjvOs5eC1+cegEt3T6TjSMvMyUl+ECtalbtKldZ9pt7zQ1Awtkd1+xXABKIEGRXNuN3LfM32ntC+UYxn2o+a19hut0iJnWM1YXAWUanq33IDX//31TGsdLubgyWAtT1udHNd8KW7m/d4CnmYdMmn1rWQc/uwgGs7l+wXrhntfQegugcPgBDXyXDpffHF98uFl5q+eEKwOFQqpcyNXIALYMWjwgY+ZajG8BnrGiPz3vDkuCuPKNzL83zvuT2g3Bg9vPeyb/mV323FsDt4ehZDwXCKngoW8d38sss7Mive+equllGspzakpjWClRs52VbWW3PPdGuh+W7snrqP0aF5Pi1ao+9m+U19myQwSWCSwLoS2BFg/ewvfHzz6RfPSNncE4r0PdgGgVRpSmLueL30o7+yVn+2A1idObQFrHJPajMgNlffKmDtH//2AFa6a6VBCmj5p2QrIes2dggF227BHrcUKRjNwmR2sY3FddKKCIpRupDV+DxZ7sv5bqett0riJGWLDcANYM0X7GMpoRAaXMe+lnYEPuI9jGCb0Kkdo7MM48LK9QBn6epZY0spT5KMWgIkJ70RKG5cglGbWHshi1ubAAAgAElEQVQt0DVgN7juFDuAJqViwq3VLtO077qrHGeG2jKtYP+++gN7ikuxJBHtefxV4YOZDjY1QDnuzJkkCaWU0jYA5nSBVvmaEsuKgul5PXosQF7043rU8eQ4WFOA682bEW8KkAvwCoMI5CPRkJkZJhd5Hj16OFx678wuXLjQxTcDTg+SCbfEP9MnYjo5907UZaUdyr+gOGtNwHaG94TvUcV7htJLFl5kQNuHIuPv7ugXHhaHgsk9KRaYxEYRhxrs6jNnz2vcuyNODpkxv3LTjrWD+7K8MlRiA2NXxuUqEZVd1EkFI5sHcdtZoijnMQE+fXQZJ90jBeE5yQhrj+v6frA+6L2CcfLe88tnks90yqKUUDNReV9Kaec6FZvm2tQoyv93TNt4grdFwNX7gNeVAEFxOexKh5U7UMC0MJKtGz7JgRSe0ICJBL1bABeNUix5r9rNAX4rjqnXn49h9XjnmqAfIw23Y9nSuLoLLHcJHutPD2BGnwArEnH567nIZeD10B+Ra3FyLsAXTldQOdYz7veEBZw7/1yUkDolg9RzYQDi3leTElvKmX217rn5nQ0X3oMAu/nK0AXH3zucQOOJEzHAeA/T0aVtP0u8VhOg5r1ax7p9cJnVBZqbqPT27QSsno9lfyX7JKXL2PNuJ/O37zvLiANIWLXQK4D7FZl3+1hd3Dkf+dnybddcgt/Kig/1mv5Kmz5NEpgkMEng8ZfAjgDr5//+pzZPfOCMnp4o3koa4302nmUO53jpR355LUltB7C64T/6+h+LYZWTTacgjm/2bWf6G/0407r8YbDoQaunf32NPJClVJQHkh6Epd88p6w4uAH/5r8GYD5PoMKKSwGNKCZ215VCU0q2mGEU6CBRRvTNLrjdgigsYafMh6ID2LDiwvcAHFuR1U+szM1DtrKJGT/b9U8P22Qk/TAWw7uLciQHEnCFZCi5omRHBQQKUAWgIckRL7uQJoubLnwo8hzTuTEPEpcAGFuZOrlUMtK7Fetpps2uyGaBOU8McJrENV+4qmbGX1zhMymQ+4chx6B5M5gCFNB0qYbkgMUE3MEkZqIpu7k6bhIg6HhVu7/eDldaYkVhNq+FfMQoKxER5XZmcgWGMQa4MbdHIqHR8Ug4xPxeu0rSowSlrIFDwYhS2gZwzrhRQJmPW8HOXg1W9cYN4oqz5umRI5GAKQAuzO2ly2+p37gVHjlydHY5XITJDEyfjoS7r+qiRhbjdGGe6XsSUKmeabg6p2ssNV/T7dtzlYobTHPet2K7I1bWGU5znmGr08BiYOn5HIIV3ZnlnkIWdoM362+Zt+d7/fsYsyKL9oB1wObwHl60/7TXGF5v2fXb9u0K3F5jGYjbHsDrb+ftQ2TY3nzSpQQ161xXe0P/UuPnktV3DMiWdTTSRDEqNK7A5aCuX8rADtBPY4TXgYEhY9Z+JiNT/A2PA5U9is8wm3bhbcfp72wgVBmZuAyZ2TnvRz7yEfVi46mN2Yf/1oflJaJYbu0Tyf7bi6Nbs2MCGhvwQ/xuVcKdVUTr2O+r2vRzYuy4zrugrIG+sYDFNj54zalwenq3yHAA+MwFms/vYoQYtsA+xdy3rHJr6OJ4nu2Z1WP+tUpGD3G6pqYmCUwSmCTwREhgZ4D1Fz+5eeLFyBKMdZgYQCWVKQpniEfP+vi/lz7y9gFWXFbb15h1sv397QOs40yCAauV5w60xtPTSjPKSrrC5qsC23wSG7y6jV0Bjlp21d/vLqCxjY2S+1thMVt2CdZR7QL45EJGoo50FXVyIb93v0jWhPLVKvlW6KsbWY7L2XoNnnQOtUeJs9IURsxplKrh/Lsl6QfgCVCJlmF2FwCVShy1VHFLBwBldl7XIzWrm3JI5XPITPNdxp3i7lqTVBmIurYvgBMlhWzHtIe7HQAsM8xGrCpt3Ms2cpx2TU73eN0sYgSD6StlfqQmybpTys6UOQb4MU7YUPrHuIgR9Tw9CFe+AwEixbTAyoTSbGaPcWzs2xOuucflFkxCo+vXbgjYkhBJbtjh8kvCpHQlN6MZbO+9iEFHkVMML2A4GdwDByIB083rBdRnrPOhQ4dDcZvNLkZNU2TDOsGwAAPP+iFpFKzQsSiXwRwBQLPcSrpK99jAwjR4zaiOaCkNRD/UzxIDrtrPxYPA668FB3PACaZRgLe6evs6w53c67dtowO+g2suamO7gHPx3uR9Le/5ReAWwLrqtQ5YXNXGot8fJmDVNUaRqLnF0otYE2NjamMK5/ZN4ZFk6PMyeQ9lO4URhTlNP9k5I6jbw8U2Wco0WNkoJ9atrLXMzgswDaNd/IcB6Jlnn9F9cvzY8WBRz+WxsW/reRX309Al2Pd8D4xtd5J2eN4qcLkKjG0HsHb3+AhAV3tl2ed05l6qrVaGxZzRMeY0b6aYv9JAK9/2HmvZU06p4JTnQPau3TeGhvPhmP15lSx3OFXT6ZMEJglMEnhiJLAjwPqzAVhxCc4Hs3xb4uFdHu56SOTD4qd++JfWEtjDYFiHgNUXXoehyKdeX+FbdF62Ow5CJVRAjdDgOAOrjKuFaWxBta3wKOZ+AOpKgEc1VQvGyy2wKEYcY8YxnDc7BS7LsdS4JJR24gENWh2z52vtjZhK5pIampSpMZBLBjLjKmmvTaikB3jzwG4f3tIHxJplzGM+7BN8uF8dG1rk0brtwjKSSMvxrcQs4w7rsj0AL4H5ECfgpraFzPIzfedvusGlnKwQen4NxtM4kLVBDZI6g0BB93Vekkkxk02/OEcJiQJs46qn7LNiRqIvADDNeyZcUsKmGA8kd7oho/Rm/KbcrkPOJDRiTrxGxJQSUxrAnNhPzj8QYHJvxLMBnlm/ljduuUfCHZjxU2P16pXrAsokx+LYw8GwHji4P7MUs2ZjubYA0gxzxoHiwpwANxXBrKebmZpxj42Y3AC2MM78c9kYrgvY5bMMBsXuInf0smZyjZjOSPbdrLbvB81PgGHuiwSqC0BKA3AEPvQv71aDmva+Ghp/xkBvH9TMA8KxPWLZvuHf2s23ymAxGM1R5GsOEI8A1SHgflRAdVm7lWHNvVWzPAZCPbAmKV3C0sVupo43beWylTG266C7fNmD5OMCu1lArJlVJxzydZwwznviBqxo/EfMOuuUzLxno4QMvz9/7vnZ0xE/znt5dlB3WMneCi6POTTIdWK84Ry2Y32S3g8B3XaAXN6Zvj/7xoi6CeQjuXXrDXp87r7ys2n4fBgaDFgfrY3ctWi7e3y1/ehJmsZpLJMEJglMEnhkEtgZYP37ANazUiJTB6lp8VMhzc38p374F9cawHYBK4P44z+pSZfGLrYdwLocrHKV7QNWM6tWSKTMC5QmwH1AXdFSow2lRg9GMVLJLKUrK/Uzse4n81ndYBO08EqWNksjuEQLafQNiJyoiesKRIV7KYogZUvIWsv3rasT1/A5ZhR03eIi3DLBvn4qf8m4JbNKJuFa/oZrGPQZTCIXs68wrB4zYHp/MH0wGgBLAUzVkq01PA1onDCqyiHrs9I2Muuy+hbZ4c6sOEiAbknY07qGlpDfjo1hvUvujIvEQeEKyG2Qrq7MS7pb7w6AnuApWUV6yjjSGJCZky1/4jsZN4wo3+2P+qZ2Oc5414gvjd/uBSAW8xmgU2xzzDEJk2BtcEWmDcrc4FoNgFRMbMzpW29dUoInxrk3+nc44k5x9WWB0F0nKusU9OLuzHpiPNRbZRy4Kt4LJtbzuLHvoN7TN5WzCRbJ4L2WWEI+yUzXdVk1uqr4Zf/njCrEkwq/jCfqGYIVy7xsTt22MASsYyBVu9kIsNoKIJoDla1my10++OwOtoB2+N2ijdTM6lb6t9amvMZB6wHWAjyXgVX53rYU2tYBq7u7rhz8ADRQtOzZC7QnY8jJxZBNc//GP4wwGR7wQG7zvD996vSMMk1kvT556pSyfZOl12yfvCgKa6v7qwXj8ZPZ2dwnbMBKz4fWwLfGlDx2h+wEsKYpJA3mSbB2lKfmbvhdd1w5lpCM3qswsxneUmBwt27TO0S2yxEDd7szaS2VRHCP3YRMHZ4kMElgksC7TAI7Aqyf+88ihlWANWLfFI6TcY5ywMGKCRsYO/jP/MijZVjfTYDVCs8qhnXIuw4Ba8ZBpSm4BbUtgLSrsBI/Ng9Gsr+abTWATCU9gS3/AFVmo91nlCIzrqxTzm3rjfaUwOKmbICDC6oz89pVswIDWMNkZpM9TUbR7JkBK0qgkhjhWhp9tBsugLUFGbTh2FMpHwXoG9jRHtlzLQM+E7vZsdfSadJA4P7cDHAOICMe1EDZINnKrA0KCfxrHKWybha5KiYzQKXlDqjjWJhJ2OHUfasSBOcEYWj3tT0R58p1nHDJ4yabcOduWAA+bQE2E3zfkezIIEr5FkAjYNW/4474+usXorTMxQDYuQvhkpxsddRvRaalzmsC6WTAPXbkokRHxAuS0Rf5qQ7wPRkbDh46Gu7Ct2aXLl3Sta3QW5nnelorhQmsG8/8+vbc2H3bRoMqu3lD0RjobLNvLgKl7XwM33uvXge4DpmX1IX7/otjAHXZd+1vi8Bt9zx5h7KprgsMVx7XY1YrPqyM2fyTc1WbJJwae7XZXB2qYOOb59EAiP0BIxt720Yk0DkQidJ4ff/3f7/uDX5///vf3+1PjsuXKzGMcomh754LBj7CrgniHVrB/SGPkDBi0bb3q7G1NTqwx/jLrQDWUVnasFDk6fvPhjeLhnOH/wiVaV/t/jw8r90TFs2L5q4EZzzGUzJ1fZLAJIFJAu8qCewIsP70Fz65eeyFcAneA2OTD95O2QQgwaaEu+DnPvoP1hr0ThnWr33ta+MJDhYwGfNKZbWojimcdRBWRPsKaXuOHILt5Th4eBVIXwBBzULaxsmkAQAglCCndY30A9dKDSwr71X2hrjJUK6c0KYtIWN3bQHKwmAqUZbY15aJTQZX1ymuyyhtnh/6syEmMrO6JrsLeCGeM0vTGLSmTDLekVe22z32uzXDtRIk4fKZLqhkiIW9FFdf4g89dvoDyKJ0kpVNAzr6QTuWT7LCqZS4XwKfoUzisoth4K5ir81kZMywmW0s7bhSCxzT+Zgc1Wglcy7lc0o5CK4nkFxqEHO9O5EkSfKiREyptcc8JSjkxJShkw9lP7MdZAV7yrEGngmqk4U1Q4zsr1+/IYB//PhxnXP9+jXJkLqrZCfeE8wtYPXK5auRMTjja7P8D67emXCKOeUcflOsMCvQbEPJUK0xBGAFC+yOH5kj/sGwApqp0Wo5OPY1QXeJzyvZmysAy2vkOvHfNCbk9SugzV/5PH/fdSsqO+xD84yG1Ztvb/53tzX2dxl4XQYq1/1tEUhdeH4niu1naF023kW/rQKLvflYegGzYcNSOR7YYp/KVX3og6CyzgQUG1YfprN4sOCdsD8AKb8SN859wP10KthS7nPeP3PmrO5vg0vmRXHt2gvz+3RBqINur+d17u9azxiHWdzfzHJMBlvex1aNdzvz+K46R766q3uE7JJLLRxnEtcdEHULvmfa56Xv/9aoKsNt8RDLHaa2pauU36QdaH/JvSqVJw6e7/OqON7Vo5yOmCQwSWCSwCSBVgI7Aqwvff6Tm4fPnQ4FNpiqMDwLZ8gyTMoVdvV4sIT74cuf/JW1pL4TwNpmCR5ebF1lMR9VjTKzEOiOuwKnMpJPr35LtUc+86li5lfhjJLIxeM3M2iGr23XDKgfwga5yS5m1sk9AQ4AbVk+JVlEgJDdNw0O0+0yFK04qbabrp8GrIAyucoWVlZjE4hIBbO1YN+Kepm0l4xEKlyAVa4n5qCwkG4DTOJ4VQFEMsBSIqa0G9BVLqacZ+BmV1HYwX1xHYBeZT7TLdosh5VKx5l5FjxWlc0hmRRZOgUcrXAWRaQoJ1ZyHK/EeATqKM8CwAx2qK3BioeZ2/IcUI6I5nJO07gAKMyEV5SSifhTrZ0EHgasyqzreNdSkiUBa5b+YSzI6PLly5Iziraz+VKL9GDEjpIYiTHAfF6+dEXrQPGzu/dqzXDf0jfLxfHI2dfiTo6/sFyGs//UMyV+Fjdk/u2O7L93o13WHfGqvFoDDHJepHB3rFYBlrm26z3Tgkyv+9Yg0t7vaquAbK+z4e/D75eBUJ/bbpRj7S3a4Nbfe/qM7CLg2u4FumZhVm0sXNSPh/X9VkDTWsc2zGoeP9T+tw9Yh2PO9vO5hLGL7NXcBweiNBP3DPWJT0RGbbpA3Cm/t/OvddMktBsCoeFcd+OXhbLmHqj7X8lOW4xx3ks3myRSq67xsOZ1O+1shRVN2S25yoJcD8v6ZeN4msZz37S8eG8j59g6bOdKz+SGjfd+5Gu3n7vnO/tM8UDZjuymcyYJTBKYJDBJYGsS2BFg/ekvfnrz0PnT8ZSI7LACrPHo2J3K5r14mj24F0zJnc3ZFz/9q2v16mEB1uGDZH2lcRFgHT5pFz95h4B1/szKKOghHoDVLxSWLokQvxWgmEApeVnep7KeILBlXnEjhiUU+xnAsQWsgBHcNy2byoYTp2XmESCVYIqrKfEHoKXEzNJPuyHfuRMgBZBc3KkoJZN1UdNNLlk2wCRANEfaXhu9EWDneoBiYAPcuu6nzghASIIhXgasXRmUEjdqcOtSPR6XQbnBMn11nVUxspLHXSmSOqfoxVJyxLioy53So/4UNz/FFsOQRv8E7EPBFLusnqb6RD8V4yamkBdW/ATC6b5N4hXmEtCf8crIOYFayC7AH8cybmUgLRmDDd45P8cIaLwZsalvqQ+wRJxD3VXWh+LoApFmsqwoWRNGBTPS9D+NCPQLEF4YTa+9sv4YGKVkcGlWHGu4EO+PfxgzaI9r3wtXX2UBhm2NcZMsqo0hxhXYBpihm57Xf1UsF4OUVmEcKqL+vA5gba/ZnTdQQNcCXEVWbm/R32UAVKujQehbOdYLN9fmTl8L9rWWoV7zEu1cGIOmm2x/rDXrs/eH3PdstFg2B/JiKWwXf4k35Rr2rsDCQowp6/TkyVNa34fDeANAxVX9TLClByJZ2dORRXtfKdGVd1/D9ivivGHhy0bRPmN8P7XGzhZ4V4a1AHIRibmXy/jFeFMwaTmiNFcx8A3B05rif1sOe5iANb0mFj9X++EcZT9tCdmyjyvu1OvV8lwiDV2xgNVlesJYE8vmpt1T3pbJmC4ySWCSwCSBJ1wCOwKsP/Pzn9o88p4zAUyJ04vnRMTe7Ar3YMWyAlip5BE45POffLRlbRjEGMPqwY09iMYfTolS5n9bzKgO18cYYO09hguj0Ak+LPZtrJIZxJY1NLNXmT50m2QEDWrFjgXwoN19wfrxFwbODCvHAVjtNqvndHEDJs64Y6zIPFwSNjkjMG07PtQghCy1tLm7ZMFNhjTL31gGANb7cVzLFLeAkjqexIWZiXtAZt3GDfZ+rCG7NpvxtZJA2R1YVtozWDVIpT0DRrOsjLcFrCzYlHGBmUVJ1lhptzCLqf8YQBkUkDwov9P1N0k+FG58Ze1QT5Y+cb18pcuZlGoBWLtS11g1y9cu1cTBpot1HgMLmuA1kiUVBtufb968EaDxooCrGFncnGP+AcGAUhs2DLi99nLtZLIl63nVSBLfc+0C4DFGYcyQ63CMi3I6MKyw1NR3vXUXY0O4Il+7qTFSh7V1A7cngee/BSKL3vcBwPKd2HKStHtzluf5Gouv1T9ueLVFyum6oFb96tHGuSzmvveKsfv5yLBH965BDOtW+tVdYgFo2E5bLWCVWyUGiwBorbFC69CeJi0oFghNw6fl3pu3cvcJ7JX72Mfxmcy8fD569HgkJYvkSHE/nzt3rnPxPRJGnO4e0P2/2ECyfNWN/ZrGxGXga+ttPv5nSMJLGNY0keYBOff1fTv61mBlBpX5Q+vY7msn7rtbBe3b7eN03iSBSQKTBL7XJbAjwPrZn//05tH3JmAllhCr8a4NFNuI69uMBBIlTvDlxxaw+gm7zJepLqFWkfTjs+QtrAc1flFSwgaA1QymlX1OzPi/dNNNxSwBD++VgAjX0jgOlhOQ6Jpy9AfgZFdcyskY4BlgdjGlVg5jDmmbl0Ez7wFxBn9cV26sAKpAO7jXdeMs44FMgTGE4RgCawOoBKwZsyklJfqO0rIRwEfXCsBll1/6rT4XSbLerMS2iaXsiuxx2+UYAOdEQhyfmXqT0WxjxfgOwAdzrCy/kkfG0QrwSa9Kt3cD7bsP7grY4YqdbEwq5jUDM+fbhRrZOiN0lY3rnSIL9bnExFFaSO7BYQzieyec4njcf12e5+LFCzHXd9IAQAkhxdIiP+SULtXuc3WVS6AK8JTBqYBjrbn4Z1dwDrIr8K4S77o3EjDBXMEE3wp35luRgZiEUTduZJ1YYmfTcEBNV1ikLGVkw8gQBC3+vJ4iqvP1r7nVeiCo/rAKtLYPhXXA2jrH0Oa6hrNFyvqiNtTfMa1b4vC4l8mx7/UxfCiuO74xueV9U5MPOUu0x+Ipag1DyVhWIOnM6Noj8ExgsaYNSDWGVas4mNMjR49ofQFOeVH7l2zV7IeEKtgzJeXbRpaut8aGcsnPw3P5bPA1fG7s5DrjV3+nvq3PtzJczXO/Nylly6ilQ/O43v2AkbQ16JSmWuPamNFJ7ejf9mW7E8Cq67d7znqqwjs1bdN1JwlMEpgk8NhKYEeA9acBrM9HluCwb96/T8xkAJiwmG+E4rprVyjOxWL68icefdKlR8Owbp1ZnVsJK1ydcJVsJ6FjG0vm22S8MrmPQRuglEe064SqzEdhJZRwKEAEL8ANwI0X58OAmZGwu7CvbeUhk4akktn2BURjdo9jAZKwa7yULCSodPQNSrgo7lGZi9PlzQDVgFuAsVjRAVwAaSXScFbicq0hkFR/OLdzs02lx8CaPrv/Hh/t86KUD7/T17x+zYTr/nRMMmCsAFbZFPhHI+hUqpNKhtxkcXWd6MNeGEcyB6uuYsq/ZZNTzhmvmnOaAJx/zs6Mm6JdnukL7r3Xr15TAiXcvTnOLtOM2fVNWQ+XL1/S75TUuB1r4Gq4UlMCh85TKsdyMCuVfch5JjtwugP3mUjHsqZcM3YVA4XY1jgewAojTLmcK9euy7UcAMvY6LvGGGBe7o0BWA2UOza/uVnGQeRqJbRVYofM6jJguhXQumx3XwTmht8PweooS8pdvcA1mD4sOmf106cs4nLgXJ+X7FFbBavLjtf9XGL2OzfawpLaBZabrO6HFbTSdWJKnVQMILo/7m3qmrLWuBcck+q2Accy9sR92TJzQzmOxVauD2LGXLEDVsuTpo9eyBz/cNnc1TP/SI4oxoJh22lMXY7YvO/7r581lswYKF20pgyIJenVW8UjEcXU6CSBSQKTBCYJvD0S2BFgfenn/vbm4eeCYQ2lNFRVKbSkW6K4+q5QkmF2UMBf/tT3ImD1U32FyTUYyfbh3QKwqqTWsin5XYIvP8gpX+LMs7gBoxgZmBjMwbzp3PgHQ+F4YY4Ty1pUKYCL65GafexcO0l0FGyGzwUci0UEiBUQCihW+RO5vWa2XTOgBiotwBRjqDqlwUqWzLcdr12UWQNJxnsnxncvDCND0AODYpkkUMprdyxnjI/rZv/jN9xl6TsrNkBWZv4MUGjG2vGcSpaUyaw6wEpsNu0DWOMf190AsALUcU8riaZouxoE0viRIBy3Xse3pvxpA8Wb35UMKq6vMj/BsN64mTVZccclYykgmbhR2tgf8XhkIsZYRNzoqdOndKwyAl+JjL0ABDwe4h3nG0R3CZY038n+GrBKeeSz/wrcJmjVMQXgso4wNiDnq9dhVpnzHDPHC1yHAUsAoiRdMlhvAYS3ulzPfc1zLcDEXHFeA7j7beanRSC1/b7dELeyBa/Vz6bBMcV+GahdBQSW97UC1tF+PgJX4LY/3ovSQyJj8HNNJNijTxVk5lrcF/vImUh8tDf2reMnjivuFI8CWNS9kTBB4FSlpdIwZAZV86dGubVzj7Ts3I+dyXIo6e8thrUF994fLJH7xVDnfVjPteKJIpnrFs37NKeoyo61sPQekuWwuAnX6U1DZ/Xv2cotOx07SWCSwCSBSQKPkQR2BFh/8guf3jz4bCRdgjXaFQp/uAPjKghgvR9KvQHPy59+9HVY33UM6xpZD6VMFYa1Vapa0Or3rCm7VA6VMCXMkftqZpdt40j9Hexdm6TJoNGsVxdbBhjGtbuUV+H6NQayX58TcOwES1yHY/MzoKYmaHLW3g5gF8WDzwJOOO0VpdWuyga6AoMlSy59BbDeuX2zYykNXFWeh56XthUpKtfCvlKcTGO4CBagrusGYCVmlPd75A4MCA8WmURScXTHDIayLUBasgCbgdY4KFtTiirl90425VI+CeTcTzOlyCpLyORx/Et5pSwZL2CUOFUA7DPPPCP5vvrqawVgEsMbRooYJvVXcZFEsafMzYU33ow4ZtoiDXC238pD4BG2tBg/DFhbzshzJkNGSRbl5EzZZ8Dwrhl1bBlbXa9pEHBcNXG9q92BU4FdpLguVGhL0hT/PjxuHaC6zp69VVC66Pi3F6wmNGjrOc+N9RED1vZ6svvIOJRx9rxYF+973/v0/vTTJwVGWfusZdasP7sdYR+53yeIWWRk8D7J/egYeK+vhwta2xE+wTGsA2Z1yC3HLjrn8TJ2LxrQ1vlUgEau0yUvs6hqs7MDzwXdrHMrT8dMEpgkMElgksBjJoEdAdaXfv4zm4fPn6HaaigdANbMKLsZCVju3UNpT6Poy595shnWofKTD2me7jV5xMJ10TCsi0CrlaxWIRdTVgBSGp/zWlLMSkZWjjfwc5ZdA1W3mbGi95SgSRZzXFrJWEs7qRkWpbDvuoxCCROY7sDp7prgEgCT5U94Ab7M0LbKS42jtPKRTLOznaoGa5RuMag1IwgLezcyFNuFsMaJ5lrz+DYLCPM4LX/AKPGmuAQbwN0LsPqAjMGwNTGePRsJ8O4qaVSCXpzwuHgAACAASURBVP7tDuCnxDGxtikZQ9iVlC9AMexs0eBgwAGZOcbCoEq9Do8D3J7jensC6BEXDG1LaRllZpYC72y6WW8VMEptU9ygYWDPnj0z27svZB8JlignQ5ZeZL93X5SpYWzxHhaWpt5446ISIsXdmWyWZJJz7JeYU7EbBShi/Gj86+qay6XAuk7A6oyvWjVirFkHBqwJbrlWJsbBrT0VzbqO5oFkX2Gtv/t7/y2u+guA6qMCrMv29tYYs1VguwzAbh1YjcVN5tpb+BoBrFsdg9sePU8x4Hm/4ZXw3ve+N4wrhyIp0tHZ2UiQBCtPSRnWO6WqMK6Zha0ghhbq+kgmtb9e2Ld8HoYU7tEuRp+1GIenYS5B5eayer7bjkUs636N85dd/53SI+RWP+y7gkSbOrnF0GBjQbdGy4m5TyS7LaPBAIf6+G6tlH0hd5f6ak/T8833e3OMu7Ic6j5aae7MpfzR9m1qfZLAJIFJAk+KBHYEWH/qFz4TMaxnxLCSXAW9fW+Uv+CpozBLHlrxkPncJ55shnUcsDL8mnF34YIpgFUP66Lw+2/LELbXcCwjsZIkWjJzpUy1MHRR+5YX73Hb5XfHMJotFftVAIwBK9dzZlszq85eC0PGywCU9nw9YiZheMnGSVyj9Ui7DhsMmfHQyrAy4zEHyE4AmYA3Y2+TsatxuJGhNtjIB7G4BLAFkJOpQXEBNBVTgcrWOMmS5SNwLUUqwS2xbSivgMLNAKFSoABjgHbMAQE8qc/ageYArCjJsLGZmTj6XBIJRfdn+wLoGqSmWy8sUAJeFGhcnwGsNxX7CyDFnZY5w322ytdxuAcO7JPSDWDF/ZFyMseOH1XNSM8tgBWAfPjwQbG6AOWTJ08KIF68eHl25fK1zk1XymD008YEg04Y1nyVrNMwyeW7/pyZEasJq1JhZJSw+3l+biqlFm0ki7LxQ3PelHHyOshrVxf3+Xtl6C64HLD22y2tN+OZb79+s12gNmxzrJ05RT1Oao1U7TneA5b1dfy3MaRkwLpArX8IgDXNFvPt4xEAMD125Ojs9Jkzcf9uzA6HW+9Gias+UGKdMW6mu3oCSnt89NjTAXDyb8gt42MznKELcW/KlQxlm/f4eI6CpfVC15qQ6MkaQZUZ5/rOvBijwWn7d643RebaHZxXIW+wNIF0ewft4ebN96UWMgbENZBk2VWWC0ILbEGM7ID5fTslumitrDH9b2c3p2tNEpgkMEngsZfAjgDr537xP9w8dO707E7E2N0OxXlvKOyHjxxAFw8wk65fKCGf+/ijBazMwh//yddnv//7vy8VBOUk45oy+c3YaxFzYYvtMGHG9me6KpDZdn5OxX48yUplqcy65dWtxNlFFkDFcxwwBPABOIrh5hqAuOYcgzYrwpwnQBWKm0Go5WZGMcvakLwpSqWUxCUARTG5pdYq/eI7MhXDGlIDlnMEFuM/fhOoBoyWeWljWM2q8texaDk3KSeObRMRwb4AjG/dvhXusln2RedRy5Q2qG0InxP9Jf5N7CdjTdScrpEwfh1gznqxaLmcLwaRuFUptPGJJEslURJxdS6NAyAlA2+2Q7IlQGkmuqINDAW8aJvLAvCRD9dgPDkflO251f3u8QqwhiaEiy/ju3btqtpC8Qca2mABW5zA+YF+yyzR9wO8Hgqjxb2Ic70cDGwk4SKutMSW5kpKLbK66JZvJaIKPRh/H3iVtVsMURk/xnBzrSE+66++vyobq9aa9tJw4L6MAbz+d1Xz7XRk+mvluFGcW7CdI6vj2CkgHQWijH2gmPc+lr5pJZbtYOn+o8a4h5sTNIoxMFoGGOu1Ji7yqPMcAcByOsaJ9IjIa3jO9LnsRwkcSywyxxcoytW1ZsSYZnfEpJfJPxW1Ts8+c1au62ejxun+WL94BbD29wZQ3UtZpjDa6P7s5AALX9pouu2s2upfO5x13+fibWTm98O/8w0uA6yrgIjB306AjO4mG1jK6FvH12X9K7vWuJRkMMos82BlGEs7MLMQMqgi98/cM9Jg6HnvGbGw7bFetK/6cmV/0PfJ1K6SV+3otmZ53dUwHTdJYJLAJIFJAo+5BHYEWH/pv/rs5rH3np1du3Jpdi8A6654gu3dH9mB49lz9w7xLMny/fSP/MJaYjIjh/vqVl6AGgDrH/zhH3YunFbeFiuG47FPi47fSn/y2FT8UylcbUkfMio9ZoFWUCgGMZmtW61lJ5aS5Fewg6X4vHpTrNOOu+Q7A1OzrskEunROkU8wYhlnCmue7r1iX+OfGMtCZ9A+gAzrOiwiTArnAahIxmE3VLOHXN9g1LGbc4xJtOk2AL68WBtcl3YNngUildwpwKHccGtmZWfgBVSigJkFhIHklXLvV/GTEk7ljKK0m8nNjMZZ9xVA6nhbShNpfiJTsseXWYoTQNKeFXeuRZIkQATfA3o5riZBymzAdE/gPEAp9VVp59ChQ2EYuqE+yH2SUjWlpivHek7pJ4D6xo1byYpQD7kAVrPR/fXVuPuVtdKu99Vgcv7uaOdy/vwKXNvf/L7t26pra113QLvceVb2V4DYrd/T42d0WaRHZNee0ZabGmsp9540qpTF2RxWjThj5wIhDTR9b7GmdH8ih5JMbbNJTtbKWcawsl97Xdf2MGzVjN94UbCeP/jBD8pA9twzz86OHT0mQ5IMM/FXpamKUeZhyflRtbMVRnUVAGtdaoftrjq3Gx/GsrL3DO9D2vRePpSHjH5aOn3DRvtMyz6lO7XvLdVsVtI82i6u4wK35VrFuOfrzbn4luW6FTk+qrmc2p0kMElgksAkgSdTAjsCrF/65/9w8/y//4HZ62++Mrty8WIoxaEZx/Muqn6EYh0KUCgsKC8/8eHPrSW97QBWDwDA+tWvflUW3xZobAWwPjyw2uqb46xIq9D7uj3FotMOEkwIJKJUhkyHCZP43f84LRMe4aYdsZKKk3QmTcBRAll/Z4Dla5t1664Be6j6o1ZqSpxYadMJlVQ+AmArBjEAK6VhArTSZ5hgty8lOhCUmTfXWaU/e8JNsM/ubpb6oZk5V6pWYYcYr89NNjfGHNfh/HQFTjfB3dGPZD0zfo4ESzn2zDDaAXhY4wD6fK8EVuAGAYg0unSsdrQJUDbbTT/khk3ipvSDL0xxxL/GZyv9KPJZC/V+AMnrXQbjPDeNAL5G1taNTKkwUtEXwC//aIPSP8mMh7xKcij30X1hDGKlw81Z9wJleApgdS3WViEegsIG52k867CSi45ZBDg7xXhJ+/P9Ss14CHJ7yVhGfl93DFs5Th1Z47WO7Lyuu+ZEri5hU0eu68RCbWZs3//tfkh/fG9nuRfzp9mof9daInme7qk9sx/8wR/UuqPGKS7nMpjgZRH/5bol6Zjj0HOeHvZ+uoa4H+tDunW8bOqpHdW+tPenp0HKPPY3A8jmRvZc8BN7AHuTjRnK9o2hk/kr7WvdlvO1t+rZU797rAU9dX6SwCSBSQKTBB47CewIsP4P//Kfbv57n/rI7I1r35m99p3vzO7eCsU6WKY7YcW/dTst+zwM/+73v7SWYLYLWAEo/8v/+nuzP/mTPxHzJ0tz49Y2dvExZephKlir2hoC1uHxbYqUDtCmRpng1cClfBarUeI5syZqup4akBoYjTGsPqb9jUspWVKwh2Jt4zPXNINCXVO7vTr21TVSO4YG9+CiBPdAmWI9U3GmDSvbxMmaRfYYnRnZbsEG246LtHst5WhQqOwuC4BUHVKYJVxsYxxS0ArD5PWRwA7ljRI4GfcqeTQJfQyC+evaq8inZbg9Rx57surhcVDYTtrMzMAzMawG+GZsOd+yFeMcgDWvm0wwcsp5KDGhkZETYM2YXdIol0cy+wBClZRQ3dpUUnN+a93aTomdYyL7SvEYcBxb36vY0Hof9g0std/9O3URYJ07fkmW4GVtrLUpDQ5aF4Aua3vYxsPYi9o2fY/YA2J4f3cxxXb1LYYZG8Z+4Ad+IBN8nTo9O3f+fBgBd8l4YmOWDC+UqJFLcHEfJuERXgxNW9uR7/fyOZ0brY1yxaVWMaFFru3aH33GlHhk/2bjRGugsifNMEyEzZrEcnYVTyTcsL2JjKfXJIFJApMEJglMEnjbJbAjwPo//YsvbX7kP/j47Mr9N2evfPtbs9s3bs9u3rs9u6V4ymDz4gFHXN2PfejRAVYkxiD+4I/+cPb1r389MrtSTqRfh3RMqg9DSVw2W6sAa3duBBO1yoTOK4pD57JV3G4BXrZ2m0kR4CFjbQE8UiAj62/Gg2aZAV6OvayAqrKHZmHTjTXdlzkv3wdoClffZE7vSXGlrevhpmpAzLF8D6iy7BOgRrxlgFPa57q0z7nUDmWQdymFAiiO+dpLRlzqo8Y/g9SWCbb78JBdNsAluy/MIsmLxOzG9cTAFgXLijVxV34RY53ZrOUzK5mlS3Vm1LVyaNbXY2vdoPmudaF0n5OBTbng0stxYk6VDTjnvJWV3Xz5TtdLnKpjzMzqnAISkN/uyC5sd1ifR7et26oerzJ198Fqq8RaFl5ri0Hn0IV+sebqcfF3bdBZxtreU6vAZvd7k/V4q9d8mDtuJ8MFDNmQCfa1h3vF6N7EvI501uu528hxT4//uGdtzMEVPpdz3RdZY4DOF55/z+xMJEOifi8Jkqh3yvrPhGQZH99b7wKomZ9Asi57hUBwYfEfBqh/mPPyTrTVus1u1VXWAJU9N3fguhd4b+6NqcwD392R8a3WpNYcKat3iV+VO3Cuha6t9P3Nb8oiaxWDQuFOjPk7sZCma04SmCQwSWCSQPe8sn4BTvixH/ux2c/82A+tJZ2n/ud/8d9ufuTTn5zd2rgye+3Vb85uXrkyuxEZV6/fi7qRUSYkIMvsRrhP/uQP/sxaDW6HYaVhHtDf+OZfz37nd35HLsFmE9uYrmEHHhVgXRuolg4FV9qBF75SPCmgLdzwzOB1Lny498b4zIQyTsVzhpJyV1maM35zI4BMyyDSbuvqa4bFSonjJxVvWkBup/jLtRYNtZZ3IV7y2o0bupZBq+NKuZYBKtrPxt4cRws+OUaZf0tSrg4kUzamjMGuy+6HQVebgAkA6HHhI+vMwC2wzEqqNe6rVfCln6kObtae9XE6v3GrawHYkJUwUPT6qkAUUJrg28Ahb7Qa08xnK5cGxZ4rSt2gQfK7mVnaxk3TfQBYkJmT732+r692FVxZGRLZQjpDRK41v5YB1nrvtLGuq6mWReDR8rS823uzBTvrAtZ3OoZ1ToYrAOuyzXDR/tHGybbntwYY5EX9a2fHpi3iSj3PlDt68cUXFQv9XLj2noi4UyVpkzt8jV33uuR7G7N8P+bayzXYAnSHBnSGoRUeLms9EB7zg7YDWmWQKuNu1/+QIfVnPwv8GU8TGTYbRnYoRrfrY3SuyFSyG1eXe7e5yNDymE/P1P1JApMEJglMEniMJNAaUrcOWP/5v9z86Kf/zuypE7dn3738zdmFV789uyXAenN2LZIw3QqXzCs3bs4++0NfXEsk2wGsVtZx4fz1X/911dG0ImwgNHbxhw1Y1wGq7TGd0hCAlZfd9pSxF1fWYiW38ikmMdxDs3ZnAhkzgsSJGmhyjX1794vt4BoqaxNsnd1uDYgMGjr5lTZbwCqgSc3RcK9FsYUFdTznrWi3ja10P4nvBGC1/WtjTTXO6OPd4gospqeMBWWLf3x2QqUWDPC9kx2ZkfR1yQq8IZfbCgLFypLht1xDYy9gYo4FamLDhoB1CKhawNX2zzdTBX9mqXN+c/5LkqfC4HpeDO4MBIinhRmpwKAw5cF48fJaYk20wFCyLDHHncLZAKj8ziB2cRbtFqQvUniX3dSLAPCc3KORVcDU93P7tyf3omy33w2PHbvuOv1fa+Pa5kHDPq2zh3SXCia1fXF/cp/ZiMN6++iP/uhsfyQ/eu65c8GintXhDiXQvYBhpln37cPAwNP7AfeZ14Td2bn/ndiplpfKxda2tU3xvO2nLUuKtIolbX/P+qqLA1FXmnqaxFgWgo2WBqg2lHl/8B5A/ogWq3bPmXKP2EC2SLgtOzu8n7a0Pt/22ZsuOElgksAkgUkCT7IEdgRY/8f/+l9sfuLTf2928PxTs8u7X5v91Tf+9eza5Uuz23dvzq5GOY0bAVqvXL0xe/mjv7iWDLcDWK0cAVi/8pWvyCXKSpTB0NjFHyZgXfUgX/o7tetKoiD6qRhJMtAGaBVDUsrHyO00GDUAnccs99WiqAJaFfvIv6f2dPVX70RdTsAPyqVdbaWsiimptfVa5cSKqZSj0ICIh9xT3GU7djf6gaurWd5WxrSd8a0ZX5l1VPO9ZAFoKoA85wiGJ/oDKC5g16yQGOdybOvK2irS6cZLZtK96oaVcgFc1Tmt7FELWLt5gaF0dkypmun+ystlcVqXSn3fuLtybLvmDEyJ0x26C2cN1KrU+1zLz4zWU9HRPuuabn0wrJ2RobiJGlzYPVNKqkhxK879GDgDVuqurnqtAzDbNrYCPhedtwhctjJv1+sihtXz1B67arzb/r1xy9xqG0PGa9X5Ws+qlYvrbt7HH/vYxwRAnz93fnb27NluPXqDZ847I0K5gO6rki3Wa8rrnt+GWcBbsNsaNGwkWtXvd/vvDwuwagdZgHBXgtUQEnuUGW0SybF3Mrfex9p1PVw7OPx2Tr8YJMo+tk6GYrXlc5YwtO/2eZz6N0lgksAkgUkCT54EdgRY//t/8t9tfuwTPz478UIwW2dvzf7tG/9m9u1v/LvZnciCeuXmrdm16zdmV6/enP3cx391LcltF7BKYYrH9G/8xm8I9FQlrQKPYQceBmBdBVSXXdMKoRU/WFDeIwOBMWWdJRFQMht6HyBxY1+CsgSBlbkDmlh5CTW2yzwr2UQSJrcFADbYMxh27Go7no7BUxKOVJhwL+QF+3k7rk/b1FzswJ3YzRy1Y1ZRslzShe9uhCvxvXAXtwLGsQaku0nGRCKhxu25cxcWM1jn0+87EBPKu0vajIGmqtiNs4qj+qUUuD4D2LbdneOA0wIAh9fv3JYlmXH2xeOozAlguTKsdW5Tvl2bBbAQ76bWG0UzZVRXYf0tQY4yipbXIpDIz8sAZG29vlvn+HWAcE/WhZEe7c8g6VJ7zDoAuh1DC9zazdH3KbUrhzJugXR337APxT3cgcRi4LA3gde16gMXV+3aj+rSb2OWPTDYDz4U5WQOhlsvsafPB3vaXr+u4z4DOzZP63637fIs617gHTquncdl63+se14btZ5sG1LAlI4bg+RyO2iwdevlJ+LubayyMWptEQmZ1iusAqpLfx/p69r9mA6cJDBJYJLAJIFJAg9RAjsCrP/Nr3x586Mf+YnZqfcfmx1+cc/sjc1vz/7vv/zfZ1cvvD5769q1AKzXZzdv3Jl98aP/xVpd3ilg/dKXvtSVtfEFF4HKdwKw0qfhdT0BZIU1COPvg2BYUaLMuKEOydoe37UAqFOkC7BIlo1YtlSWZal/ALu6oYREtG320uDI1vy2bwaRG3sAyAqm7Pqerrbphpzxlbb+J1sKoDW7DVh1GYzrsR6uxbq4HcYMAfbCEHvcuyJu0wlCWjZ1DEjPKZsClzWurl1wSRwUdndEkUwVb4T7WBuwAg44P5XUZYB5CFhbQONzNS8kKi5xgi0g0ZUadhcDDajU7Gp/jfXBVb0nPNaqVK9S2NcBmG5/nWPXOaaV5SLwqmtuAbCu2oiQub0RfG9ZpjIKhUHFoLM11IhJ5/cyH1pRJbbY1yQ2fXe4cCdTmVm17JbLUlMm6Y0oXRTnOlv1+cjSeyrKyBw7fnx27rnnZgf2pbu/9gDdlngHAHqHLqgTYF0111pTGAu6TEP1/SqjCx4i7MVtzGe990B6raVIv+h/rBEbDNv7vd7TsXezAgaGslxrWcJm+PKV9NNDBKyr3KBXyXf6fZLAJIFJApMEJgk8LAnsCLD+9n/+zzZ/+Af/49nJ952enfi+/bMHZ2/O/vwv/2z2yl//v7M74RJ8M+JXr1+/PXv5h59MwLpoEsZBMuChnoGCkopLratJtlrOxc2vpyygpZQyMGZmHRPZMTVkli0A587tdCcmuywvu+5u7E3mlXNgV8dAYcswJaCNpC0BfuXIWhRwgV7iUINlNXhOd+OsR+rvHWdqUEt7/HYrXMVRtPf0AGYA4vCFs+LWgvdli70u4AI7i0ub48haQNgDuSiPy1i71CY7sqJ37ADeDl1SrYi63z2AqWbrQlgEbs24D0GrT82uz2uvYwaR7W4Wy0BlC+aG493O51ZWbX+HgH7st2WAdawvq+She5B6wcVI4/nDmEIWcrfpvgFeiC0HoDom1G3I+FTcDvB84MV33C8Yc/iNvxthUDpx7Njs+eefV1IkMvYeOXKkOx6DCgYrsvfKQFHWOSl62k18EchYxbStksmT/Pu4d0W5/xfE+Fr+Q8OZ5qK5Mz3/3s+Qo0Mzhud6Pak02+DWbud4OBdr1W99kidwGtskgUkCkwQmCTzxEtgRYP3yz//jzQ9/4D+anXrPudnT7z84O/zBXbP/47X/bfav/82/mt2+FmVPIo7x9o17s5d+4JfXEuR2GVYpgfGAf7sZ1rUGVRRUK5ZWWFFO0hUMJjTB0wO5aFKSIlxjAbQB/jpo05TuaGMblYG2MLGwiNluWvHt8gvjSaF4yqC0QMNMURsL22a0TQYiGSX3iTZv3bo1I+kSv9tV0QsJUK6MobBEG1nTVOBUgDYTw1C6JhW7ygzpUhHPu+i1SGHrf9+oimO+d03jFfiNUBbSVfP7XqbP8t0cq1KaWASAh6ALwLqMwZGhYIRhzcIU6lUBMvPSatsdN5ysu2rHXYFXMU9ufRnY5ZhF7Qx/W2VU0Hou988Y+B8b7bJr2yhjkGngao8DMdrxan+XJapN2qVjklGT4Si8EA4eOBieDpuzY5GZl0mk3R/4/h8Q4/rsM8/OjgeDmows5WEIcGhBKfYqylVlPCPLMO9dEnmlLDu2d0i0FgFMgHV83S9mETveNQFoZ9xKI5bLcVXPjAxXYK9T1vEyLw5TYI+24cNT1N6fyZ/qQlrP/m0ZUO12gmYLm1jR9fe36chJApMEJglMEnh8JLAjwPrPvvjLmx98/jOz08++MDvzvuOzY9+/Z/baxjdmf/5//ens8hsXZvcBSnc3Zz/+4i+tJZF3H2DdiVtdP1axJrpJUbSxmQ+ibmqCFOqApssvE9PWNbUibcWpTZoEU9km5LgbiZLQbdGbnb0T0Eosq5UmAwODTpeiyWRJVWHas3tD7rR2OzToJLmVXy0LuFnqrToBlCEoyrXdcltlzNfKcS0HrO6z/5q1WBeotItwCISGbEd77LCswyLA2vZv2Nf+5wpYFwE7ckCRtMnz1YHeBYBkGQhb6+YbOWhdcDoc9yI5r3vcovlcJKuW4d7OWhjrL/dn68XQlYIqhX3t8q77QtaWnFPut32RmZf76dChg+Eyv2/29IkTs7MRb7o77qUPfehDatdux2bg+sabYpYobdJu64bszx7rKlCz3fl/ks9L99k6wvxcjARaqDWAs2VHO8OAPTkKg+792cbEMOXNhX/4amqj8e6wI7Lqrzbgs8ecN0aJ3t6kvjbjWLA/PMlzOY1tksAkgUkCkwSefAnsCLD+08//wub7nvnY7PjTL8zOvveZ2dMvRg24F+7M/s9v/fnsr//dX84uXbg0u3d7c/aT7xDDuoxhGvtt/ruHBVhLlU8pE8mG4N6HkgrzyXvqbqLs7iHxUCgnKLSATF5OymEm1MtSyrJaDPWogFyOvXs/QS/gt03aRCxrO0YDTb4zU+qkT2aUDFgf4ArZuATbNZLr4/LLSxl9ox6ssgoHc/QA12HOQ9mCcY1Mvs4KDAuRL8fuUuy+3nDLlPBWUfdxwg1xujNkuqVWwfR3eb5lx7dDzXXAuoJHOKNhWNXzJSxs/1rNuWJa5gHrEHyQJVhGjOLm3V2vYfKSbSvjGCeKV+xgQ+2238gyELwIPI5dcN1jh0aEoQxbmbe/LcsS3PZnHVBvMGiA6jrDzAOeAWG6SSNCNIwr78GDh7R+Dh8+LBf8o8Ggno6YU9b6+198f8aklkyv6QERHgvxWbGrWnoxz9y7JRYVLJNrNjm3NEyZUU8Wz0YMl5fp2N8Vs/32/dyuq20tzEfe1SETWXeEvFfvE55RDGjVwJZ7heYo/uvAqfcBzZtWKTNXxzAUAed7vyrGjnJabysq9PlKWWyn3uvKRqcDJglMEpgkMElgksC7SAI7Aqy//vmf33zh1N+aHTry3Ozks+EWfD4K0v/Qwdnrs/9v9q/+nz8L0Po3s9u3npr9Jx9+Z1yC3wnA2gEP5S22o1eT/KYkxTDDCojktXdvlGWRC20qxDCd9wK0GkDynQFrl3QJ8FIs/P5OcbFR1ibdcBMES4UqjJ3K5kS7rUvjMImTr8l5u3eFEQJXXmoulvI7tIFLsMEwgFXseByzGWxxy/4KAKDchQKPEt8B9hLX1wI19bNhEoagdQxwdAq8oKocKedAq9vt33epUKrMjV2RQ4tN5Q+E2tIWqV3OKbkjgHXsWgYY+VslVyrYrMDTfWS+8lgD0vK3uBrW6xjQLHYzXrTfVKNBd9VRV91FQG9dILpIJsN+bQew5iQOZNRjr+ZHPzqecqsKrJCRO9ZqLeMSBp1gTJ8+8fRsY/fe2eGIMcXNl2RiTz/9tEAkGXv/f/beBFqSs7rzvLlnvn2tV/umpUq7SpslsUhICGOD3G4wpt3GNBiDAIO77THdfdocu2eGtk8f2204Y3vG07Yx2H26z7g9Zw4YSciAhNglhHYhCS0I0Foqqfa3ZWbM/d/vu5FfxovMjPfy1avtRpG8XGL54h+RqfjF/y6jnIOq9z7SMA354Pq9k2H7m0wtIGrdoFBXr/Ubll6IR8//XiG/axcq6r6BOrVndHY6E4/N+2m5nWk6SO6xf8TjlgJ3LQBVJ939DMep/QAAIABJREFUPLjftHAKv+MOaFtnQPJ8w40890vlqdWvSNbhb1ikjbPXMcZqsuazLud8yLLdY3MEba2mgClgCpgCpoBToC9g/fW3/QID626uXDlD4+u2sss6TdPncCGR6X30jUe+Qg8+jOJLRD979i9l0nu1Q4I7AWv293u5A0uduFaWIS5J4CJqCxEvAV+QuP6YLD5yWDlMF+AHYM2zIypOKX+GHCkUMAK4uhxS506i8EsZEAqm8rmg6rDIFqVvKTu0vGytWhFgrTNECghLBVTOK+YcVFw0SZ4p+rZyuC5eSy9S/p9WsZSwSAZWjA+9YTFp6DD6vmpYpIKrFKlhZ8Jd0zm/E1pjXucWurBgPfH0pOgEoskLwm4nkTsS7jKwtf3uS7icUO9m+UPZAtZgWW/fti7yXLhgfKzj0yDpdmpVT/c3zQ1th9lg7AHYhvsThyN7l6+loXuWRct4z8Sta1MZa3AK4vzyH3VzJrNC65L5xGmWQ6b+YewcxvsUX9C313DWc8vvsXwnlp5Lye+uvlawb52fss+ACNwU4scgu6YjIyOiAf6idRPc1A3rN1KlxCG+E+PSVkZDSFt6to6BApAeX8051VDjsFK33NTh3wT33XDfGYXZ8PiG60x+N5IA1fb5moaJtsc4JCMeun0j0z/rNHh/8nRYoYTX+jNrSVueEE6dzd22FgAnwvHRwki3ouG6ApRSoDmo6i7fu+D3wH0TO++qfsFkjlaurCzlh7JkzL3+UxRsTdzbHse81+fh4A1Yl3/W2hKmgClgCpgCq6tAX8D64X/2tmjrxJl8ETdJI5NbacPOzVx8qUKDZ9bpm899g77znbuofqhOb921dsAaB5p6pyTLBXw3J7ab3JGHr9ZFZXhV0Qrrc2F+Ho98mCxg1TmRqNgLGHVXK1ooqcF5qIvcrxQFjjBpmwsJQ2OwlcIegRupzpAUNVpsCIQiRBEgylhMJW5pI05pY4F7oc5KQSdUJsVFd0H2w1cxxsWYr0jsLpydM+oKN7lCTi1HyIX8SigzQy0uxrVoUxiKnKy2urqncPraukGWXBiuxIWLD3Q76HUCuyXuaOCWJj8Lx5TmNKbPL0ctFiBtuaRzpPPIsQ3c2iUq4txK3o9J0WylwBoWStIbLsl1xa95nLiRI5f3AWTrj1cL7lr53639cee1gqN+ZzQndKBW44JH4wKqGzZtlO8CCiCNwS1ldcfHOTefnyMcuMDfA60CvBbn8ImyjV5wc+yABjcRgvM7gDA5N+IQXKeU/i5JgSM/r5z/Ugip9Z1NY7m2PHzc+OOdwg0Mm0wBU8AUMAVMAVPg+CvQH7D+/NujLVNnUqkyQYOjHBK8kfNYN9Zo3XkV+kH0GN12+xdp9qWDdOM5/zLTnq6Gw7oSYA0vdjIN1N89T17QtF9wt8LJ3IWUu/iBkyJtYvily5Nz4AlwRd5iDHp11w4DDivmkyq77JLKHXnpAehCCtUN1Zw7cWQX0Sqj5pxauLNYlvu8SrEXBtY5bjkEB1dcA4CzVhfmi3KAbY6BWHP3xHLlFSGM2LmkrdysMLdW+8UqsGoRqKWhdr3tnpXeQOgFodB/NebBcQonObqJi9teQLoEZt3gZLVt4Ok3JO8lXFVnQC7Nh03qp6+XjFHOypSLcu8GJ49UJ+2yQGtynjDvVB1FjMXBawsw3XfT9StV2MT8kiMtbWe8GxZAqZPMOWAOZl0eOEJ4R9kxBcDg+QAXRRoZGhYXFfOh56me38hVbYUEI+qg1Qoq22/EKTZXN6PzWO6qD9fvBM3yH7DEl1GqLPsIkqTTKV8x/S4lbvjFNzPwg+dmPJZ7Zus2BUwBU8AUMAVMgYwK9AWsH3kbF13aej4NTExTeWSCKrURGhqu0cyZVToy9Qp98Vs30/NPPEs/d86/yDSckwdYvdsTXM90A6FQZFz4SrGUAHDUadWAVje/2wYAsOWuAk/QCkdDbN1FtRZfwXIL7MrmOWatzKGL0hTHX5TBlQUlL3BIMOZr8jiaDM4YRtH3dsSVfanCTiyDsQJrvY4w3/YwRQVXBVaMUy/0dV/DAlGhI+sApDe0ZjphljFTL1Dt9bluyoFjoppxCmi2zS/XyO0wGr7W06ijw+hXlg7BTsslQNhB4yxwmba+tP3pBMJpyy/Zrg/j1fNFYMEXHtJ5w8/CQx1X6G1zXZ2Kuszg4BBNTU1LOO84V+lFnjX+Iv8ULuo456NWKuUl52383UpUeQ2/w8s47WzWHgooJIa/C+3nCorTdZ4kJxi/T/43MTz3JKoFxedwnnhH1jUGagUByzmsN4LkO9oeomsH0BQwBUwBU8AUMAWOvwJ9Aeu//sVfic44cw8Nz0xRmd2KXK7G/QYHaXxDicpbFulbT3yTvv/AA3TD9rdl2tPjCazhBVPvwSYqQKaFjiEMWC6NWnCjbiMqAwMOcYEOGHVhts7FxGfIn6pxqCLmVwcVYwJ0YlNhVVCFRrnI4ws0AU3OO3Xzc5gu1sF5pZJ7KkC7IOuHQ1VnuC3wc4QPy3jg9iKNlYFVwywXF7iKMUACoci+SIy6p9i25uIl4ULnT2rZDVaPBcguC0S7HPi29ajr08FVjVcTXAgnoTQNPsOL7eRQ0oHXhZ1n3UddZy9o1QqmiQRXWVwLxWh2n4sdEKu3beoG3zKrs1hdtVwP15KL6u9lyA0Q2b2gH6lsxoN/UGhpanKKRkZHpJ0MwnmHh4cFVMfGuEgSf7cGUSSJ87ll/LJ+txHnwDqn1hlvrp2U+y653QnP6xOvGm+XE3YVP0oL+e0VJhyfa/pEfg9b2utxlFx6ORWC31T8Fsl55eppye+mz+2Vm2etxGd3TP15pM/jGx5w2T2o6jJYL37/FFuD4Bc3Un/os+7fKspsqzIFTAFTwBQwBUyBDgr0Bay/+a73MbBeSNXxIVdNtlGl4cFxGp2u0tjOHD1df5K+fffX6IrxN2U6ACcnsC69WHcX4A4gowg+p0KFVqN0roDmfyLXFG4A8kTr3BYGcFnlC2xxQtGmxlf1xTWdVhHWi2n81RxRhO8i3LjIuakuVNJVOtXm9bywrBcXdDUuInNw/wGu7OsAtslQiwegFWCs1YUBrCj+hCkOTfbgCjhOQibWnfYIx5sVTLPO1+nkWg7I9YK4tm1IW5qlW+0EaenOaGsFWbe9FFpFVXedHQwo1C3rusN1JPvOhnuadX3dgbXV9kNzSZNqSog7RwEosAJg4ZBOTU3JjRP8RVgvtgNARVEkTAjvhZvqth8AaLwBd2OmFdru4cXDcegah+4fnhuwth+lLFDXbZ7QSdc1h+euPE9UE087/zT/tG1Z/C5qaK//Oe70HekHyDP9h81mMgVMAVPAFDAFTIG+FOgLWD/8S78cbdp8JuW4wi01S1Ro1Gikuo4vLIdp0zkDFO04Ql+7/2t0Fl2WaZDHG1hDqEpcmgUvl7YgiS+23ArkpTR3EFcBDqsCjsIFv+PzrKqVmgAqQm9dGG6JQxVLNDt7JAbRuM0MX/0BWLVnanxx7S/MAclYB9wKCZvEGLh4E1py5BkAhvhift26aQFaHgC9uu8VeuWVfey6zskFPuC1yRWFi1wESnurLnIBJ4QPY72AWAUDQDTc2hBOFQL0vRCCQj2XC6LLmb9fSNVxdltPMoe107yhDp20CJfttp7kuOJ5g/DktHzUboCZrOC6ZF51iMOzPwDjGLl7zLd039GlspWTmty3TVz8CIWQsH6FVJx7uLEDtxRLo5IvclDd+e7ys7WQGb5lrn1MoIgP93RfTle5Gt87LaKUhFPMpi1ownD3TD9kp+lMqXAaFk2SX0I36XcaDjv60iKKQ34T/ec4HjhHpHI5jiSc+FDX0Jn3n8cf62eo9JsSGh+/p25qWqSE+/G2yRQwBUwBU8AUMAVOAAX6AtZ33XhjNDKynqR8T65K1fI4TU5soHXshGzaysWXLq3QvT++lyYO7Mi0qycusLYumnrtiF4MhcDqCivFtT7E0Sz5qrpwpp2T6vJAKwywcEEPHTrAQDgv7io+F5iVvqrONVVXVXJFcxzSi4s7aVvjeqy6djauwFO5XKNxbsUxxb0iESqJdaG1zZFDB2nvy3u5CNOshN6hEBNCkrEdBdY6F3DChT3gFLCK9zEeVC+GI6zuhoYAJyEtTa+0i8gQGDppnObm9joeaZ9ngdqu8JjIYe0Ghd2cRr0Qb78OT7FugwvydsCFid+6qnahtu1ua7f94IDYNnmS84bhsMkxJkOce+1D27ixPzxOhO9u375dzlf0Md2wYYOcWwiHxwPvA1JxzratH31FeMLnAp0+EkFzW/FZ2BYmGdarAKpA2un4Jd2+cJ0rOe9O5WU6O6muQJxOEt7rH6FjHRZz03lxu6Egv20+OryDgHKcNFwc2wJryu9tOrDKalpR36lrzeIen8rH0/bNFDAFTAFTwBQ4kRToC1h//oY3RRV2VCnPocBDE7R+/QbasmMDh+oNU6nQoKkdNfrR0aep8OJYpn1eDWBFzlIMjSl31+XiJ8P77Rex7Rf2yZ1Jrs+9DvKkxG91uay4/kIRkCIDJbYBUEWP00LRgWA+VxS4nT16REIX5cH/kNKnLWUAipgXbTZchV/nqDqHddFthyvZLrJri7DgcomPD4dNjjIgwNFQ2JydPUpz87MuRBIXcMhJlZ6tqF7snWIXlSljBTzoRTugV3vE4j2pRBxUEM6mUTtcZTpJ+pwpDU5ip9qHM6dtom25DjmsontKrPByobXXesL14cJcjol37OUGguZ5+jDWELRc/p5swfXe9eHd4T53A7jQbcS5pN8nvXGhBcCwDn2Oc+P8888XbQCfu87eJe4ZnP6BAeRqkxRAqlSqrh+q6ph4nkyUle9LYvytH7TWfjrc0deJgll9nk8ny+LhD32nMetxD3/P5D3fN1qOtfyWOS1j1xPHocNKG3BPkRbhIVWX0/NFF+t4E8nfnAhXnxbCq0c4Sw/Sk+WY2ThNAVPAFDAFTAFTwCnQF7C+7Wd/Lhod20Yjw5O0lcP4tm2dpvF1Q9JwffbwLNVGc7Q39zwVXkFPw97T8QLW3u5ed2BVIdv3sNVY3hVecs5CwbeXwQWWgzyEA6PQUtG5o5wuCoBsMHhK/qn0ZuXCTBx2jXFiHsyPCc6qRK75i0GAK64vAZzNiHNPORzYXRiilyoXwmJ3VMbK/+r1BQ+3KPzE4dySx4p8VbduLaik21AoVa3Cgkt4T6sCZ7kZsFpOae8zqjVHFlcVc2cBTlQJ7urAJgaWZZ3LnSeGCz9mPS7xevicwHN96L5pkSx5H2HjPkcwvNnQOp9a4e+6HndTZSmo6jIXXXSR3NjA/Hv27BElcJ5rETF5zi2XcinUsbqult4wSp4lkqy6nFPnlJi37SZHcMMuDWST30/cXEh+N+JzBL9DUiCr3TmN1+H7OidF7HZzK/jWOqs0mFJhNT0oIe7FekocQNsJU8AUMAVMAVPgNFagL2D9jZs+GO3ceQGNc27kOBdeKpa5bQoT18I831Wfm6fqwCLtLb5Io9HOTBIfS2DVC/pOQJVpgImZ2tflLpDD91rP3UUy4BMVeKVnqXe/UGzJ5eGhUi824ArFcPKphOcCXlHhFHmt2pdV8/aQ5YU2OZhdoNP3dcWKFuvzAr+ovAroFDeWPwekYMK6mwrEPB6kimmurJ4U0lKHQVfcuKD4iV6shsVONCQ4Td90TdrFzAqU3Y5TP+votWz4OY5jGOaoY+oHYlcCrHIceOM4nzS8Utp7oKKzP78wtjB0NnQkZZvIFfRuKOaTGw/8UABRUAl/KMbZqd+6ZatUBIcO55xzDkdYDIsMQ0NDkpOIaWR4RG6wSHi6zzXVca4unK7k23uaLSO/Kfgqh3m9Lss39TcxnA+/XoFDqrfvcP7Apa/7Hs3hDRJ9DodVJr154mXXG229vndpgIpVdHo/PKryNV3hvYks6z/NziDbXVPAFDAFTAFT4Lgp0Bew/snv/6/R7nMv4quCJs1zNdmDR5DXyPAFEOJQ0+rAHO3Nv0wbR9eu6BJCguOL95TQ305AlbxwEicpJVxSLpY6hhS3bvU7YYOrJV9ZFkDgHNBIckA9B0qxJSmmxCFwi+iVyrSJ8E1tcwOHFZPmr8rFIooNM7CWSmXOL63JeF2Ybp2LNiHU17lsAAY8cgytGu4LWIWLC7gocFVgfT88IbRFDtYbwqzOEwKrgk23M7nXzYJeF6/d1r3SZbstF7uYXsd4HzPksLZdOCfChLPAaZqe7dDsXS9/juoxQbh5eENB1xN+J5LnNY6t9vp1rr5zVuGKbtmyRarxjo6O0jaG1DH+625OuHMJE5bF/JpDmtx+2CdYx7NSkDhuv5Qn+YaXW603ef7imEoLLT4/5A4ZT3rM1S3Vm4K6LH7jFFRXKt9yHNW2Mfuf3pWeZwasKz1itpwpYAqYAqaAKbD6CvQFrJ/8z/97tOu8i2iO3ZODHAJ88CBXtl1kYEWhH86fHBxs0PzIEa4cvCvTyFfLYVU3EBvtFvKWvMAKB9kNrvSzNPBoLYeQS+eshutSyFv0OaBwVrUNh3PKiAsizYuBh16pYasZvTBUgFzgmwTooVouVz0saN9WvoHANwzU9dRwXowmDOdU+MXnqD6MyfVsLQigSngwA7T73PWrdOHLmjO7VN9OANgLVvUCONOJkjLTsQTW5MU7btAsea/LwJNjywKsveaJYRpnGB8XuKKAVQ35VSgVqOB5cGMDz3Gu4Rg6iORWVN5x387FjzZv3uwgdetW2sgFkDCFOatlvumBnGn9fimYhmAf5ibinEG+NG6WJGF2pcdrpefH6b0cckz55lV8/8z1c9YJFZMBoc6Zx9ni4LSOm1oo8Mbv4HjhN0KPb3z8xLj1ea1h4SNZuY868b/Dyd/Nbr+/p/fxsr03BUwBU8AUMAVMgVCBvoD1Tz/1+9HWM3fRi/teZVg9Sotzi5Rv8kVNPaJKo0iTlQKNbynSocJ4JtXXAlh7gVOvz3uBShw6F/TqTK4TrwGsCg24oFeXCwCLar11Bn84rD5qU2LbsJz2QpUcUimqBMcWYbu45nTOWKOxKKGYDjTde0kXRHNQ9QSQMSGHlkORazXX09I5Kq6ciS7vWu9waDGvM3TS9HWaC5hV034gZiXLdlqm5/sZgbUXdOq5tNz52ub3xxZogHMIWochwpi3yTeQUJUaE6rxnn322ZJnunXrNtq58ww5ltoPFevQY62urISw82mA0E9MobMejkXXEYese3cfr/EALIc3kzL9KNhMfSuAhjD5RFRI+J3U767eyMAG9XcGf9FJOm1KAqj8HuiM/jny6lPj5/veK1uBKWAKmAKmgClgCpwuCvQFrH/0Rx+PpjfvpJf3HqI6561G3LMzBydngfMu6wyrDGKTOwfoSG1tqgT/5m/+Juc2dWllIFDX7nhmOdCdHLJUEINTAdhDdd8ch8/5bbqCSM6dwnJ11gkXcrggBDwoYMbjazrQBHACVuG0YtKxyF+JWwNMct6hf+C6FC43woIVINh39etyLqmO220LA3TAssiFmACs1YGquGLOUQW0OncOoKJFmXS/dExt48oiaso8K4FOXc1ylu01b6fjHQ85A7D2hF6/srgibkKPbmMIP8MxFAcduafeCceqduzYIY4ppj1cCGlyYrI1fJ+z2uCbETj3ALSav6rnhkJrWKQJK1DnFucETp44xNznv+p6MEac0zpWjQpQmD55Qi5DN71TIacVnvBrtBhGnZeK474wkvR9af0W6n8EJHJC2mSFBeN4YXZWEd4b/naGN8Ha8tu9c4vcWDx1nNyycxWOV2PXe4X7njzn2GqoYeswBUwBU8AUMAVOXQX6Atbf+/3figZHNtCRl+dpsMSVP7mQT47zMosLi1RoVGiwPE0bL9xMB4tHMikYOqzLvbDBxUkSWMOdwwDCC67QHejkcPVyBtPWL5dnuLjzFT9caxrnUmrxIoTglcsVdzHHb5c5B1XC8qQZKvoWopUEw6p3WJHHinYzEq4XVsTknXag6npRyraxKDvcsioJ++RKwt4jQcioAqvqC/CAMythgGhBwWBc4JDgIufMSkVi7sOq4AuIxaROntte+8VoLxjsdiKsxbK9ttHL7RSdA/c8K5jqfqfOj5xROQLu8Grodvi6zEW1pGiW1EniPrk4Fvwc+aXnnXeeHP+NGzbSmWec4cLgpdgWg4fwFkLFkevse5bycxT/gpuPnGesOwRVzWNNjjn8PuBcRChyOCk86/LqxCK0FECNz9XBPXlg4sQCVvysaOuWjn8lRNefT7iBxSdBnaMucD7IP/yV88P/nvh1ohqweKT6Gn9RPTzhzia/w/pbknZMXTXo8Eer/Tej129s19+LHgWVTp5zLNN/Hm0mU8AUMAVMAVPgtFWgL2D9+H/8SDQ8PE1ze+doIF+mAgoFoacocuqiASoXzqDN5+6kQyPPdxU4GZKmbTGyXswIiPI10W//9m9THVVSPURpaGKnjfeCl5WcFfGYJYQ3cDNxARkUKykAErxrqRf2UlETPQ/hmgXVO2U56YXoYCkGRQkBbm+547YhWYtLhh/OGcK7II06z0pJWANcV4QJ43h69y4JqPFY/NawT72mTheS2j6j1/JpF8z6HsYXV6L1TqLm3GrFWt0fLBOGqCZdo6RrrF8WvK8h3G5buMxvFenS5RTgwuMejtPpLh653OSocv6oFE3yx2NwkKvwYgZ+b8e2bbRh40aBjhr3Mr3Et4xp00LWZVM3Bfp15ZLnbq/1hWPpdN4n15G6TnkTeagu7BbfFb6nJT8H0k9Xv/H8XKo04y+/J4sxdBYL3Oc5vCsSDKwXBNsZZQqYAqaAKWAKmAKmwPFUoC9g/Xf/5t3R9Og6ig5yfhpx1VCECPLFEu7cF3ODVMidRROcJze38YWu+6iD0BwqLUKEhcKLf3eB74BNAUtyrNjBmefKup/4xCfoCFfHVRcR4YdJtyiEh6xAvJwDlAasAuR+JeJu4DU7o7p/En4p87iwuxzDqV60yvrkoVefLVvBldPJjihZgFXW5i+CUYBJ3VSFuU6OanycVgisoksPx6TTcUieI0nQVCjVc0ULSGF94XM9NupMh+dbfNxwfDywau/ZemNBQqiReyzw4ItSubZAyB317WcQ/l11BbJwXKv8vFJipx3Hm9d57rnnSjVevYFx8cUXyzxhfqm2iNFQXHcjw6asCvQ6x3q5cuHnS0AzGUqb/M77G2s61nh5DbUAgOrX3H0N5bvv7iHhHHFLOu7kf3zs9XdQ5vEzSO67d1IxXvitznO1yRQwBUwBU8AUMAVMgZNPgb6A9WPvfUe0YXyGw3/5Dj7DE4ri4lHMcxuV4iA7ABtpYHQ70a4DXZVRJ0qLs8Bh1YEpfMYXZt4JTDqEA+xGfeHmL9DNt94qRWeSuXfu2m9tLu7ddnBJ6RxWuZD0oKrgx1G78aQwFL+hjqp3zODUdqI5WbcPu0tz8kLhFVhD6NfPk9pIwaUg31X1S8JgWMwJ8yz1dTN8KRC/jAvuFR4e1S90TsMbFSFkYz8VXDWfUrbNOuL8AxAmzy18HgOiP480KgB/i76HrYLmCPclxvtYBjdfFDpRgXf79u2kn2/larzr16Mabwsmwmq6Cra6fc0J1VxiVIg2DMlwfq3CLAqqWc9RvQETf9eEMtu+9HK+L7nZwrNpDmn43USKgQvZb30vNeohPE/Cc721PE6x9kiMVZDEVmEKmAKmgClgCpgCpsCaKNAXsP77d/1CtGlyRi6aEaKGfKU8t0EpIjy4wM4QDVO5spXKe7pfLOnFv+shivxOV000eXEWunxh+wwohXDa2267jW7lBz7DxX0IGZgnBLW0C7vVUtxth2HV+6otYEXeoOARZ5W6SRwVD7TqprjIX++2OptF4FfmT3MwE3linfatG7Am9cE+hMVUQm2SLms4rhBYs9wgkGOvzlFGYE1CmqzDH189l8Jjr4WAwtzKcN8c9PsbC6K2d7GS7/kQ7pHhYc7z5Vs0Pvx4cmJcWn402fEC8F5yySUMv4sCqhs5jHdycsrlDcqxU131datImLhigHd/zFVzySHEzSDehuwD/8P23H2RjKKt1sl9mq5H80Wz7L7LSHbfWw2t0B/atBsMoZMq56E/l9uiSeCRIu9UWsu46Az5XeBzTl1995ZQ8JJhmsOa5cjZPKaAKWAKmAKmgClwIirQF7D+h3e9I9o8uV4unARa5VqJQ4MZWPOFCj8vUTk/SsVLXU/HtCkM7YXDNc9Fm9S1k+qnDAZJAEt7DTy8+eab6bYvfWlJXmK43SwQ1e+Bkm34nDNZl8CKqxKs20f+GSanmQ8TDsKd3bWnCw124JsdWDuNP3nbIE2LpJOt60o6q8n39XUvhzW5zeXeOBDAT+wg1oGLdvSR1PGrU+nk9w6uD+UNXVRZFq1cAgcc59zQ0JDcOMEE8BzgvFE9F9EWBq/l+PE2zz//fPlMtwkYjqvheuiV7fgiRW1aehcd6wrBWqMOdBsK21hWCxcpnPd7vp5sy2d1OZP7pTdGeoX9pumh21zutvUHVo4nzjH/vdZttEFpcPNBfxPim1lYzp/Lnb5DHX/b9B7IyXagbbymgClgCpgCpoApYAr4aye9fsY19nXXXUc3XndRJm1yH/+VX4w2TczIXf0iCntI7h6qmcJhZdBEnh6/v3jR+V1XqBfeuGDXi3E4ZFknaZnBDustt9xCX/ynfxJw0JDgJReta+RICWTK1a3iVQtK5SJW8lbdLDGw+pw0RVRZUnLYXIhx58lhXMvZSZ8zK7CGS4cXwVngMovfl2UejKFTuGsnh1WW8XAqAMuv1X1CRVv9DPtUZCcUPUkVVKschj4xMSHAi9BdOKOAVkwI4Z2ZmRFIVehUONVjJ3mvqMLs3VBxSnXyppecejjmyClEQS5+qYWmwrHpfih84zM9p/VmzlrceMn6/Vvr+ZYLjfFhALitIIY6hlUbeptKAAAgAElEQVT/fey0v3peyznhZwpvABWCG1YhqOrxdhW99Tvvz39/PrtfgPD3JHzuw4j18/g3I9jZFez3Wh9X254pYAqYAqaAKWAKmAJpCvTlsP7uu94ZbeGQ4BKTUI0T+crcDiWPIjMeNiMOiyzz1d7hC6/oqn548a1FftTN6uUixTvAgACHFcDqrvlciGfywn6tLvTlwhNwohecYXhp8FwvVmXMvkJwS6xWKHCW07dXEaZk0aUs60wC62ro1wu/dVxZs+6SDnUMKKwzwFPdTrSAUQiFe7pr1664ojDeR36pnju6DnVGQ1hXl1NBEoWPoEtYwCk8B9uOsb9honmHoSOM+TRvWNcV5ieGYwphNstxtHmcAlkr9YZ6tQBZb0J1VjOOoAha/sTnjs8DCN3T+PcBxz7hsMZbab/30Xo7+G3R7SbP09X4vtq5YwqYAqaAKWAKmAKmwPFUoC9g/Y+//M7orOmNNFwpcM/VHJUKfOEOd5NJbbHeoIgfaNKx/+Kre+6jXmhpL9awjYoOMg0eYjjhizp1WPXCP3mxv6YXb2J69rY1wgMQVwOO1eoOrMmLVM5s7KpzMoc1bWbVuG1cwYwhmIXHZTnaamijcyOdLxUCnD7X8Mmks4ttyTxSXZdvlrAjOjY2zhV4EYaeE+dUwXQbt4PRNknj4+PilKbdxHCFbtwNBvd5kNOqZlbbTYeWKFhWIwPwbnijpNNNkzS3Ot6vRBSAHpM0jXp+sU7lGeQEWd4OxrP7r2YuiGH3qcxtnNj+Dfb9lRPfB715EB778LupgJrv8v3sthvhza+071mn7+rylLG5TQFTwBQwBUwBU8AUODEV6AtY/7d/8c7o7OnNNDFYoqEqwtK4rQdf9dX5Mc/5qI1FthT4auvgntdk2nu9uEcuq4KROk160aeVYJdAhwdWFF3qBLbLgapMA/ZwkjavXmRmXU96e5J2R0fHvwRUFYy54FW3CSHavSbVLnWfArgMe52Gz8Mxhs6nvp/mGIYnoUJbCID6HkJy4ZjidY3zSicnJiVMF4/JqUku8FWRYW/atInQw1TPFR1fd216KWOfnygK9PpuhSHDac6jgKXujNwzaf9euHtNPu852GncPqo36x1lCG/g6LnfNnPK97PXvmD59uDfE+Uo2DhMAVPAFDAFTAFTwBRYGwX6Atbf+4V3RGeMb6CxWplGhwqcF8iXVmzyRRwVvBA1aG5ukaKFBh259JruIOUL0mh+HmBFQyNRIEcu2hJhtHLRGYT8ItQPDutaAGuaO5bcQXcJ3H4hnIaL4YVzukiAVreuTsDtQoFFEHdx24FLswCr5H4mwpjlNfLi/IV90llNAieGErqBaWGKAqG+0BGq68rwOaxbCw8hn3RqakrCeXfu2CHuJyAUwIp5KhzSi3m0+BE0wnraIBnFj0pFl3fam9XX5htnW+lbgZWE9epvCM45ySIOw2/1uxOmEfjzve0mkY+akFxSfz7J+YbqvchPDd53J7T+n5s/6hJx0Su3dqV5u32LbSswBUwBU8AUMAVMAVPgOCvQF7D+7jt+Ido+sp5GGComRspUG2JSZXZqcnhwnZ8uLi7Q/P45OnLJ6zLtZgiggAw4rXBYAS2hU5IaFrcGwJoFVHVH0xzgNBGyXYg6pzVtvx1Muovwru1hcDGe4ShImG5wI0DBE0gcnix6rPCeuuFakCi5mbSwWJmHARPr38FACvAc4/YwUgiJ3xsdHeUw3zEq8vHftHFThpG3xqcusfZbXc5xy7Qhm+m4KpCEuyzfodgv9ecrwNXBqztv8Aj7Dus5GzutOq86rz3C/dOc3U5Q2gtWBXvthstxPeds46aAKWAKmAKmgClw/BToC1h/5+3/PNoyNENDXBV4arhKw2McklmMqFFg14Fd13wpRwdefJkOX9A9h1VDPpNApqHBcFmTeXxJyY6Fwxr5q8QY9DLkpMZ9MXtchS6v9+hSYG2DsB7AGofjZjjPcF0cXhvHQIqqxu7qPm7fEjqxYRuZcDMtd5ZDddkdnZicEDdq2/ZtXH13VNa3YcMGOb7DXI13jEFV3NJGkwt4FSRHtcG50HrTQsN8w56qyZsZ8f6iai/f+EgLQ84ghc1ykijQBnOhq5kCeohBEDjlvwqoUtMX//OOf/L8Db9rWkspfk9+ExLxFOEXSHNlcUNpGTb/SqD8JDlcNkxTwBQwBUwBU8AUMAWWpUBfwPqxn78x2jA8Q4MFziccrNEou6w5hASzzVriQjgD42U6cOBlevWMSzIPKnTusNDi4qK4rMk2N0nX7lgAqzRJXcYUAnfOQ2SnxVcCrI4XWyG78bq7AGs4pixVdxVY9YJcgQ/bkv6iAQSm5YhieyiCBAiFS4riRxvWsws/PCKvUQAJE8J58Ty5P6FbG+aeho5XMmRZoToNoMMQ4WUcSpv1BFfAdYxyoepLJv8d0RtNOD8afO6itZErpsV/0HbIRxKELmp3Nx5o675Fcs7hSZawhRVqGUKrOawrFNEWMwVMAVPAFDAFTIGTXoG+gPW3fv4t0czwOhrIVWmixg92WAuVPC3OcYuPXIlGpqq0SEfoxW29G7vqQEJgxfOwAJPmuIbwEueYLTMkOEuYaBSWEM1wqJPAGvZFjS+r/ZVn8jJ7yXXvEoe2lcvaGgou2JfmxqUVncEyWYFV81j1mEB33DiAyym5rIFrCei84IILxJ0CnO7evVtuLiDfFHmmWGZwYJDQRkanpAMqY/MgnDy2eB+PhYUF+Zs2n64Xy2qxpvCGRseQ5AzH1GY58RSAV6n9i6WfbRu08qeSs+xD6CXC3eeZorI0nFUsz8/D34D4dySxu+2RDMrHsW3aVZy2r7CE5B9Duj3xDpONyBQwBUwBU8AUMAVMgVVRoD9gfdtboumBKarkKlRlMKlxQ9YyMw33taEag8zQRI2apQYdPGtP5sGmgStgCaAiwOSnJc5cBmDNPIiYgHBpm31KA9bY5eHVOEfG9dHoDaxpeOlCg1sitOeuxsP2syRDrLMAK9YBYIXegD+p0gwg4AcKHm3dskU2c+WVV8YhlHBOsS1A6fDwcFwMS/Y9saN63NKc1RAsk2G83aAz1XXOfthszhNUAZzqgL7wr3yFuKBbGAGQzD3FueMigzVz1YX8yuno7vG45x50w1DgsBfqUlkYOTmcPVy2m3QW1nuCnlg2LFPAFDAFTAFTwBQ4qRToC1j/7TvfGo1Uxrh9DYcAc3ngUe7HOjHM8FouuYqYDDvRQJka51zclygYJBw2ACseMUixkxKHgS4LWBPg50cnro1/3sxihixpU9Gis9j0EcBcir0Yd1ikSF9r6HMUDCAN8vCeOs5xWxlfZbfN2fXzyfq5iJWCXwiEyZsEkGDX2Wdzq5gpWs99S7dyL9NysSRtY6o+pHeE803DCc6VOUh9neZdF15OSGivIj5Zw9G7rUeBMHlTRHei13j5bJRZBUaDPY+/z95FxRiAnzI3f9+bfBMl4jc1JDdfcK577IRKqHA8ivhpK8JhScZpuMCxO4C2ZlPAFDAFTAFTwBQwBUyBFSnQF7D+zrvfEg0UGFzmizRZG+TCSzUOAy3QYrNBC3yp2MgXaaFaocHzL1jR4MKF4LJi0jY3yRVmyWFtLdMbWOX6uBe09uh7KhfzHYAV0K3wHVZBlu1ywSEN4FX3JxkqrXmboQ4AV+gTAr3OJyCMHFQP/Bo6C9f0rLPOkgv+bQymWzbDQUWf0xoVigUpkATnFMtr1ea+D6atYNkK9ALAcIWrAazuNktKvrTfUOhO4q02B9y3F+q4kxIey8WwPE6Gy4a8qe2tZD2+qq/7PvCNMOSlBjdjdFvhD1ovHZZ9EGwBU8AUMAVMAVPAFDAFTIE1V6AvYP2D9709mhoYp3yTcxaLZaqUytyDtUhzfMHa4MvRfLlGdS7IVDtvx4p3TJ1HDBTQCiCLW60gJ81bmdmANR1Uk4PTWkv9AivWu8SBCvJiFUYBgnjeys/ksEPeoRBSdV2677qsgq9cwPsQXrTraPA61YHVv2eeeSat5wJIaCFzxhlnxC1kkIeq6ymj7y3LJAWWfDshdXPTIHnFB9YWPLkVkChbd0enLRQeQJlaByl802WSCod6GEXeKQoj4WYNPsWNktg9xTYCtfK5VpurpIgyFhRUsskUMAVMAVPAFDAFTAFT4JRQoC9g/ZP3vTPaND7NF6gAR855JM4x5RY3EUKBGSZLJVSEHSQ6b8OKxVJgxV8twKS5rG1hrZlCgrMDa09YlSv1bFmhbdAaAKtCoYK45uLl89zOhYFfQ4Z1Pg39TQJCazk3nhxftF9//fUCvHBHr7nmGoEKBVB9X1vDYBkNq4z4ZgPgQWFZQy3DYkYrPpi24EmlQJZiVS6ktz2uN7lcW+EiUcABqzqoekME52AcEq+Vfn0l3zBsnQM44mnpul2eqk2mgClgCpgCpoApYAqYAqeGAn0B6x//6i9FmyfWMSGh+iYeRXZFuGcqh5LmuBdrPsdtbmiI6ueu71stvag9evSoQFhb3hougbsCazZQTRtkilnUSpHLCKy63qTbqmG24q5yxK5CobSL4XXrxXgy3zUcJ0J6z+Z8U7SSee1rXyvuKeYHBMM5VegNK/0KZAQ5sJhf4QHPFRrC0GLrZdr3KXzSrSCt2nScY+ojGwrIVdciR74yL84tnEPqyOMc1Efs0vuKz7iJEq4zPC913hBWkzdSZJ4MgJo1b/ekO0g2YFPAFDAFTAFTwBQwBU5xBfoC1v/y/ndHGxlY0SICrmC+wBefUgAFgAiXkMNLqUYLuzf1JWN4wYriS3gNaE3mq91yyy106223yQVw2MNTAgqXkwToR5sGq/govj5eJrBiWYVWFI8JW2s0motU5pDqBuwj3nABDW15wgW97svOnTsl33RyclL+jo1xwStej64X8yko4K86qKGDpQ6qQkXosoYwoD1WFWb1AKY5Wn0dXFv4hFWg01cG579W4g0r9Oq5jXME31NMemNJWxLFjr13UPXcbXNQ0TNVHVYO70V4MCbdVvIcNGA9YU8hG5gpYAqYAqaAKWAKmAJ9K9AXsH7ypl+LNk1u4lzVCpUGq1SosqvSWKDm3CxRHaGlgK4ize/e2ddAFbgU3LQnJ6Asdmc6OKwcWCv5b2kXtUkgTRo1HYE1A6i6hjPpk+6PFjFCXq66SXBK8Rr5pjNcoRdtYgCqgNQw1FLhQMFUnSq5qOc8QGlH450twP3c3Fzcx1Qv/tVNVV3VjU1uJwnBfR1MW7gvBXrBWbf7MsnPkn2G085XgVM+k/V80/MU7V1ctyMO7vWAiR3T3OqwBVVyh7FMXQqSteYP59F1xG5s8GEySiGE16T7q4uFmq3gvlVfx8sWNgVMAVPAFDAFTAFTwBToT4G+gPVTH/z1aMv6M6k8NkkDM6NUGGjS/KG9tLB3L9HRBS784y5358/Z3d8og6XVPQWAVavVNmC9mR3WLyYc1hMNWLU1D4RH+C7+7tixg7Zv3y4hvFdccYXbp6Bcaux8OiKI1ZCLdzhRYc9UhBOjBiv++rBLBePQLQ0d2DSgCEOAFQTaXetVO6S2omUosJbAKj8OOOX8nZswxNfdjnGFwiTCwp+XOk8eN5P8foWQGd88CnJTFXRjwAzc16Q0IaAm4RXzhj9o8jpB4QasyzjZbFZTwBQwBUwBU8AUMAVOAAX6AtY/+8jHom3bLqLBLZtocMMg1Zv76eiLP6KFF1+g5uE5qnMnmijiNjfnnbcqu6rgFubEAQDFTWTC+8IXvkD/9OUvt1UtFWBFnhuHFnZyYNIuigXOuLesbrMt/Njnf4auUxhOqxf6A+yWKqBq3u2GDRto69at8v7VV18dVzxWR1Sq9XJotdhXNpkCGRUIXfEliwgluvOpLZw2KACmsBcuK98b/h4QF+LSZRVQAasOZ1c29QLvla21fam0bRiwroaytg5TwBQwBUwBU8AUMAXWToG+gPUvf+vj0ZbtF1Jt0zQVhpo0d+AFarz6EkWHD1B9boHz2DhcMCpSo88+rMmLcQ1D1KJAErLK184KrOouSugtX5TjcrsZAGDYGkYv1J2rifEGvSel+jEXkEH7HDejfA43SYVTrASQAlDhLMEpLTF0nnnGTm4dM0OTU5MS1ovtak4qQKBYLNHC4oJ7j0EVyyJfD3msdmG9dl+CE3lLMWBqNV45DRUVpbfM0knCbd0H2noGr5aE2PoewRra627AMKS6aF1pK4PlnZfqN+T/eO91WdLhOyoFv1bOucveXnIB+14tS0Kb2RQwBUwBU8AUMAVMgeOuQF/A+pmP/dtoenIzzSNVNcfg1ZynCtW53G2dGnzVu8h5rI0GHNbzV2VH1dFU4ESoK6BVerNyZeKbb75Zii7pfDnpx+j6PeoyyYv20HXF5bmDUXdFLTAqfSUdlmp7GYQiA0oByvp8enpaQnuRc7pp0yYaGR5Z4pKGLizGo6G6aaGN/Qi2NFexn7XZssdbAfmSCoO2SE/OpdZZGjcqXVKQCC6pf+h+6Dw4/9wp7qIPwoec/8HNm7TohOWCpwLr8dbTtm8KmAKmgClgCpgCpoApcPIo0Bew/rePfTiaGZ2gOXYJc3w1WkT/UFToxdU1w2KTm5nWufDS3LmrExIcXnDrRThyWeFulipl+tznPichwZjUfWVkji/Y9YIcsCgFhtSJwnABt3hLcj/ZsfUX8hV2TYcHuZcsT1NTU7IthPXieYWfb2Q4nZiYEP+pgSq96E8jnNwKo4wB2juzCgP4C+jVPqzqHCehY7mnkwHrchU7ceeHs4mupXpMQ3PS3VCRsykGVj23kjdBJMIgERZcQOh5t0lsWTdDkFLtXi/TJbVc0hP3HLORmQKmgClgCpgCpoApcCIr0Bew/j+//cFo6/SUsFmzwXDKF8R1vrRt8NUpLrJxVcvBrXRk9wXHRAOAHWAP8Alg/cd//Ef68u23x1VLxVXFCAJQ1At6/JVCMQFYDtQGaWhwSBzbCa7KW2TXdh1X6l23bp28d+GFFzrXKUgv1SJQsj5sLyX3NARWHQvmbeu76l9ryHA/ghmw9qPeibVs8li6Bi9uQrA7B6kvOef0Zo5+uXHOhX2L4++DD3nXGyTh90SeS5S893G7FELKopgBaxaVbB5TwBQwBUwBU8AUMAVMgaQCfQHr3/3GB6Lt69ZzlVCX4daMmgyt/GB4bQJa803ip3R410Wrrnx4MT4/Py8X13fffTf9/T/8Q9CDFXGULboMd3ZkZITGRkbFJR0fG5c80vGxCUJob5Fdz127dlOlWhEHC9fscGAb3C4GF/5hQaTYrfV7KI6YOLfIhQVe+JxA3xtWwVYr7oZhwtpHNeyNuhLhDFhXotqJuUzorEp+dQCQPrmUzzeGVr7xgjMd52kMp0Hl3tS9S2nP5M5dzJ2SHxs4rstVy1rLLFcxm98UMAVMAVPAFDAFTAFTAAr0Bayf/fBN0Y71GziuFb0Y8UBYLECNL3cREpyPiLuy0uGzVx9Yw8MH0Judn6NDhw7Rf/r935c2G+7aGmOJqMbtY6Z9OC/Cd9HrFCG9U5NTNDw0xJ+tY3CtuBw+Xm5hnvNxkRfLRWe0N6k6ogjhxaTAmXRUUaAJ5NCMGnGfSSf00hhKdba0SJQekPCgrOQ0NWBdiWrHb5m03E49htrjVM+epczIN1GC/FPdCymfFJxy4XmqofERh+ynnWup4b64ceNXrlHIaQWMlhsqfPxUty2bAqaAKWAKmAKmgClgCpwMCvQFrH/74Q9GZ2xgh5VT4epc2XaRHcjWChn2ELLLl7mHdq1eSHDorGroo4QGcw+dxcU6ffzjH6ftO3dQgd3NiakJLn40TINDg7Rxw0YplDTJob6DPidVL+JRmRdX47gQd8A6LyHAkZC3u6hXJzVZYTjplOKgy4W8XOC7gjcxIGg+YErFYoXV1rxB3PEKzqS4d+Yycw1XsKlTYxHVaUWy915IIS8plgCe+z/nzEuqaXtUgJxTIZT6Gytx/qqcPCGqprijqUcpoFD/eVfgVOfVnayyhN0cOTVOf9sLU8AUMAVMAVPAFDAFTlQF+gLW/87AeqYAKzupAFYOTUShJcY7CQnmckcMsk06ct6xc1hDIDx8+DB9+zvfoe3bt0v+6cT4hFTt7TTpxbledCPjFSGXdc6LLXCIcJRz7XJsWl0FlttapNsx0MJDy11nKjim7aZGyHaQwN3McDc69AaKzhrnhnqYdLznYswR3uvmlzfjtauDqvypjn5SA6u4u7rnpK3NFDAFTAFTwBQwBUwBU+DEVKAvYP27D34gOpOLEhU41bORa9BCvcGAirzNAsMqQyv/q3PbmSPn7zmme6+tbVCACQ84qZ0KIIUDWQKscEMB2QsMrCUD1mN60E6mlSfcyxgv4yeudVKnCTCN/G6EzcsXTriVw89RmZpPwrhXqratiVvWLL8a78kkq43VFDAFTAFTwBQwBUwBU8AU6KVAX8D6tzd9INrJwFquIV+1TvMckrvIqZsRMewxsKLNC0cJ05ELLu41jr4/1+JFCwsL0ipGK6N2W7EBa9+yn7Ir0LDuuOrWkj1tNXrRStQ6C75UmnsaRgDg82QvVcBqnv/plERfc/hP2VPMdswUMAVMAVPAFDAFTAFTIIMCfQHrZz/AwDq9jqoDDKzFBs3XAawcCswua1Oq5bpUt0PnHztglZY2nG9a521rSCagdYALLSULIiX1MGDNcIacRLOkwV3WUOGwGm8LRX2oLzTwPXuTRY80fzpZ1Aihv3GhJJ9/Gr4XZr1i27rN+H2t8NtKTj2JjoQN1RQwBUwBU8AUMAVMAVPAFFgdBfoC1k+//73RzolpLmJUolw5JxWBFxoRQyscJlyuO+do/7nHLodVq/dqURpsD/CqLWKkDU2HyYB1dU6iE2UtKwVWACNyl8NzyDGqL4TEz9UZTbqnmC/nK0enVeINHVVdp+jl4oIlHFjzX9s/z1o46URR38ZhCpgCpoApYAqYAqaAKWAKrL4CfQLru6NtoxM0WKtQqcZhwNwGZoFz9QCsi2hzw30ecTH+yu5jB6wAAuSwau9JDcVELitCg9Ff1YB19U+c1Vhjr3DXXu7ocioh91oXYgJaxY9cMSQF0Li1jHc9Hdg66sRfRBO4585TjeFWXvnCSmEVYs+iycK+qmlfBYtX48DYOkwBU8AUMAVMAVPAFDAFTIETRIG+gPUzH/iVaNvIBPcwLXIea5nyZS62xFfbCxymO18HsMrVO+07+9iFBMcX+b79DOACkKoFmKrVqgHrCXKyJYexWsAqWNilmnMvWHW4iaJI7qGgGuZBa450Ekqxbe6E6tBUW734okmuD3ALZHuFqC/Rx7u+J+jhs2GZAqaAKWAKmAKmgClgCpgCx1yBvoD1s+//V9HWkXEqcwuZ8kCJilUutMTX7nNcLXihzpWDERbMPU5f2X3sgTUNXOG8Ahikp2oAE9o7VXqsSisbX7WVW/MAXhY5B7ZULguI9IKqY36ETsENKPwld63T+0kY7AWgS9YrQNo+aWivtpehHPukfK661ruuT43mq0rQbhcgJo4kCKde50w/cH0Kng62S6aAKWAKmAKmgClgCpgCpkBHBfoC1s8wsG4aGqMKO5rVaoldVnZYuSfrUQbWuUUGVtitTAAHzju2bW3S9i4GEu+4Yh6ECCvEyjLoKoI/MbBKqShra3OMvjDhydbpmCVzPtWhbMsn9cdLb0KENyM6wSqOe1qfVM1xbgqwtof1dnNEw8JMBqzH6ISx1ZoCpoApYAqYAqaAKWAKnPYK9AWsn/7Av4o2DI1QiR2pWrFEtRoXX6oUaJah7yj3s1lYRCJgjqsErz2w6pFFASbACkKDkwASFl0SWOH8WxTfaXB7njzn40Z59GI97c+RVRegk0PKwbgCjQU4nDyFBY40PDfMJ1XAlL9ugRhKJbzXl6nGejSXORnSK6/5fw0su4w9xXmxXKd3Gau3WU0BU8AUMAVMAVPAFDAFTAFTwDOBXsPjmv66666jG6/LViMp9+kPvDtaNzBCBb7SrxWKXHypLLms9RKHBRO7rHXuw1rP0avnXLLmYutOAVjR5qZWqwnMwFGLnTkPowoeeQEcxibkMfKIcwUOJTZgXfVj1wn0cMxEeU5+1mOkxbQwCA3l1qJHTRT28nmnTYR/45jxOnQZ/NXn6qxL2DHm4XkFUrE8lsu7A72kPU3K3ifPCQPXVT9FbIWmgClgCpgCpoApYAqYAqZAfH2+YmD9GwbW6cFhKjIqVPIFGuC8z+pAmV1WbnGTa9CRRYbW+Yj2n3f5MZc7zH8MbWN16QCucFnj/FXACUYVOGUKrACQBvJZ2TUG3Ni0Ogokwc4VO3KTg8aWQ5pWrEiAlgFT2xZhOYR54+EQtHWskm562/nhjznAE3Wsu+aU+mJeoQIGrKtzPthaTAFTwBQwBUwBU8AUMAVMgV4K9BUS/DccErxuaJhDOMlBKzuStVpVclnrhSbNcmjtLLus+3avDbBiZzVPMQz9BOTAZYWFHDp2yT6sBZRg4nkBMQt1botTLHNYsAFrr5Mo6+cKrHHF3QAx8V494kpdfpLjxw4ojl3Du6jqngqgBjcS5CROAGtyTM5ZbXdQFVj1vMm6HwasWZWy+UwBU8AUMAVMAVPAFDAFTIH+FOgLWD/zwXcJsOb5Cj7PlVLL+TINVOCycihmifuxMgDOsnX2452X9jfKPpZWVw47CmdOoVUgBf8nKYwOjhRYkUM5tzBPxVLFgHWZ2idvAojEieTQfACj4epzPKPmqIYhwXKTgW8cIIQ3dF5D0JQi0JJY2rmibzw2bYEkYwPsunMgOU49P3pJkLbPacssJ3TYQtF7qW6fmwKmgClgCpgCpoApYAqcDgr0Bayf/dC7oumhQQY9BtZmnv/mqcphtIOD3Je1yi4rV149yu7YD3dcseZaJlukaCgp3kebm3ZgdfSaBNYCAyuZw7riY+cKIeniCPd1b9tVq80AACAASURBVOgNgibyhSVv2N04kM/YPS0CKKE7clnj8F0Por6wkiCmVPWVew1uBa7GV+qU9j4Wc/CMTbv2RuGUFRoNWFd8itiCpoApYAqYAqaAKWAKmAKmQFcF+gLWv/3QLwuwyoU+X7VzNiFVubLuEIcF1wY5/7PY4IrBdfrBlrUH1rS9RuEdPGKX1VXp4TBgkI5zWAEw2J/5xYXjGhLczY3rBVJJWF/Wd4A3HNbLTcs7jRE06G3rQngddLo/DkSVH3GiNRhQte8pXFMN7Y3Hyy59C1CdMxu+XtZ+ZJjZKv1mEMlmMQVMAVPAFDAFTAFTwBQwBY6jAn0B69/c9MvRZHVEHLMi17wpsStWZodsoFKhwaEK5SscEkwL9NjGY5/D2knDcAclH5KBFRNc1tgZc5zFYc1w/5zTdrxzWPsB1pX0O231MgXEt4NmqG1oYIaQqpV9cxxO3WpHg1JKrnIvbgxIz1MtYiRvhUWSMKNrZ2OTKWAKmAKmgClgCpgCpoApYAqYAoJpPi0Qz5fd1uav3v8r0TS3tSlyddci97ZBKGeRoUPCgmsVKqJacKFO399y/IFVXTwNDcbO5gSgPKwCqNgBFGeQHdfFRv24OqxrfXrG8IgwXQnb7TzJSQNX2k9a6Mr9dWCqD8wCbA1b0sTLBRvpBdlrrYdtzxQwBUwBU8AUMAVMAVPAFDAFjr8CfQHr37z/3dHM0BCVCpz/ydDqchM5RzRXoEF2WWsDRWqUm/TQltUvuhRW+w1l1KI9SWnDMFlti1Jkl1X6b4qzipBmFxoMd3ORqwTnT/YqwWFOZgCH7qkndcfrst9gdcihxmfYGmbJc/SqRcivd071eAQc67YQOKo+gri19W5UfPy/GzYCU8AUMAVMAVPAFDAFTAFTwBQ4zgr0Bayf5T6sM1wluMRGZZ6B1RWvQfGiAtXKFRoa4uJGVaIHNu/pezeR76iuXRhK2mnFGpaKEGB9rhVm8d7iItrWFPnBtO1zLdtCgvF56fi1temUp5ql0qzOE0JmmmbJ1jByMgRUqc5pUuPkcYjn86G/jn9dT1VBY99SRtfTV45t32eSrcAUMAVMAVPAFDAFTAFTwBQwBU4WBfoD1pveE03V2GFFSHC+yWDi3MkCO6wVhAUPlKhYy9N9W1fmsAJsELoLWFXwmZiYoLGxMXr22Wdpbm6Ozj//fFq3bh394Ac/oB//+Mc0NTXFoDxE+/bto0OHDsXHAYAK9xWThgUDpwCsaGODCSHBUofJF106nm1t0oA1C6yKTgqdLavU6SCOpvjgDuITVXq1eq9W9tXcUwV9fI5l9LWr8OttXA+rAqrYit+W23BYxinlqxFXZjpZvjY2TlPAFDAFTAFTwBQwBUwBU8AUWAsF+gLWv/3g+6LxSo1DgCMOC65zOGmTG9sgj7XIOa1Fqla4vc1AgR7Ysbwc1hBU8RxAunfvXoGsN7/5zQKx3/3ud+n555+nq666SiD1scceo8cff5wuvPBC2rZtG7300kv0ne98h6rVKlU4PPnAgQOyPMKB4bACWhf5eb6Q57FzPiuqAzcbvicnF11a4CrBJ3gf1s4Ay2DuixqFTqcCezeHEzcb8h7gvWHedh6GrmnyBFUnNXR2u53ESSjPCuRr8cWwbZgCpoApYAqYAqaAKWAKmAKmwPFXoC9g/bsPMbBWBzgAuEHlHIfQMrBKldgmu6L5MlXKHBrMeayPnH1Z5j2FmyoFkRgg8fyaa67hvq6DMaBefvnltH79+hhQL774YtqyZQvdf//99KMf/YiuvvpqmpycpEceeYSefPJJOvfcc+mMM86g5557TtahE4AUwNpgSC3Bxc1zN1kPrMej6FJ4IMRwTPQETROwUwoo10KOQ3JDwAxBNXZNg0q9sg2mSOfBtobQlgrrN5pheEuHHBZZStkhA9bMXxOb0RQwBUwBU8AUMAVMAVPAFDgtFOgLWP/bh341mqzVGFi5om5zQQiHu5xyhV0GQHZZh6slGhos0qPnZgNWtJoBpI6MjIjDiZBfBVR1TLdv304XXHCBuKsAUAXW++67T0KC3/SmN4mj+tWvflVCgm+44QZ5/fDDD9NTTz1F4+PjdOTIEVk/CisdnZ2VkGABZRcru6ZVgjWPNOlKdoM3gU0hSpcnGrqo8hz5xMGk21BI7Xpmi+3ZjsJp4ckrCVnu2T92RRR8WnxPbSdNAVPAFDAFTAFTwBQwBUyB01KBvoD1v3NI8NRghfGmQXXOEV1YzFE94kJLHFZa5tYmY5USjXDhpUfP753DWi6XpajS1q1bBUgRAnzXXXcJvL7+9a+Xg/OlL31J3Nc3vOENAqN33HEHAWA3bNgg4cAI+/2Zn/kZKah06623yvuXXXYZzc/Py7KA0muvvVbWdc8999C+V/YxuC7y53MSwow+sgKsvkpwod8qwTGASVZnnNcJU1NSPyXf0xer0vzSZN6pPy0VIQGdTV9IKnnGKphywLOr3ssgHgOxB9yeZzkKJHWYqRdwYjFzSXsqbDOYAqaAKWAKmAKmgClgCpgCpkBGBfoG1jEG1lnuZXJgDpV38xwaXKQa54VWGXyGuHzw2HCJnryou8OqsIoxI7wXrqlCJUJ51UV98MEH6Yc//KEUXTp48GBcRCncV7i0yFsF0O7Zs4c2b94cu6so0LRjxw5Z7utf/zodOHhAngNaF9lxLaMSMXI/mdgW2H3tB1i7hfWm5ZB2clrFMeUxaqEkgUI4rEEob1u1XzeDSBIe3IznAyKCU6cssGrAmlVlm88UMAVMAVPAFDAFTAFTwBQwBbIo0BewoujSwNAgvbAY0UtzTWouEo1x2aXJQo6G+VFjs3WUiy49e+mVHceisHrmmWcKjKIokoIlwnZvv/32OEz4xRdfFFBDpWCE9qIacI1DkjEBPGc5vPfw4cPizgJY4dhu2rRJKgoDcl/zmtfIvPfeey/95Cc/oaHhYVnXD3/4NM3PzUsOax65s+xMzi/M91V0KdWnDCvquiamMh7tiKrtd8IQX4wH80mgrjzXOr9O0rR2NRHTpQCm34Rs1oOobivLyWHzmAKmgClgCpgCpoApYAqYAqaAKXA8FegLWP+agbU2NELPLTbphbk6RQsRTTHsbYSzWsoR11uiAS689JPL0oEV4b14nHPOOQRgfeWVV6SyL6r4/tRP/ZRAKUJ3kb+KPFTMA8cUkAuYRQgw8lwV3FCcaZghFOsEuD7zzDMCwYBZFF5CASa0v3n00UcFVJEfC0cWubAA2DpDKhrcIJR2YZGrBPcREuyAdWlwbTJXVfvE6j4k802TTmpyeWXR9i25Nj02mQKmgClgCpgCpoApYAqYAqaAKXAyK9AXsP7FB341GkHPU+6i8jyHBDfnI5phC29LlWiimuMQ2zz3Ni3Qj6+4eolGcD8BnpgQBox2NHgPoPnNb35Twlnx+dGjR+nss88W4ERuKgor4QFQhcOqIcCYDxCL5QGjyIXduHGjLINQYhRpwvuvvvqqgDCAGGCL/FZA8v79+6nJYcANnh8hwYsNLiTVJ7AKNvo8VUmNZXBu9Sltd00FWJ19yhmobnL9TBMFkHhF8TvecY3TYGP3lSs1ezc3BNy2/qkrOGslL5a3HjrAydVkDR1eweZtEVPAFDAFTAFTwBQwBUwBU8AUOM0U6AtY/+y9743WsaM5WyDat8D1getNWs+u6kS5ScU8mqugulCBXr7yDUtkhWOKB9xPhAGPjo7SFVdcIfmnL7zwAt19990S7ov3AKZoUYMHCikBcAGdaeGwWBeWR4sbVAM+77zzBFwBuQ888ICM441vfKNsG/B613fvpoX5Barxdmdnj9I8gy83uKF5OKzchxVJrQBYgJj+LXILnLT3dScxX4OBtxkxevL+4a8UI+J1CfA5LmXORPgxF1HiFyjsq9vA606Fj5L5qlK0KTnxCtIqAmftj5r2HVA3XIsqSR9bhvsljm+HHNjT7Htlu2sKmAKmgClgCpgCpoApYAqYAqkKKL9kA4e+gPWT73lPNDNQoyKH/wLMytyHdagYUYmpBi5hk0NrifHv5SvagVXhBxV8AZ4ASeSnAiIBmGhBA+cUPVUBoAjZBbwitxV/ESIMxxSuKPJWMQ/c2IGBAZqampK8VVQXRi7rQw88SGO8jQsuvEAKNX2b3VR8Buh96KEHBZh37jyDdrGL+/hjj9EPHv8BA+w8NXidpVKRW8QwXHJRKUAkQBZ/K+UKlXh7ZR6jyK2tZVDz10cC59gthrhwcDEh9BfjFDc0gN8kDOvrE+nsRnVlHI9du3aJttARrjW0h6ttkylgCpgCpoApYAqYAqaAKWAKnF4KIAUyx7zXFBZiY46ja+v1BkepurabOYBU24TXHHGaY1tTIAqve0NrX8D6x+99TzRdqTKkElV5YEW2CXnIAm0Ib82j6i67kS9ddk3bUAGmcE3RnkYdQ+SQAlQBQPj8mmuuEQcP4cE7d+6U/FVALebBoAFOgF1AKoAKywGgFGbh2KI9Dhzb+7jI0jx/jjBgyZO9+y5ZB8aw56KLZT2YEE78lS9/mXNZF2mWndZKBa12WhV5tSgSYHUX593uPufcnmclxoWiT8idRRgzXvfjdPbc4DGYAccDIdZavRmbwLFA2yEA+cm2P8dAIlulKWAKmAKmgClgCpgCpoApcFopwFYeO3GgP8dLANdCkRueNhYl1VOcvri8rD4HsLKJh2UEaI8xsP4XDgmeZLdxsBBRrZLnEFoQNkJ8m1Rgyi4X+T0GvpcDYFW3DkcTRZLOOussKaSEnfz+978vYb9wVgGid955p4AqWtGgUBLCeuHAAlbhVr788stSDRguKRxAQCryVOFmPvHEE1JwCdCKkGAUb8L7CDF+7PHH6HEGyJ+6/AqamZkRMH7qqafo6aeelvY26HN69OgRKlfLAmPYFpbFhPFjbLt3n0tns+OYdcI2AHj79qH368kFrYB+FKxCHrFOCLf+yle+IvsC/W0yBUwBU8AUMAVMAVPAFDAFTIHTRwG4pGC4Bv8FIyHHsV5fEFgF+5QKqFfECZFIk5S0SJcU6YAV6ZZrAKx/8p73ReMMrAOFJg1UCg5YeRD1BgMrD6rCbW3yvCf7Lrk2PnII3UVYLx4I6VVwBZQ+8sgjcQEmOKuAz927d0sbGhRVQgixgi0cWQVVLZ6E13AD4cgCrpCjinBiFG3atm0bfeMb36B1M+vorDPPojvu/KoUQdq0cRM9/fTTAl6oDrx+/Qy98PwL3OZmjmbnOZ+Vxcf65S4BJGaALZXK7K6ewyGyu5d1RgJ80f8VIbUaKrysFRynmXHMEGqNGwnqiOOGAG4wmMN6nA6KbdYUMAVMAVPAFDAFTAFTwBQ4jgoAWBFN20D4L8PoYsN1b4GRCFCNnN/ngbXgUik5hRQhwc5h7e2uKn8pg4DLrrvuOrrxuosy7XkOwDpWrlKVgXqgWmRYRHImF1tiYM0B7JjxQmDFhgCUcFUBonBHteqvACNDIQoiIdwURZPQN/Xxxx+X14AlzI9iTBgonNf7779fYBS5lQBckPz69esFQBHui7Y1WC9A9dJLLxVH92tf+xq99rWvlXXdxaHBCF1GKxzktOIBOPv2t75FL7340pL8TI2frrDjuHv3LjqLt60THEeEG4cTnMnp6em29wDRgFaMtZMzqSG2ISR3CruVyr0BTHer4JtWpCrLkcb6ceLhBgL0hXbSBogBHPthkylgCpgCpoApYAqYAqaAKWAKnF4KcD8Y5hk4pnBYc1RvzgtLzc83mAGLcbCvc1gBrM5hJQHW7FNfOayf/LVfi0aq3FqG278MDVa50i6q3nJO48IsRQwyqHzLEcG0b8+1MiINBwZIAnx0Avh88YtflNBgtLf50pe+RJdccolA0rcYHpHPivxPPMe8V111lTh+n//859uAFesD2D7GxZMAugBRwCmAF24gaBy5pMh1RT7mlzlfFU4vlgmnRxGa/MSTS8JdFRoB3bsYWMOQYID3/ffe18rn9C1nkPt50UXtdwAA0Em4DbePfYRWIWDiPSnaxBMAEp+L9Z4yAYQRwqxhzFgPTp6VAmu308kc1uxfNpvTFDAFTAFTwBQwBUwBU8AUOGUU4BxV8EhDuqJwwVpmQRhbhXyV0ywbzIeDsqsOWNlxlSJLAFa87tQTZak6fQHrn33oo9HI6DRVGAwrtQpDEeeSRocod2Q/Rew45sRpJXrZAysAVCELeaBwHwGeAKv77rtPHFU4ogg3BWh++9vflnkQznvHHXcIcCE0OCuwwlGFKwg4hQMLSAYUA4jh5D7zzDMCt9jWgQMHaB/nxMJZBRhiWwvclxXPQ5EgoQAru7p46CTAyo5vOCngArhRmVgnQDNycgGRyA3VCe148MC2ESKN3FtsC4CLglAYi2qI9WFfJicn43620BH78dxzzwmka+sZdUixLe19m+WLgu1pkSvtbavLAbjhghuwZlHS5jEFTAFTwBQwBUwBU8AUMAVOLQU0hxXOaaPJ1YGZBR979DHuJvIo7X1pH33wppsETBF56yafYimRwL61SgZJ+gLWv/jIv48mN2yl8sQo5ZDDmufk2sZByh98kaL9rxLNA/aIXr3UtbUBLCFMFgAFxzScAGJvfvObJV8VMAZYA6TecMMNEuKLYkxwX1E8KSuwAoABe+rQPvTQQ+KywqkF7MGBRYiwioDwYAx4cGiQjh45yrZ2I7VtSydgBXSnTQBmhBvrBLjFvHB3Ac46AZ4B0VdeeWUb4AKw5W6Fby+D9j7h+tK2qfm7cJMBsgijvv7666VgVNYJrWtQuAoTthdWCdZ9MGDNqqbNZwqYAqaAKWAKmAKmgClgCpw6CoA7m6hdhFafKLzbRIpngXntPpqeWkfbtoJ/AKzhPrPTupbA+n9/9PeiyU3bqDQ1TI0iu6nNOSrOH6DCgZeIDrLLuuBCWA9fcZ38BaxqiCzcO7iGyP1EsSXknAJEUXkW+aYoyASXEFV98d6GDRvEbQVsZgXWG2+8UfJFAaaA3VtvvVXgFW1m4NTivZtvvlna2sDRxBjwgMN5++23S3GktD6jywXWPXv2CCD3AlY4y+vWrWuDVSwDYAV4AjrRmgduZ5YJMPnVr341LvC0HGCFgwrY18mANYviNo8pYAqYAqaAKWAKmAKmgClwuijA/MfcJD1Y2ZBc4B6sr76ynw3BO+naa6+lifFREUIc1phag9DgjGHBfTmsf/qhj0cjM+upMjHINvA8NecPUXGOH7NHqLAwz0DNCbU8uMUrW8CqRZLCwwggQ2gwAPILX/gCveUtbyG4oXBkEQ6Mz5FnisEuF1gRfosCQej5CnhFsSasB44tQoEBpnB0AcnhhBBitM1Jq+a7HGDFQYSrGzqbCAfGuJIOq5R/lqpabgLQI8QXWgCckdeLlj464T2sC2APFxXhwQhTDsOPtV8qlukUEowxhkCNUGKALrZvwHq6/ODYfpoCpoApYAqYAqaAKWAKmALZFUBxXQnsZWCV/NSoKm1Jc/k6VcoFNtoud8CKfq0yYW7Mq3V4suWx9gWs//m9H4lqg6OcYFvkgS5ScXGWqvy3jEpRXG0pz1WX8K955TVC3wA9ABmcQjw0nxK9SQGycPFQCAnOKKoBI+cUUAdIhTsIV3S5wKq5pW9961vpe9/7nri0WCdCchGOCzAFmAHytFgRIBUPvE6GLkPqrMCKfQYkos1OOCHUGSG+SWDVeRDOC0jVtj94H+ODO6wTHGqEM4dQic+gK0KhQ2gFqGOdnSa0AApzaeF4A+jDyRzW7F9em9MUMAVMAVPAFDAFTAFTwBQ41RXIMbBKd5gcisVWODx4kF58aS8zHBdbyi16UPUhwVIZWIG16KVZA2D9xHveExWaJakGXC4WaKCUowHefpkfhQJ62ri+rPRTr4+BNXngAFiArySwouAS3MTVAFbAKSAYf+FCJoEVMAeQTnNTswIr9iEZPox1ho4p9n3v3r1STAp3CuC6hjms+BxFl9A7Vqv8am9ZVBpGOLVO2gc17YsAKEcerE6AT0Bo2oQQaICwtsZBGDTujCTb6Biwnuo/ObZ/poApYAqYAqaAKWAKmAKmQHYFkLdaKBS5QjC7ps0qm20FuvWW2+idv/RGZomjbGBiXSjJBDCFywoyRALrGgLrp256b5SPyjxALmnMcFotFYjNVioV2OjlAXJbHk6+5edXOWcQOaxwG5EvqsWX8P5tt90mbipcvltuuSWGS8DUzMyMFF963eteJ2C7XIf1qaeeksJBWmwJ0AdIRigtQA2hrwBHtNrRaXZulqHxHo7BfiVzSHCWQwsghiuKvF0AIfYvBFbsH8KfAcna3xQgCScaIc2YXye06enkmsLZRZ6vTgrJaWOEG6s5sRgTYBXQmpwMWLMcYZvHFDAFTAFTwBQwBUwBU8AUOH0UkALA3HM1agzQPXc/J1Giv/LeNzPIcscYgVR1UZEqCpcVRW7XEFj/+iMfYJ4u0mIDAylQhfuxwmkt5LlZLD8w1Tn5Nn/V6+U5IBU5qchVxQRAQkgrwn/RggYFhdCPFRCF3EvkbyJvE+8hbHVsbGzZwIp1A+Auu+wyWQ+cR4Qgo6gQ3kMhJs2fDVu+fPXOr9KB/QdWDVh1PxEKDCcW0JwEVoQ8IyQan8NZxaSVgRHSvNI+qrre5Fdn+/btdMEFF8Rva//atK+YAevp88Nje2oKmAKmgClgCpgCpoApYAr0UiCXy3MdI0ZQAdYRuuXzD0qI8FvfdhGj6n4qMJuKu4qywDkuxouH5LquYQ7rX3/kpijPNnCDt41k21KJc1QZWDnIl4oMrBzOzDDLe3H562R/kfsJN3N0dDSuEKyhp4BZtLDR3FXMAzf1TW96k5A6XEK0c/nOd76TuUow8l6/fPtX6PJLL5PtIhQX60NrHFQGhnuLCsQ6FTmEVysFP//887TAjqg6neEBS8thTQsJBnQCVAHfKPyEMF/AKPYZocLLAVaENK90Qi4snN1wQlg0qncBnDFhnHCbFZST2zJgXan6tpwpYAqYAqaAKWAKmAKmgClwCirAwAqPLZ8rc2jtOH3mr+6ks846k6583TS7bgf8Dks5Jp5gZgJYXdEl19kG1YO76eJzXnk+Ne7ALoicvfG6izIJmvvMb3wwKnHCaqNR4LBg3jDDK0ewUpFDW7kbD+WZhRYxlitceCogDY6hTgA2uJuYELaLsFc4nwA8hOgCoFDVF/MALOHCwnXN2tYGoa6AxNe//vWSvwoHdffu3eK04j1UAX7ggQfovPPOkzBYOK9wI3UChOKRnLIWXdLlAKgYR7iu5QIrQBvb1Qn9WrsVUgrHjBBjAH84wc1GCx13rkTSwqbb+gxYM30nbCZTwBQwBUwBU8AUMAVMAVPgtFAg4iK7TUalYq7Gf8fp4//hr+k3f+ujNDn9EkcJH2Q8daiKqkYFfuQ459VN7n0GSDZfUfeI1+NiiwVnHcNqKxz3GQo75TlqFn1er3sDA+v1LmK315T7u9/49ajCENrgHFYMI2J3NWLvt7HIw1tsUpmfRxgDwxEmDW8FNAKA4KpiguuIPFbAKR4Ii0XLGbh+Dz74oDiBcDwBnZiyAisIXHNf4a4CiAHD6MOKdaB6LkAyrL6L/FK0nEF14TA0NxSjG7AmCy8BBpMFjLCurMCq1ZURvoxetDo9/fTT4jynTVgGcJ+sIKzzJuGzW1GmTstAHxwP5OWm7V+vk8c+NwVMAVPAFDAFTAFTwBQwBUyBk1MBRPk2GTjhruYbDlg/+tE/pE9+6g+pWH6UGXA/NfNVMVHzjK4FfpJXXgWRIpUV/yRcGL1ZveHq+7VG3B715X0v0eTEJL3w4l4pxsu4ynPl6U0clfuWN5yfSbjcpz/0kWiwWnYszLHLzTL7qtU8zc/NU+PoPK8uR7P8/tRrfA8e39oGjiaKLyH8FAAJ+HnppZfEAUURIgAjcj0BaQjfReGhPXv2EAooodotnMFzzjlHijFpX1e0p8F01lln0cMPPyywieUBbnAPkQOLHUXfVeTFAhjh4AJqN27cKACtxYewzeeeey61pQ220Q1YswJcVmDV7WHsYa/YtF6petQA/dAHocDQFoCuoc24SYAbAFq9GI4ydEhzksOzwBzWTN8Jm8kUMAVMAVPAFDAFTAFTwBQ4DRSQ5qXMaVXmiCF64bl5+vSnP0cf+9hHmDOeonx5llNDQYOMmWh5Koapc1abuaarF8xsqAWEC+ycCgTjEwkVbtLTTz5B5VKZnvzBE+Kq8taoUCrS9QysN16TEVj/z/d9OBofqPFA4aQysHKV4CZHrc4vLtCRow06XC/SofwQXfz63fFBA+whPxXtZQBSAEsMFlWC4aICtFAMCDAKJxbvI28VfUWRw4qQYTiLWskW72N9AF5tSwMnEvNivQBZAC4gWR3aiy++WNaJ8GKEJSMUGBOeb968mR5//HEBuKRbqjux1sAKqAZgIow57K+K/YUWaIUDgNUqzIDzcAKwQzdMgF4Auk64YRD2e01+u+DkAnYNWE+D3x3bRVPAFDAFTAFTwBQwBUwBUyCjAnBBI6pwV5gJ+sY3H6bnfryP3vGLP8uG4LMMnIfF0ISZKnWCJeqUgZT7oaLmEsDUtbwBtKKXq9uoe4fL+jLcHt1/mL531z1UK9foqquvpDqvoDxYodcyE73tuksyjTL3x+/61Wjj6BjluYdNVGR3tVam+VJE+2fr9PKRAi2UJmly42basU39X45xZvjSQj8ASgAiXFE4offee6/AF0J0AWOAyiuuuEIg7a677pJBoR8p5kVOJnJQEfYKoALQAVwBq8PDw/I5ABXOJNrlIOz1Rz/6kYQa4zO4qKhWjKrFAFZUyFVwxXawToQLp01rDawYA7aJ/br66qvbclnd8Y8ErsMcVx132K8V2sB1Xs6ENjuzs7MGrMsRzeY1BUwBU8AUMAVMAVPAFDAFTnEFXJXgCpdTWkc33/I1ajI7/exbXs/VgV/kE2jngQAAHVNJREFUrjGz7KS6DqwNLsbbLLjHYp5rBHFssJirDLyLXDm4WQS+Isc14lpIRRpo1qi2UKHyYpVu/Rx3kLnqtTQ6McbbaVCplqPXXPNaevt1LuW015T73bf/UrRjeoYqVSZrBtHFSo0OFcp0oMFhwtVxWr9xE23dup4OvvpIvC7NyUTVXrSYAXxiAnjef//94gQCPAGWgFcURUII7/T0tDifAE+4rgBdhPAq/GIdKC4EiAWYIhcVrircRMAoihQB9jAhdxVAinXAidXwWO1XCgBUtzZNhOMBrNANIdOAVrikodOaNkY4rthvACsm7eUatu7pdYDxuQFrFpVsHlPAFDAFTAFTwBQwBUwBU+B0UgDECWAtM5RO0V995n/QeZedRRdeeiaHAL/KhuYCO691Lr7EJZc4vPdo/QgdXDhAc/U5asTFl5o015ynV46+yu4p10Bir7CyWKbzN51LU4UpqizU6MHvPkIXXnAR5UtYT4MKlYiuvf4N9M+uuTST2Ln/5R3/koF1M43OTNCRZkQH5kqUH5yi0Q3rad36aW4bM8qAVaFHHvxW2wq1WjAKIgFOAVWAUYAiwlkVSgFmgEg4r3BCka8K0ERFYcAswoIBYCjmhPcBaYBYuKqAUbiOAF7kacKpxXwIj4VzivmQp4owWvQiBQQDajF/N3cVOwJg3bp1q2xDJ4wT+7GcHFZAO2BcJyz7ve99r2OxJ4VW5PQCxNOgHbm/CI/GvgDaEdoMqId+YShwpiPMM2E8GBduGCA3dqX7m3V7Np8pYAqYAqaAKWAKmAKmgClgCpz4CqAIUi4qMztV6Xf+0+/RP//1t1I0NktHF16lA4f3MWSyu4qIVS7QWy5VqVoeoCq3QS2grQ3Dbr6ZpzJH6dbKFaqUatwaldNL5yMaq41TOeL3cxWaOzgryxU5ohdpp2Wun/SGN15HP3ftxZkEyv27D/zraP3wRtq0eyvNMVsfeKnOALqOtu7iAkbrR6hc4Qhkzm+9/3vfaFuhghdgFRPAExAIQEVuq1agRe4pgA4ACfcVoak7duwQIAWoAlDhquoEAMQEUAOwAWwBart27ZJlUSkY8IWQYziVAOPvf//7AsoAVoQEA3K7uatYP8aqvYCSSi0HWMMWP+F6OlUn1nkAoFhWx4AbAHgP+6iTttHBvnUbb6Yj3WWmrPvb73ZseVPAFDAFTAFTwBQwBUwBU8AUODEUQDFfpJ0WmswljSL9xd/9OV34c+fR7PBRqowOcegup4sWEOab48/z3PK0zHmpZSo12eDkZfIAVk5mLTGYAk6L/B7+RQy3SHYF5zTZoeWmqLKdHL8vrW0YcF0f1gsyCZH7g0/8YVQ+VKVtWzdQrVak+v4mDY5M0eRZ/HpmgC1g108nCaxYu7a4wXOEt6IvKNxOOILIXUVPUA0fRt4qHD4AJSATbiZgF8uFeZsIKwb8AmIBtXBrAbEA10cffVR2CutHLifgGOvHutTVxOe9YBHzYLlOwAqIzjKt1jrgtoZjwfbTxoD5jsWUdX+PxbZtnaaAKWAKmAKmgClgCpgCpoApsPYKAFjzKILUiGiAH3ff9XU6VD5C51y5h+qVMuetFvnB4AlgZdh0JMKtbRhUcwyq0sYGTMXP8/i8yb6rfAZgRasbzM3Ay/M1OXcVsIqpVACwvoGB9aJMO537i89+Opp95ghtKFZonCsEF+tcMXhomobP2ESDW0Y5jxUbi+j+e76eukINDb788svF4YRb993vflfyWJFbCof17rvvlhY3+BzFmcbGxsRxBbzifYT7wkUEAANO8fn4+LhAHMKGEWoMiAWkAnzh1KIacQitaIODljmA2V7tXTIpYzOZAqaAKWAKmAKmgClgCpgCpoApcIoqAGAtMm+VmJ8qc0fpwbu+KabZ5ddcS/s5FniB6xpJ6xref3FjOf80YvAEiTK2MpNytWA83BwMsoBWAKtrhSN1hIVdgxY4/C6iSq/nFjeZgfX/u+Vz0eKhORqrN6h44AjlDnHSbXGKals308jOSSqNsBXMG7nvnjtTD5WGBgNc0WoGLihcUm2hAhC98847JdQVDiGAFqG8MzMzkoOKNjS1Gtrq5AVi4awCYuGaol2Lzo/3kO+JXq4AUuSxKsROTU3Rgw8+KAJ3amNzip5ntlumgClgCpgCpoApYAqYAqaAKWAKrEABBk8USWJorUVz9OozT9KDd36d3vL2X6S95UGaLVdRk4kn4Ck7pNKH1bmq4psyI+IZJveZa2cjDqsAq6S+ut6sCBFmtxZTkYs4IST4596wJ9OYc9/+ytej6hAnxx55lQ4/8yI1XuY1NsapMrORRs/i6sFTVZrnik8PP5DusMoAffVbDWuFO/qa17xG3keVWzikqPaL3qwI3YU7is+koWyHCQALAEU7G4QFw6WF24rCS4BduLJf+9rXYkDVtjDd1plJEZvJFDAFTAFTwBQwBUwBU8AUMAVMgVNeAemWSlF9kbNTZ2lg/ij9/R9/ij76b36bnq0N02GkejbhqDbZPXVUChiFo6rOaR79V/GOz4cVyTywRtwyRycwWk4cWeewXnfdtdmB9Vv/71ei8niOjr78HNX3HaHC0QqPaYSioQka3LqOijPcL3WBifvH93U9ZCG0Ak537twpDijcVRRXeuMb3ygu6h133CGQidcAUPRSRZEmPACycFgVdm+//Xap5IswYLi2WBY5stdee62ED2NZLGOwesp/m2wHTQFTwBQwBUwBU8AUMAVMAVNgVRWAG8qFk9gpLeUWaODIYfrCJ/+c3vveX6PnR8bpcK3CYArIBJIi/5RdVmSl8mtuTsMAi9fc9iYOCnbgqiHCXPFIRottOGB1YcIOWJcREnzHf/2HqDBZ5r453Bh2dpHyC0zM9SrNRUM0XxuhI4NVOlTM0dT8Yz3lwSAQGgwwRUgwgPXAgQPirgJg9+/fL64oWrOgYBJCfu+66y4JJcb89913n1QXfvOb3yzr+fKXvyxw+9M//dOyTv0cxZjgsKKoEyrpIpTYJlPAFDAFTAFTwBQwBUwBU8AUMAVMgewKuLY2TJnNBZrkir7PfPEryEalLTe8kV5hBswh6lUiY12aKABVXrMz6ybvsEpoMD9czLD/DMDqoBjAisxWzFMoLRNYb/2jv4kKUyOUG+LEWs5jXVyMuClshQ5Hw7RQGSIaKFGl3KCRI72BVaUBNeOBCX9vuOEG+Ys8U1T7VUBFteBHHnlkCbCitysKLymgIm8V+asKvLodK7CU/WS0OU0BU8AUMAVMAVPAFDAFTAFTwBQIFYAbin/cvYaG5ufo5W9/gw7sf5XOfuuNdJD7piJPlQOCGVK5IavUBUaIMLiUWY+rA8cTzwcYBdS6+TQc2NcW9iHBmL/kQ4Lfel3GHNZ//IM/j2h0nGZr7KRyqeHDVKHFHBq7VrjBa46GBxo0wa1RD778rN94tpYvcEQBqfiLtjXovQpAhRt6/fVv5GrAtRhIr7zySml5o/muCrQ/+clP6N577+H2N+NSNfjZZ5+V5ZHbir8uX1UJPpkPq+NsJf06QSFat33AevRzzKvrx7LhAdD38d5y2s2E4+00RvsimQKmgClgCpgCpoApYAqYAqaAKXCMFZCWqchkLdDQ3AKVfvgU3XbbzXTDTe+nw+yENlAwKQBWOKxAMI6rBeZKVSWXm4pqwcpKjssQSqwspTmsDlgL0tYmM7D+w5/8ZXR0aIYOVsdojlvKFAcrVOEiSwONWZqsRDQ1XKJaJU+PPf6MV8tRdQvkHHQ551cHpXTterUWuYeP6yHKBnO+IEWUxkbH6NHHHuWKwPvp6qteQ5Nc6fdxFGh67AnavGUTA+wU7X35JfrJj38UbwugCle11TcU9jTip5297Gheh4dxusRgV95K4RPzuoTfcBIrXGzs1npgXLvYa7cM5eoyD2xtuaMQz+tW5uK1W9q4Owz+HR2D70nE3WQl7tstiOXgSCfhuH2M9soUMAVMAVPAFDAFTAFTwBQwBUyBVVMAoCn9WAs0stikGe7M8pd/8ef0lg/9KjVGh2meOa7OPJRjhzXikOF8vsEsBmwpu9Y1vuhSi63Si+q2cli16NIyclj//K/+KaozrBY5V7XIPVcHSw0aL9ZpvMbPywVu7OpQ7MFHNSTYxSVLLDKqGfMgW7Cq0i0FQk7nFXgtFIq8wwBBaTXrHr7ilK+b3AaNzSazOqvSaIDmQwEQO40p6W76eTxMOhANXdZWWrC873aC53Hx1wq9rWRhLOvH64FVARjz69rdViFWax1ODX2NbSXgNwZWvA9b3dnu3R3gVTs9bUWmgClgCpgCpoApYAqYAqaAKXAaKxB54Czky9yLdYHWzy/QP33+c7Th3J208bxz2WWt0AJzSo4jcaXoEgMrnNVmwzEY3NU207CDln0B6//xP+6JBipsAdeIRvgxDGgtcxgvJ9kWuH4xzEts4N7vuyrBYv0KsDKuMXgCCFt2LxxNh3DuvbTJrRMFmvLYcf4LgJV9xe5yMyA0pIV4TXjQMZCGoboOQNtIXhxMhU9ANeAP2Olc0XByMOrhMQRWGYP/zMOjuKQKmgKYcktBHlrWGf2H3DrhksKl5WpZsi6+GyHzuwa7bsAKv25dMegiDhz7xCeBc3E76ddBVnvbFDAFTAFTwBQwBUwBU8AUMAVMgWUogCDYBtcxAuMNMJgMcx7rvdzlpcIRtudecSW9Wh2gOWa2IuezNjgK11UGBg/CbAO+JKJcO2y7L2D9q//59Wh6sEzjIxWqVfPcgoZjmAv8EKAE+MFFjOi7jwBY+T3Am8CUgpuG24IPFSrD3E84sApf7XHNDt58eK0gH5ZnYBPaU0dSHVSldx+CLHAKRTyMtrmXgEw3BhRddutzaLjUpPbhvh5A49BhGYKLx46dX4FRfxTiMGO8BhRj5ZyMLE2IAKwAWkAxlnHhyW6fdH9cFa22ss+yKQXW5eTFLuOstFlNAVPAFDAFTAFTwBQwBUwBU8AUcHTCUb3ctAZpnNxztTg/T3t/8AN69qGH6bq3vpX21gZpnru3sJPIXIQHQog5cjYHYHWceMwd1i/f8a1osMyVgCtlbiXDGy9y8C6zUp5Hz0G/biD8+O5Dj3gA1HBeQBocVTiDLbhy0IoJQOmrRbUoL4BHhTcAsAuFhQgOQAGxCr1JcAOAOkh1XAs4xSsdRxhSq8sqlOp52Z6r2g7HOm/oyoYHQtfpxy0hzfNuMABW2VcH85LrugTC2/dHgBVSyNCwLgf1blmbTAFTwBQwBUwBU8AUMAVMAVPAFDhGCjB+5NVc5BzVEjNN5eg8/c9P/Sm945ffRUdmZmgfQ+zocI3DgYE4sBjRoMa1qnEUs9QSTI62L4f1vnvujTBIUHWeKTXPdq8MmgfrkMkl4t7z4KN+uw7IXKgtBqfFglyj2JYFiefORXSOLEJ4vcu4ZA8UWP06YwjW+YNQWu9YtsDYb1PczPZwWzcW0L/Cs4rphY3dUoXnwM2NXdFwGR2HbtOvIM99YGW2oLRznN3qNIyViUHcLeuAFZ8jPNjrBbUMWJNnib02BUwBU8AUMAVMAVPAFDAFTIFVVgDs12wwlXA6KAzLytw8ff7/+q+0adsOWn/5FQyss3Tmzu2O7cAuXEQXDNOU3qprAKwP3feAMFOBbdUcA6v8Uw7DkPg5BnNfDKyqkDOAW5CojmRMgQHA6nsO21wYbEjkmo+qVXPhVDqcc1MIirocoNl/JkAarpM/88CJJrfO7fVhuR6e3fwA1XAb4Tjh5PrwXO/4yqK6vN8Hl2rq18GQKS/hFuNfCMSirO4NttvS0QmlYcO6v+FYdF77awqYAqaAKWAKmAKmgClgCpgCpsAqKaDIgfY0vMomusVwLaEf3/sAHeEiTHuZlc4473yanBh1tYs4fDhig7MJpxXBoUJ2x9hhffj++2VTcFYBrM0Gg5O8gxY0/P9M2s1Gkx78vqsS7JrLFqlZLzOrwpF01aJQLAnzNlBpSnNGmwA4bmkj1jGcVo1ydrCZz5cQDs0TU7rzmOWBYktwfJtsS8tIHAWK7ZzjeGlnQTMU8jYFEVFcCS4n545CZIQz59DkFvPwGNBSJ4IjDKDkksxNPiB53p4rlYQB8NhxZ4EPQA7gLrJrsSQedxPQy04trxMFopp1HgPG7vdZdMHYuB+RC+flcSCq2fOw7BU0wPrRyQiGMgpL8Zjc9n2IswC031fj1VX6FtpqTAFTwBQwBUwBU8AUMAVMAVMgTQE12DgxlFkFTLLIYcFMZ0cX6f4HHqBDzIY7du2miYkJqXGENjaA1Sb4am2BFQ4rDzLPfU4XuX0MW8KAvAL3tAF84r1Hn3hCgM4NbIAW54bo0cefpI2bpmh4bMCFEfPykowLAJP5GOCkSBMg0oFsjudpcnFkQOfLe4/S6MgMt86p0EMPP8a9WDfQ1NQMPcpwPD09TcMjg/TMM8/w83WcX1ukF194gYaHx2n26AIdPnKQ1s9MCWDPzR+h9RsHqDbox8fblBLNXkjsi2uLk6NXXj5MY2NT3P/1MI1PjPAgF/l9BkeBXAetLo8UEOuKKeWiATrw6hxVa8jzrdKTTzxPg4PjND0zzv1pH6VxXt/MzAZ67JFHaXrdJI2MDNCTP3yaZtZvlJsAe196gdatW0f1BR43952dWT9OQ0MA9FneBoO2QK4Wn3KnkguftskUMAVMAVPAFDAFTAFTwBQwBUyBY6sATEYwnJiAbFayC0n33PM92nHGGfTqwYO0ffsZVGJeZFCUgrpiK6LbCzNXlqmvHNZH2GEV5w+wxrDZWORB8HaL3C81z+1tgJfzs/P0gx8+Je4iyDufZ2g8NEF//w9foCuvuvj/b+9cv5o6szD+GJKcJORCAIWAXBwstniZ1lVblrM6dmxHZz7Yv3ZW7XR1RJ3xsqTQqExVCJGLEIJAEiD3k6TPfk+C1NUZQWbNp521UHI4Oe97nsCHX55n781GTW6wFheDg4NYSS2Zxk0+tkDOZXbRG+sjpG2iXMogQEjr6PTDawkMevD9zTguj1/D4sICotHjSMylCHtd6OrqxuLSAiIE4UAgiHRqg5BJqud10+k0zwkRbKMoEFoFCAvFDHr72wiQPmQ2SwgHe5HN5AmpDcLiBsbGxrD2OiWTYPHo0U+4ePESSsxmW5bsO08g7sZaeg2xWIzPC8jtrBOMOTw3wvbOAT95O4D7957i9OkPkcvt8t46sLqaBscSEUR7kJzb4PkRHO8Oc99z6IgG+bowUmtZAnkIHprRW5uvCbZhAnGR+3dhcCjMve9QBwpngLUJ982otALrQX719RxVQBVQBVQBVUAVUAVUAVVAFXhfBUwKVBxJ6SHEtGyDxqI4lDJ3NZvNkVvakc+XEGwPm25Bzdysk4415ZL/B2B9/vNMo8oBsYaTuK7Efxs2oVSir3xesSuoML+c2tpEtcaxsYzq2pV22KWT+PbmbfzxyjiWl9NIreYRJLR56CF3dHZg5dUKNjezaA8ECIQhgmuIN7aDYASIREnwNTd+uPkcn126xtcn6JJWEJ9O4tOLl5EvFDE7/xwXzo/SCc1jbXWTsHgGmcwWBdvGwGCfiQuLcyoibe+kMToWQt9ACE/jywhY/Txu4cmTf8Py+uh+nsD8y1lcv/4X3Lr1T3x55WvMPJ0xjmlP7wksLy1iY2PDuLg9sW4Csx+Wr0LArhhoRi2Eh/efYeTUGJIvlwnAv8f0T9PYLWTw52t/xa3vH5vo8VdfjeMfE99SBx/OfvQxHj6YQQ+d1VhfFE8eT/GTiZOEdQH+XZz+gMDaltkHrKTausylbXZW1kjw+/7d6etUAVVAFVAFVAFVQBVQBVQBVeAgCki41JRvOpWodZP+lOivlFJK+rTi9DoCWcWUQLZGmwro7hv5+Y61juSwzidmG6ViwdkU56/atEor/LIJrlXGbWsCsNxLmsAqMMXQMAEuiHq1DxO3H2H88qd4+iSB412n8eznBPpPxhjt7cQ6Y7DhCCO3dGS9dDIzmRQdySIGhsMIRaRK1Iv7dxYJpV/QaSyiWNrFv+7Gcf3aDZ67jen4JK5e/RypdAqvllL4+JNLWFlOIZVaIbyOIJfdZkR4C0ODw9jZXUfvQIOx4HYszOeQWiniozMXjI197vxZvN5YRzKZwI0b3+D2xAOMf/4F7t65TxgNYvTM7zCffGGgtkQnORKJEF5TvNcChk6F6JbyzamFMT2VpIM8jGfP57jnzzA1HUehlMXVP32NiVuTJv785ZU/YGLiO4Q7CKxjn+DhvRkTbe7v70T88Y8YHuqnqytxawLrmSg/INjaA1YzEkfi03ujfZRYD/I3pueoAqqAKqAKqAKqgCqgCqgCqsD7KSAgafr9iMnKkkTp8WN6BLGUUgD2mLsBMTe9LIs0/YjIdk6voYM5q61dHQlYk3PzjXKlzIXdhNQK8swoV/lcmifRaDWwKmWdmWyWx8TVlGZGPtQqUcwllhltHcTsiyXGhr2EsRCqVSdq6w9YjM9uIUoAzOVyph7V66uis9uD9iDFoAgP7iYR6x3B8KkTmJx6SHg8T7u5A1OTcXw4NspGUCXC5CxGRka5pzpWX61zvSFs57YZ9c0QkmOETKln3cKpD4KIdlkEbj8WXm6ir/ckXq0sG1f27LkxJJJzOHf2Al68WESAkd7tXMFpxMRIbrQzRMBOE1Y7GTMu8Q3xEGZ9jPWW2BGLkeBGCD9OPmONrJ/77eOeUown+9A/cAIJ1vYGAhHEegbwcj5Jd9VPyA3QtU3heGc/vF6L0eBlgisBletls2kMDHQxvmzxA4I8fx3obguk7h/L836/b/oqVUAVUAVUAVVAFVAFVAFVQBVQBQ6tQAsoJerboGlptXlQZaLVZkzYw7LMOstGTR9hZ2yK0ytIVtmbuPLflzwSsD6einNPNkGzyq+SA6gGUp25oDVuosZN72wXzXPJNZtOu7V2VCq8GcuLQtlm7avHkHeDjmy9UWHdJt1au2Qs5GqV83wsgp90xXXRVvaUTRffYl46CBNkvW2MAe/A77cM4ReLNfO9XStyjTK/D/BaNXbnhblOlYJVKza/95njAoIeq8raWa5dd6Nms1rV5eZ5cl811px6CYfiFHMHjO422PVXCotlD1W7wL3Ka+p8M7gmryvH3R759IB7peuMupeNnliEzDerjd2UnQT1MVj+Nrq7Ofh9Ie6b9bCEZ7e7zUSLS6UirydryP3bvJ5TpFznhwKWJdcR/10sd+lu7IzBcUYEObNgtefSof/O9AWqgCqgCqgCqoAqoAqoAqqAKnAIBZypJnRVHYuVrOY1TW19RBIObkFFpsBwrEsbG9J6+O8x1rqaFrum3tWUvR7ocSRgvXfnbsO22UG32QFYOumaBzct0GpzgzYJtkznkQFhQiE3bQtVW2Y+q0NXUkva/JKN0zGUvLO4sfKzuhlvI517RQQec5VNZ16ZkepiNFiOm3JUwpuMqpERMlLoW69Xmxa10xTKmYwjeWr5uXQEdua2ilyyljxvbcklXY/NO+BY3PVGmWDsQYXwLNeWnwuou4zKksF29m+G2nBMD+/YyWibpsF8czjGRuBdgFocZ/MWsYtwg7DpMrNeZW9yH7Ke7E26bAn8CiA7GXABfzeBt7VPc0/mrZZuWy1bXcCW6zVH3RzoN0BPUgVUAVVAFVAFVAFVQBVQBVQBVeCQCgguCZO4ZFwN0UqAVbzTBvsYydjTqvQ44nP6dkQf8g25qC6jUAVZpKbVTIZ59+NIwDrx3Q98vQOeMh3VeH2yuAAsQVVgVeLBEht+A1VytuMEvnm0LGIeMfAl12whtzNf1UCtsQ6lEfKvHUXnOvuz0HL9t7PRzevsLbof6f8T3rf2+fa1Wxd5UzjsWNyt/bfuQdo1E2jNnNi3HzLGZ78b+vY5h8l2t879rXV+Y2k9pAqoAqqAKqAKqAKqgCqgCqgCqsD/VAGHwVppT+P/7fGOHHdY5dfH372BIwHr3/92c4/0WsFUEwcmqBqOFbeQ/5VZm6oPVUAVUAVUAVVAFVAFVAFVQBVQBVQBVeAwChwFWH8BQiXFZEf2r/wAAAAASUVORK5CYII=">
            <a:extLst>
              <a:ext uri="{FF2B5EF4-FFF2-40B4-BE49-F238E27FC236}">
                <a16:creationId xmlns="" xmlns:a16="http://schemas.microsoft.com/office/drawing/2014/main" id="{C2D79A66-AF16-439A-8A2E-41DD8F13C0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7775" y="1647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77" descr="data:image/png;base64,iVBORw0KGgoAAAANSUhEUgAAA6wAAAG+CAYAAACXuon9AAAgAElEQVR4XsS92Y9lWXaft2O8Y8xDRkZm5Fzz0FXNZjebYsu0BElmkwRswzJg+EGC/GJI8KMf7L/Bb34RDAG2ZA0UYJOEKVmkIMoU50ld1VXdNWRV5RwZ8xx3vhHh71v7nMjstv1odnTfisiIe8/ZZ++111q/tX5r7ZHvfP3mxdTscrp25+1UrU+l/HWeLngNL4bppHWSdjd208h2J70+s5heX11MU41x3jNMIyMXfB/hO/++GE0X5/zMJyfHRtLE+Gj+u69RvvHiT/yc/zHKd/85vBjhSpPpbGw+TV2/nmbvXUmti/208+x+Svt7aaTbT53eWer2L1K/d5GG/fM06A/T2Rl3Oneo/MdbeM2xfJPh+Vlqn52n3U4nPds/TBv7J6nbPUvNicn09rUr6f1rs2l67DyNnA/53AUvx831LvjsxVg6u6im8dFKmq5Ppnp9PPXOL9IpYxjw/Zz3MuTUGe2nhycH6YMvn6Ynm8epOzhPU8zf7Zu30p07t9Ps3FQaYw7Gx8d4Vj7A/53X87OzlAaD1Oufpt3Hj9P5znG6VW+mu1dm0vQUc8a4vMcZczng2fo8R48xtUbq6WhsPO2d9dMnj56mRw+epSsT1fTWtaW0MleP+e36XsbIgzDtPMvZReoNh05yajKOpelmGmPeuQPvH4lxXfD859zngsm8KP435Gev1RmM8tFmGo4tMJ/NtLx8NV29vpia0xOpWptIlepEmpwc5TmZvTHXOkvPyChXGh2k7kUndbq9lHjk4dkgtbrt1D06SROsX425qVYYw1hCVrhWbZIfWOcB7+n00nnvPI3zLCMXZ3mdmfRz52Q4zvdaGh9rpIlJvlcqaWxiPI1PMA5e4zEWZIsxhID5UeeCtT7jQuc+J9f1d35nKuJ98fT+zvE7f6yBy+Yfz9wL7eP0tX/2z9PdP/yTtPHazfQ7v/Cd9GhpIfU6/XSGXI4MxtPYRSWtbeykX/7N30grO9vpyVtvpt/+e/8169dJW/z74aNn6fHjjXR8cIIM95BhZApZ6Ha7/HvA2LxvCpkZZ14dy9nQtblgji/S9GI1TS9U0qQyyb4Y9oaxnpXJKveeSO1DxtK5SHPNqbR6jf0012Sdqmki5iVfrzfssq791G0P09F+Nx3sddLJcY/7n/Ge8dRsNNKV5dl058ZiqjZrPP54mlqopv3+Vjo43me8Z6kyUUmNynSaqiymldlr6crSlVRhHcbZXyMjyDvCODbGM3A9vytf+dnUDudplGfpDVvp0fqT9OmnP0wbz5/wnGgB1rPFPu10J9I481md7Kbu8AjZ6acaf5vkHscnp+nJ0520s3WCPhjmuWHO5uvV9A764+0bN1IDWVIOashkjT/WK8jrJGNBJhyB4ztHfwzQJcqD+8B96Xo4/+fI3MKT5+kb/+p30li/nz7/qa+lx++8nrozTfZmYk8OU384SB2+nzJvB+1+2ud13BmmDq+z7nmqcKFrS7NpZroespX3xWg6OR+kbfb+6UUvjdXQk5WsEofD0dQ7Zaxj02lxfjnNzMygg8YLWc1y6Gsc2Z7hWadY07OjnXR6sJMuGAd3Te1xdOUI+wyZ2j8+5e2TaWKU1+RImluupNoM+3mE9w6R6L76UwFXf6v9kDXmRL1zNkQn99E5h+epfcKcpLFUb1TjfScn7M92lzk/Z235NC/nz79Nst4hu+xn173ivo6fJ9mPvJHxeyd1f8gCe895D/lw7tVMrOeA58kjukizJyfpG189SN968FWaRZ9/vnwl/c69V9KnS0tpp9dJj54+YW/tpQvW+TxMy0hqTLFP5usha21ku83aOHvjzMNEZTzVm5X47i3c8a67tuMMvaQtyEqD66E6L9ChfriKrqug83xvu81+YR9Uq8wt6xB2Z/Qc+Z1kppi3kx5zdJ7qE830tdfeTF9/9620uDSD/mG/O/ehor0+ssj7q9UKrzHWaZy5mWAMfh9D7rF12oreIO53Fnqaz2jvmMNJ3h96j2d3vv1Mhzlqt9G7vXbaPdpOj549SkesWWNmOs2rP5C3utc/r6ZGfTnNza+EndjcPUptbByrg9zx4nqNei3mp9Pt8NzYjEJWqszj1FQF2+hY1cuF3tfCMT4ndnxiAj2DjjntsE+ZG2RgqlnHd6jFfLWxl4vL8+nR44/T9sY6trjBh9Fr7OlOu53anWN8jz3GtZE2trbT6Wmbz42kJvedm2+m+ZlGmkUmKxXmnPGO8ewjzKk63jWpsee1ae71yfEKv0e/8Pmlqdmw408Pd/iO/uQ99Uo9tU/7yB37S7s0qQ5DDtG9HcZ+eNRL29snaX1jPx2enobJ8H3Of4XnbNQraZaJnZ6uJpXRMfM1wP5N8bv5qUaaqVaRhRoyjowNLtLEGHZTV4W562AHBtjGAT6Lcq+/pN/gLPaZP8d4FvbKuR3FVvTYN2dpBhmu19D947VUGWVO+Z9rN8Lz+lK23VNDruk8jIUf4ivL1gAb4JtG8SlK/8RrKFdZ25yHvPr5Hjqw38PeIIN+jfsZrpf9Px8D+eOa6qvy/v5Omen0sDfY/QuEpI6fM67CYI76XHOIzvd9yrj61DGPhf3wooVPok0uX9nRiz3uep6zXqE79MvU64xpDNny8X0O7Y82xWfWCT1jvzkm5/vMeS10j5PrnGSdxPUYl3PmMPz9JEq6wvp5vQnGN44s89/YwyM8S8wha+p9xng5P77GeL/zob/oWsfW4Mu5iuUPa1T6HcVcOvfqBp5twPrrN40wFz5bGKdYnGxLX+y64sfCAXO+4m3qV32o4r1nyI3Xzv5P/lte6+wzKnuOKAbs/7UL4S8W7yluw0zFGuQPZ7/Z/8V8uX4hZ9kmhItVKIjSzmR/0/vl94Q98P3FaPJz5n+Vvy2f8Me/Z9nI1jGPtxxP/mz5u8v7qPPjcQtb5L1iGrLvlx89j2kUHag/41DUI+UCxvYKvafsgku6+APsjz57ajDs8R3/Ffkc0aaxfqX/qby//Nz5rt4zZv2lNS2m9iXZ9zfOqbtcGXUsyqhrmNe7fGXZz2/Rt0n4IFP4RI3UaemfdPG9tIf8LWS3xE36wMPUnKumlavLqZqaqXWMP877EUb01lk6OdpLX3zyB/iM6/9fy/H/++9HMmBdSmv33kq1RjOvCYJ7McJgcRT3jo/S5tPtdLbZSq82ltJ7t26keR5KN15HXmU6iSKtq4R5eJ3CsTEWKvReBneCoss9ESBJLycrl3PeqAE5w+Een5tPC69dS6Mz52lv60k6wmns7fVSrwXgwKFTqYewozez0OV7jOkgF06Xv1F5dRGWI5Tidqudnh8epZ2DVgCL2wvz6WfvXk1L+OKjCJMX0eH1OkMEsH82wQXqGK1mmsHhr8/WcPJQvCp/7j0Yw4EY6aeTYSc93tpNH3+xnp48P8DADjFE1bR29Xp6843X0rXryzhFCkM2CArPGffr9zA4ggMcx5PD7dR+vpXmUaR3FgCECyjFCZ1GHFhfjA37nboY8j4AuoXz2cVJ2mwdpx98+iD1Dzrp7sJ0urGEIQAEtNkwbRS/DqnOZ5fNpINUY+MtVWtpsQkQx9ko9mBeH+6h8nc1B4yxjZI8wODutQALXZy/8YV07/pbaWX1emrgKMxemU+VmUpeUze3m8hNzxwp8P73AudteNFPp+1ThPyUec5yfObYcKQmMBbVGu8c62GwuzGGCRyMEUCGm/qcdRofjqXaCM4uW/QCT3RkRDBUQV4AqKNVwEudz2A4dPIw8KOAk6xIWD5eOi4XTGQAca4/DOOUFVUoV99UClGho7NhyUo763ifUaWA0W4dpHf/0a+kV/7kw/Tg7o30m9/5mfSYfTPGOKusS4PxNKv1tLq5mf7yr/2ztLC5np6+9Ub6rb/3t9PJ4CQ93XyeHn71NB1sH2IQkQXWpY+D3AXwtlqd+H4WzjHGU5tuwEfF4zOEYWGfNQBhM+NpdpF9ilx0cLIcYhMHvYbT2zvFwTk9T8vzC2mZAMgUTl29LrD3egYNztJp94Q17qRzHMaJ88k0OqymLvurB1CsVQBCgLLaFE7YlMaGuWdfTjZxaI/WAZOtQFc1nrMxOZvma1cDsM7NzqZJHHqBSqjU2Ns44DhzAphwtH2CQsnq7PUAGxtb6+n+g8/SZ19+mnZ291k41vusmpZmb6T33n477Z1+nr58ep/nbKWV+XkcwjoOYzt9dn8zPXmyS7AgGwPnrIJzcJPn/vZrr6Ybywvc/5x1AVwjnxPomYlw2Fxe5UFnqjTYOHOKgjqINYkAmwEd1uYb//p30+rjZ+loYS599Fd/Ju1cJUDBehwxVzvsj91OG5AKIGLvs0EBkbU0i0zWGEsYvAr3RD51ssI+MzdonHSMXj0exZGv9tMIQRr1Q5eNfrjTT6P9arp6Bf20sBTrEc5nYWCzA54IUAAg2ccXPZz6g21kpB/Au30OcGZ9M2DthFM1z3rOzEym6VmcrTpOG3pdR/xs4EZxX40xNu/B9ZDlYY+5IcZkAJIlAjxkh9k1cy8MufaQuRmgWweAb+dLf9D9YpBSx3gMYRuieyb53sRQNmoEygBz8SaeJTs07myNfrFPNYq81Ck6yW7WMMzM99LREYAV0PrwETGtYfrB1dX0b165lz4kMPHw6Xra2dtnnrNj6LPVpyfTzJVGBLA6gEfBiIFO95J7qzkD0AFshSMWAazs0AtOJ5lbZUowqQ+trVFu6o0JXgBv3ttmzZ0X5T3mhWcaMPfjE4C8mkGeEfZTStPV2fS1V99Ir9y+lWo1dFfsg2xb3dKj6LdapZmazSaf4XreSLkRtF4CVnQPzpBOfXYws751fwmYDBpoRw1k+Pcu7z1ttQiwnhIQesg+WSfY0ySotMi+7HD3kzQzxR6fmEtr197AGa+n3f3jtGsQLZ41A9YqclwHiOk0t5Dz0sEbRx5rAPcGQTODlRF4Dt8TuxK2xDFmYHSCs9Nij06OVQCq9bgeU8Z98A8Itk5N19JHH/0B+qeLY0dg5xz503bhUJ0N2wBtADdBrWfYyA5BB0H9/GIjzc01AL+AQQKwTv4I9nGCuVRcejiLE1VB53jYG4FDA6AUwShW/Aq6asDabiBTg3OCRshv3UCZwJr1F/xXWUd2CDaYtToDRLd5/9ZxevBkm+sP2H+TYbcMbM3iDM7N1NFN2CX2gfavNcCm4QPNTgNWAejqH0EKv4yAhoEddU7LwCGC4rbQtzgTXGp/+KMBVu+VdadrzvNg0zsENx3zLM9vwFcgJWA1MCVYKG166NsIwmmTtY2uVQZlvk9Z8R7qnpBjBEmwpWxln4C9zt8N/g+ZR+VAp9Wv0G2XQfgCdESQMgO2eFbuGUE9/B2f0b1eRxeoz5w3ryl49F59QHuPuTDYUQZL3AqXYK5w3LMVYRWdL/0E92nsCRa+wDixw5xD/ZKwQcgGdsigeIBq/NQivsI11PsZHGqTw/nXlVcXMT6Bop+ZQH4nxyeR46yzDMCNEsjVjuj0j3HtAKwGafk+zv7NiYrskDhO19Dnjf0Vc80cZie50AnhzEbQxS1koFodm3VilokA6/ltP/aVkw957Us7m+cqgv3FV+jVcHJ8xpd96ALseJ/i+tle5eA/MDd/LK6YwVvxz3hPaYNL2VAO8nhyPimCWC/55+rQ0CcFIFaXhWmIsbuWGSjH3wuwXbpj2rkQg+K+ZZIhfNHic6G/Ber+L3zTDPbUk+XnYqwmuQqbVK59iLUBsBhT9mXibpcBguJZCsA6jESaQR2AqsEn5FjgKj5iwyCo+igGfpT5DFhjbgrZiJmPa5fAs5zZfE/1VvmVx8on4tkKgF3sjeznvljsDFqzvE2hJ6fq0+gxASt7jaSF+s15Vt+5miEb6K8pEiJXAazjw3rqtwXk+pj4quido/1tAOufpMP9jf+nCP4F/SYD1rlFAOsbqY4hiwfXSRekYTj2jo8DsHbXT9ONyYX03p27ZNpmyLphHAAoocCZiFUM3FxdBeHnQ8T5bqRQg4YAlXvCjZuRQSiREZSJ/2Td09BM2UIjjU4RKT7FGXt2kAaHGHci/gqd7zP7F45M/MJ74FyqhI12Ga8OZUomgTsfM9l7ZKI2iYo+2zskO9BPc5P19FM3VtPNOYwnBmu02DhDHLShWVuyZOPjTcABGY7ZmXSB89Pledp4b0ZOdfYH/NxDCe/s76Ynz7bS7i4ZVpxYHZB5s9D37qZXXr2FoNQDsObNhAJCeHU+LnDmxs2kDo/T0fPnaZys4zWM+epsAwcPi877dRIF8gOMeP+MiCiArY1R6gFAWijMJ5tH6ZjM8XwFh66mM6Pz7KvPPXIkTQNpEGEGMDhPpm26ivLWyUBII9fFs/fYEC2MfIuxnWKQDnAw9k5x8nBKL3BqG2P19M7tN9L777+dKksARaLkM/NzIfCC4Xg2M1QIdRcj3kdmskI0Uo4ToDPCcmUVZ+ABp+kcgz7e4Z5H6YgMvsBNI2Akc5JnrI5UeRFB1hDze0wqmdQahoFoaRgfn0MDgQIKJZTFQd0Sxl9jK0CNV1aOgsGYk1Bi/LeILuYP6z36yusUbkcYbQwXmTA3befoIH37f/7n6dWP76dP7t1Jf/RzP5+OV26m6jhjJVtTJdo9xtwuPnmcfvqf/kqae0o29Y276Tf+q/8MYHOYvnj8KD16uA7IOE8NMgMaylZrgDNtNoYX826WM4w4cxtOKc8ZEV+NlvKtIiWIPz1XC2XcAygpvzWcFx3wIddOZMZWFhbJsC6kmVmcRBym8YqhJYAx8ntwcpxa7VYEAhaQ8cXGAnNuhJ4M0iSZJwIiZwRTBgRlWD72QiWN1JH1o+cRKR/DIFerDUAZoHjqJlnE6+GMagyyktcY812gGNmfbPDOnfuwRWZfzB710tYugPVLAOvnn6et57upTQRwgmDEzbUb6Zs/+1Z6svVF+uSzzwjsnBLMmU1Li7Osx2i6/9VW+uL+c35v5D4regNWC3X29u2b6ev3bgIEWBO23iTrGvYhWB1ZOUf0GqdV46fzF/kM7UBh5CLkxb+vf/ZF+tof//tUIavx/W+9k75371pa5927JwPmEdBC5muMPVZjTuYB8QvMdUPWAPdBomE7MO8aDp36yPQowxWYB2fpeAR9Mk6m9fwEYzdAh5ymw20c6OFEurF6La2sLKW56dlwuC6NbBh+FamZCYzhGfuLTNQ5c3l+IWtjkDYOD9MBe+6UqK/ZimWCTHPISxWwqiOfM/fOgc6PsXIde15kXEdxzgcddjZyGJFtxtzpwgAQMBE5NmpsdsdAkMbX/YFvlsZr2UEVNI0DFJTtw4M2elLWCfcnW6wchmMXWSCdWh07bYOy7cezoxgRcjMmOto4bN5LILREpvU7X3yZvvXoUdzrz66vpn9y51b6cP8AOTpg72XnSj08ViUDuAwobeKc6viR8R7y6gF6Box7AuBTBXwqhwLU0BlmexiH/w5HU3lgjoYEdlQxNd4/qUDxBxk+nVY/O+esvftWJ4Xtih5gL/I6I9g331xMb959Nd1kPavoNqPa4ayj//pnAA90x8wU+7QxHfvbDJVIRpuhsyR4c00Fq5EVL/yRnD0y8/MCsI4SJJSp0UZWzcKpV78gK723vZeur1xLy7BB9o62COQeE8CYwk5dSW/cey/Wd5Mg2iGZaOViTADDA0+RXfUeAg4zbD63e8d7NmFYTRAgdY4m0RmlYxnBIG0wMm6w6xjgbJa4ic1qYn9GJwQx6FLmaxFWRrd7mH74wz8DrKLjyfieEZT2/WYoOt2jtL37LD0BsO7BkppAt8wjy7J7ZE80GhX0wVxkuyuswQw6icgyIJlMLHtQUKATaQZ6FsYJM5WvQRDPNT3GF+hqi9hHAsgWmekeesG5nSgAo2JZg8lzRjBqfeswPWcuK9jScWzUBj87AVcJjk2jfxtkfocEcHoGZdkngvo5/Cnnssve0QhG9tBgnhlCxnpIJtl9O1kE9XQah9oc/tcnCGXGNc86n8G30P9VzpRHWSM1nrNRq/P86J2JRsiPfoPXieBI6MaC3WLmMYAzekgjwnVb3dMAtBVsaZXgmJlfdY0gKWwf3/uRjdSOYpXwDyLzmM1o8R/taQbkPltkH/l+xvg7+ElddKTANTL2AlbuKwg+Z65ydpT1NoOLnOszZmBRArACeBQgOixj6Om8Xw2OlCw+dbl7K4Mj/n+ZaSWQZuBUsClAdA74t68YL2upbIywHrJLwhqo39hzrq92JbKm6qzwZfPDC/p9Fr8Equ7Zcf1XghnOYwlItdkBxCL2loG1fzOQkhlHBUK8xCnayRw8dU5yECOWC3cO7RmPlz+TQVT+4OXPRcYzK9UXANb3xLUC4BS4Jxg2/hwWIftF8Zn8nmwCtBf62dkHDxAY9yz+m926SwCagxkFg6Z4tLheCTwvAVYZRHn5/QVoK+7rvQO8ho1mXIUvVyxxEXC8xK+FHsrPlrOOpb+nPOXA3qUtdUr1CS7nKCvXyAwXz5CZoDnI8/JXBsHOk6wcfGhk3KCMfqK6Wj9fu3aBrhthH5jNLwGrg4tssgMKv6A0f/nZY9jlegY2LSIL/E5ZzIA1Y54YQ7F+JWAts+uuTmaPjaZp2DXTU3Np0CZhQcC/C4bBChX71muqK/g3MeX6bDUYc9WRKUCq2WP2JiC3229j07fS4y/+HL9r60fm4y/yHwVgnU+r915Lk0aHy2jVOIoExXtEdmMDZ/Lw8VGaHjTSGzfuphs3r6VxnIH+KNHXFhSZ7eN0G0BxnYfFFzd1mTNtsbUEqM5zjgw7/0PTh3xVpDRh8M40LrynyxuHRjWMVKqwT7ppqAMlLlLWBEaxaEblM43PbF5ERQStqvYiaiA97JT7HGMc9zGAz8iybu+1ybpUod8upbs4cXWMxWiAATIfOG+GGMaIOIMAUh8nvEXWqsWNuyjHodEuDKCuKPlOBEG69BHO89O0/nwvHJgLwGUdw3nz+o305uuvEKlY4vkA5DGrgqhM7Uo4hlWpR1UyIZuPUwvQOsOb1oiELGCIJzDIzp4Z3yHR4wGZp8FILfUAFh3Gds6ri+AOiepPjLShq27Dnt5MB0TKI+vE3DjXZpXqKOYm8zxtxDzouz6utDuol2ahEcg9kMkhjgv+HMLsRiSbAI1Jp6QFBXMFEP6z3/p6Wri7kM6Y74V5ovWMsY0zo5MvcPS7dAMFvFSqOp3SCSJaUQSKdNT6wxOCIQfpsLMPzRS6doeMM8/WrMyk2TqZwepUqo+THZxsBM3OCPAEDs8YzmSmNmWDFqLgxizAp9RkvU4dh74RWEFq5rNElrb8Kqkpsd1Dp2lITC8IVMwoqXQMMDBHRMt1AIdQLP/6P/3V9NpnX6aP3n4tffxXfj71rt/CgQPsmZ0ZN0vdT/MPH6af+ye/luafbaYHONS/8Z9+Nx0MTtOnm8/IBj3HeYZ2AdVcemGPn6VpDBH+PkEG6dNS4nJAJvRRocQyHU+rpZ6r1HIEM/aFUhuGMgObSTbPqvJ99xqZV8A/QSSp1kfdg7R/uI+jhhNJwKSKXMyR2VlqzsecT5LxGCMV6/z6JD77KWPTsT+fOAEEASgZ3xgG3ozN9MSVdGXmdlpZXM1gJCiJClcOHnodHUvXI4P/HFAyIDAyTnCDAMvW7nOo7Q/SOlTp/Z0jxoeDiZyvra6km/fm0ubBetpY3yFL1g2Qr8NaRw7WNw9wdJ+kzY3DoHnlaC3Klnm4Rybp26/fS9cWZsgi4XyqH0JKXmQCFEnXN4BuoaWyociBHFkiEe2Havr+H/55uv58M20AmH/tHgAJ2n8fap/Zy0mMWdN5RE/MSJEXrBWf1WE3nnPmOjG4gY4wcl1tTPEeghUEQnbZB+tkSHd2D9PWxkFqHQFi+Ny1K1fS2tpKWlle4nkJTugAMC4BnnpQ2nxvQNABZ/uCoFvfIBrOd5f9uEWmbGO3xd/JMLOeyzA3ZskA+TmpwXVkQrom9AbEHUBHMOy8h/6Tgo+jJVg9d+DhPBIsA5wdELQ8PD7kZwJNOjblXMJqkJ4+TrBEHT/Bs9eRbYHp9gbBuAP1JQ4ymeY6IK6JTq1hJyYAbwLWnGEwq6VDDqCI5+N3AVjR7eiSCx3m8FBG062Dg/Qf3r+f3lt/ljronN9Ezv/B7HT68hiQAjNF29BV/xjQakJJbpjt1dFBRlBF7j2ZDK6twaBJgjNTsEVGGbdRcp97AhDrXppkjzkuM7PqswmeQTCpgx3OgBkZrqsz7DO2DQLx2QmYBspofWKKEowr6caVtXQFfVnFDrg3dP47rFeXDGKVuVieW8ZmEtgs6JojXMOf1Wk68oLFyCYF+CjsXNAUM/3aDGsG2Dmz2uH5uzhOmztb6eHDx0FXu7G2hgw00gGORp8gx+zcHPt2jUz+LYJXvBc6cIf35eybe9fM3QSBTOitZNzdF3X8gTrrXY+1dK8A0NnvFZ6hLO/JYAaaKr8zG3gKc0TnzDIDgZuR/VNkdBS20Nq1q+mrrz5Kz58/5joAGQLFfmaA3DqXeweb6Tksq22eQyfQ8c+SWbU8wGxkjez61ZW5oKlWMGpz2ERmhEAN90QWVAgt7jVCpnOO0oYpbMk0wZMKrKdzZXwAddsSFco11P8dQRO6xOxQBCVwNgUW02TA3Se7BM32YTYJWN0rOwSY6qz1ClRvM6gorqDvmpXUMZ4FrDawoV18hhasokSA2v0b4VBtNzr4BEdwBP2UAbLlP9otxuF3WRNqfIMiAZa4r0EXnGNLbtT/0/hgc9L9sEFTFUqQeJ92z2ylYDUHibPjqhBrPyvITYP3Ot9Hp9heHNEchMDWSp22TIUAWOlkez3Bq3vIYGpplwQR2XfOerXU/0EX5p7qCunAXQMuOPCWjAhYtWHZoWdDOs+sX2YP5AxR9sNzIqKERyUIEuj2yPTqS+YAjqVNkRONfRVEEf8VWbq8V7RBBv3C94zr8gcj22akIxuMrDMvTcZX1ZZTnnaBfhsiCsUAACAASURBVDeO5nxmr1KgKECVfZEZGOqAAPIBHlwn9QZ+Cn5WZCD5XYDkyKwX61BkcEO3xnsyEArQWozX7zlgl8sBYu9nFybAdgG5Cn+3zNAWnk1hw/K/MpIsfSP/aUAwfKLifTmIX9hP7WA213k8fhX6ONNY8xiy7n/JlypuHdY9/LJiTC+B2EwNztcMkF4g5pKmm6m3+fc/Qh8u/H33SGba5exqCeoC8GkZy2uXc3n5/MVMRKAog9ESzGZdVwLWlzK+/P5HAGsRWPCDl1lm3xMRBEtnSNwh4yawBKzunwgYKeP4jmf46FGO5j4ygRL+RVkSWQQDiuV6Qe8tV7DAOiWILTKosd9ibQo2hEwKA66X1zHIm0VA0sU0rJLZqXlYgpQw4UtZ0mSw1qy9TIKzIhjNlkhV2HqL2KvG+DS2A6xmcBZ80IYteXwIs+2rP0+nxzvFqv/FfwvA2sSALd+9jbHFaWUiwsgDOvtM9CH1L8/X99PesyMQIM4UNMh333wlLVI7eYYR6xyepHPoMldxQFahWjUafl6RL7xpJq3MbuXt6SIINqWQ8TOGccg9OwiEFFbXRPaDkG0ohx+HoQyWRO2C4ER9FN9zzVmOWOTPSKkwgzjkd22zWLz3FACyyYQ/xPkd9sap+VxOb2LsFhj/WChL8RSKptKADUwGE8VzwkJj+iKj4zVZy6iHi9wtjiLLCMBrp/uP13EM1ok6IJwIr5HQRa7/xitvpLtkWhtQhUYBDCNSrHWWiMjM1eYChE3NjVIfQz3qZz9II/unaRWH9io0ogbZOpXCGbSTIXVoA6Idw/GZNFLD2ZVW1UTR1qy3RfgAQ6ene2lr/Xnao9a4jwMS2WYdD+lNbLgaiq6BgFZw4NlS6RghPSIaf4gwHrYH6ZgXdpANjQNXbaZFBHxhfopAQj999eRpGrTO0vtvvppe/8adyL5ViepWNcZ8yEixEUi/XC+pphF7DMqwjq/GTnaE/xa4kLkbkFlt76adwwOcKAA3DnONDTLfXEhLMwCo5nTQuKyhMquhcynlz0DGZXyv2JAaoKyUjVyF6cLgCooB00bMXVfmccR1LJRtVlaOR0MuI0Cn2Ii2ETJBI0Y2guLMvfWKKKQKz/VX//mvpLuffpb+/Ru305/+B99KvRtk8nQ2Ubgqpl6/kxYfPE1//Vf/dVre3E2Pbt5K//IXfiEdjfTSF4fP04PnyMkJVE3k3Rowx22WVbkRUPcx3mbgzU4HqLqkAfp4mUKTa0OzAg6bYiTZWmnWWYBSJ1I+SwZlbe1KWoQ6PAn1GhcobeKs7lAT3tWJ5LErOOtNgNZCYx7HGqfZ+qIiGOCq9VivA2hyI5PI+0SL4NVpOIfkpjDu88gwtaszN9LC3BKg2DpZI9YFPZDPqxClSxpVtha7pADxr3RydgjFeDdtEqjZ5XVMtqKNIu0iB5WR6fTKrZtpYXUsPdt9Sr0vWQAcTMFgFVmQcnkA3fWjHz5i321lNkGx/jrFy2RZv4ku+9rd64wTB8L6n9IYa2ikpCmPUf9ksEqTl41guBW+H9noM+Z9mA/3vv9p+vaXj1IFg/Cb1Mf+6erNNADoN3BwKmRxrUWrF3sr9qzm/tIhQH9I7eTVEYSwNhXKLkZxoHrqVhzZ9Z3d9PjpVtqivEDq8wj3nSFwdevmarpBFtFsWGxmxtpgzXSuDtsnUKPJKhI0i8AZmZITnPw25Q8nyNPhkRkLap4pAViglnMKhz2ycmAmaa0TBCcuyOSOUv5wQVbLzI0ALGchciAwHAO1OPO0S9Z2Y3srgh1BUTLirTMIAK5NsS5kmDSMTAO6gTGiGw730Y/HGlE0pnoc2fEzZh9r7msCUaXDMIncTpoFYf6i7jlqLLk/e2G0yEqYpZ7EOLyyvZ1+HtD6+uZG2ma8/xAWzD9mXk+Z0wjyCTpZ91F0ndqg3Dc5c8qeQpYEC1Lu68xLgzlyn53AdBhwPx1YSwwqUoAx3uM6BVL5ouygoDCbidfOcD31oDJusG4C2mAVuZgiKLEwPZ+uzK1Ab18EKJHhY3/qeOaaQAKx2CTp0gv8XfqtznCUj5imjWCUuiBnN/25jL67jkEHNkskHVG7x/sHgMET5OeErN0hZTwPnz4iCLKVprAZN65dR09NACAPIsB7hV4Ea1dvswaNqHXeIxtuHWs40aJzaa3Yh40T6O9nDeS8kZbqI+kqsdwZsteTE2b+BCHIc5FhLWmkZp5q2AdpwVKnHZsUWjODp8hnn7mbwyGap97zex/8brBLJiamg51ktt/s5wGBtW32/ubOM2TuiHFORDmAEnmKnI8S8JBevDBH8Iy5mwBENGBOSbc1wChgjQCqwA3AKmtpEZuyQJZBB831NCt5CGBrYysikGxWEdE2+BdrxGcNSM3w7FUooTKODjroIi1a9NEggDTJHmM/KeOooZC3UfRHBVDfNEONXWzjyApC1a2+o6tOR44Fgv0ImuVgqWDMOTLD6t+ss3QlnE8DSTJP+gTvpbcbULXXxSx0/+U5A7wE36E1u1U6wYaA+eHn8MnUaZb8uA5S5M2mNtFBPr+B4hZ+kUG26SbMNt4vQNIGloBVwKldKjO2aknLbyqwFFxj9UYJtiLoon6NrGnOOplx1kbXkYkavRb8W66fzfbM+5WU9wiGhR8XOb0XoK4AETl7nHsNeB1/zgFRA6y5Tj1nVousXQBBmR8yfgpqqsF1f44AtoFfyx3IVLOPawbSCAyYJZZqLZXdUIFBWhlI1iD7zAVyy0EkbU8BkA1Yha+SUXeuD2ROota1CDZlCmuGhPG24mlL19jvmREmi0Vdxd4veboBlPLnou+KD2VGNSvr/FV+L/4ZADCAcXHfCHwJdErAnX0nv2SyZNsVg81+dbAk898vabzOweVXAXRLBlMBZksgHE9YAPO4psD0JX+gnCP/lj+TQekLMO8mkJ1QANYsOQEeg66bF/YSxf7Y4/tUsYcys/dHM5jukfxoOSRQZi1zPxzWLebgBZjO782Z4ZgXPqYeMNiZwaqgtGA3CFDBB330UVDr/bdBFeU6gH0ZKo8hxtfLgLVMqmRqap77kt99yWhR9pnLsA/BDsuXin4hfsj1Y69OkWGdwx716atgQDDYiTyDvWI6MFL0e3kS6DL4heCVleVl+hwQmAc8WZvrPu52WjnD+iWAld4ZP6mvnGGdn01XX79LtJz0aDjzLgsGEyWwD5B6+niPxktkUmkKMkUGxOYm7737GsYa48kDNdhUQD0MmcbeSXLmMoDIk50FIiIcyiMv91HwrMPJg97IOwggRjTdLTJuNCw2baYZlYIfC6dxDQczUzb8R0TPijX1u82ccD9wGHG++fsWwvPZ+nbaIhtcl+a6tppuA8rqKDsXd4CS6kPZa0HTauE4nAU1K9MaK0bpeJN1ckYGe9LviJI7P0+3dtLnXzyGenUclMxoUFKdTreu30lv03Tnyo15ep9Y53aSjonKVtqj6d3bd1KTOZ+kruz0bD99+L0/SftfPk/z51NkqRcBjIAHDCdkIZQrDmuF99K8oTZLFoc6xkkysyOTOKbQvmxC04POdHJwSLZ2lyYsGVjkqFOeuZwDQPkxR8cowT1A7S6OQhvHTXuj8jPKOoWzvzgzm64sSidtUHvZTp9/9Szt0FRqjWzG1376Hs4p48LpmwHgWFeD6xR03qx4M0CN/HBQdKQT8YpaMC0Ra0QgpEV91d7RIbVTLTK4gCBA+RxZPsHqPGsyQ0aojixOYhQ1smakQrO4AbMNin9GGarXLO5nVPbMtRme4hgcESE6Y63nWDfHmpWMTnFW9sqMlE2cFcCqkWYzFDZoQcdQS2nWDEdKlpSyjUL6S//4f003Pv5h+sM7N9LvfvP9dEKdsg66js05TsyQz64+3Ui/9G9/N63sHaQnt26n3/obv5xOkcSH7a30yfojnplmOEz67IyZJqhofKbLZ21YNInzJYjSce6T8e6xjp0W2V0cfo2JQLeJky0FONfv6EjjCAsykOMmRncB+uU00X3Byvw8zhZ7tIfMru9skkmBEkjDnCGZBO8nuF1mzteWVoK+ZrZGgRHiWWu/B4g8gprXownaRD03pKlPzqT5BjWW07fIHF2j+cc0CtCsnY0nsnKPLclaOS/RaEYnIwJYSAjy8JQaiE+++io9efg0HW3vpC6Oo3+uklVv1ufTW+ii5WuT6fHGg6BMqzAqIMNx9rG08TaNpX7w2dP06edPqT2DyhiRfwWD+WEMr60spu+QBV8h+5YpwXkfBFVJ6VR2IvvuPgkNFfIaDlEYdMbM7zaOu6lOk6z/+NNP0x3k9QFUmY/Y07srV4IVEgaNawtyBA+RHXRd4prWauH8Qr87w5nsM0c9wWu8LzuRllMcQdFZp1HXs2cbGIQ91posM87tyspCunnjKlmlWS6pE3iWm8CR+TvCydzaJfjG/rSB1TH7//iUjAZUYDdFGHK+z0gFhq4rZb0WzbdysEPnd5RaYZkeUTNVsB90pCuArlDO7mYpWDzjMUBjY4vSh4OjzDZgQytv3rtKgLIGsKsyNh9fEC+tPJwiMmZq6SHZu/axekBHF5CBk6+QtJDFHvJtaUjT/S7wJztXI9MTrqIZr8LwSofzNYkD/BZBjv/oBz9Ma9QhfsE6/A8AxH9Flp8UUWRHHX2mGxKGjEwqL2is42TXrOsbgi4iYDg7FXWgLZ6vxfy1CdAMkC2FZZLs1TTN7Gpkj3OgKztm4SxHzVt2kuqUSKierLEUWAlYZ6YBR+jR5TmCRtML7DMzjIY8rRXKwMS95D6dmSJDV2Rpg1rIPlImdYCCim0dY0GFi6kw8MAzCTwCXIdnApAjaHF43IKlcESZynp6/AzmDuyn1UWyvFevRRZvcEbzJfTHCjXAV6/ciGDP9t4RQNesswFOZdo62A5U3A16P1DrhO1p8gyWq9yep24UxsaomX2BWbBwsvMaKpk1n0CvCGTVtcrKeeFsHwOmBawVAk7XVlfRs/R/+PiPmVD0HvXwyoC0VOnk+9RKbQFYd/bXYXXwGRvr8dyuk5nIJvZRADtBsMZ6cSnBDZhRxp/6MA7MtEn9Vu+ovw10LUILXmzOYitzPWWNNTkArKsbDW5GrSbzrB5zfboECmwYNksAt8r17Q9xjM23HEV66BnMhHa/xb4y96PHwtyRNMwAKGepAywqL+wV50mdfWrGPBopqU9hMNhUKzKrBMFtNsZzGiT1d1HvJlRCdqxRPevBRKMMRIAnaJylv8YCMmxGP+jAPj/XNztngKTCPvIrgkzqQZwYdbwBkgY6aYxMd5e96UAF/novAs2hNcTaoQCTsBIYYzjEBeBwn0d/DubB9cqA6QVUUMajpk+w6swwjwLWagQDinpYdXbIeX6ecLodQS7DzaAmfsy0x5jNsHPZ7sUr/pL3uSDdutvwEYqgTsYB2e/MjZlk90SEx9J4vgq2lsE2WRkF4I65QxarBPZq+IMVAjsywAyoWGaV85yXODCzLcwOC5QDMGdglu1hphE7lhfZxwweSxxXbqASGDrWErBGVjt0T4Fq8vRkWxbgMJz1DCbjcbVf+fUjX/wx6ntzDC/ryJDNnC3OF8nXifkukPFlRjR+V4JP7Vxxdcfm34rsaoyrvE5c8gVgzQFtx1AMwucIqnq2pS+PO+vcDG69SiSxijnIqx4fzr8Lgx6/KUBnvk/GDOrznM0uP19+DwbCy/OUJxYZyWyxbL2KrHFWcJfX8Z+yu/r4brLjcnMzI7+ZjSClvEujzoH9QvhcLlHLrIIi3RuTnH2IGHnOrJdZ1JD7fL9yL0T5okMsPhOebwFYL9c65jxfJ8Ir2NRp2GYzlH8NCFCp4yqWZyCT+oIGuaNJFB6PpRQVAonLAlYQXZ/eJoJa+40YZD22id/9P4veOz+prwxYl+bS1TduUQeHoSmXyU2Dw3xMBuz5+gG04MPUPab+7qKWXqPm9edeuwewoaELkb5JaX7WN7kYhWBlgfexssDF5AssA7C6SDqz1srmOtc+i9Hmnna5lTgjkXY0BFFgkVP5kUkr6BXhRqgkis0S9Q1xq0LMXFTDzwJWhHYHo/TJ9i5NXOgOSH3RHbpNvnUdxxtKmwCr4wLiyJ2jyNFWUfviy7T5uZlCF9rufRp0o6FcT7rPDk7cF9CCt6kpDfoY95XuNgcQuEOmZ+3OKk4q2RTe1z6gc+BFI73/2s20enM+Tc5ACx3rpB988mF6+tGDNHFClnr2Zrq+eoOoCNlUI3ZEjmtT0GXp8DlZo/5qEoBHs6IBdVB71COaoRwAzIZE449oPrK/tU+mxg60dsMz0qlBxmHEkJ0IgHAie2RFe9KGpSVjcOs4czWMek2KXNSc0WGWiGsbetk6VMX9nXYAk7Vby2lhmWwvEZc6inyK7KIdLq0H0dIo9GfnHQweDoDNM1ifaNhgTZyUmszLCEesBT2hTTOLETI8TZzUOZ7RRhqT0PgmzKpKWcgBxEJ+8hYJhRhUFls8ZSOUo9RKmJ2ccd77e2n/ZCN1DwfUaALGZq9ER+GICRuIsEbbz+ukGA0m6mQNaSe6f0KXwOOp4iTUoUkhiMgdAYLBcfrL/9M/Smuf3E+/c+tW+vNvfCMd0wV2FADu5rfpzgXzukYm6hf/AMBK9vjZ7dvp3/zid9MJimyHhkUfPniUvnq+jZwMoq5Q+qQi3WeujPArzBU77TJO6+Q0kGZkj45asX+qZDcW6fQpxdO1k56k0+HcS3HVlC4CWK1Xm+S9o4Bx6TSnrONzAisHdLXOdYiCCeuFafBDPfItOn/PEFk7J3veMTttQOicjD5K69neRtrae4zs5U6pM1CIl+fWCGAAKukwWie6f9lEp6BARdSUh7DxUY/rnYbCA5gUtUlPNrfT93/wRfrq8wdpH8Dah8YnXa5ZY+w42G+9fStVp6HLU3NndlXHXBHzmjp5A+h897/aSB9/8ohMHnNjLwlpa1EHOJJWpurpO2++wf5eIapvCCk7R4U6CMWUnYJspIOujwMpW9/aVrMcBgFOUPADQMxf++zT9HVqk/Fq0v1330xf3L2VDgCiQ5sWhaEubJD0IdkjOkTWnDlpZLjGcNLPmbsufzvBiR9IVUQmopkX+/IAGu8zmgdtbNBBGvDu/ZtQoJfQy9PUsVZxrg0o1XWOmVM7t2+TmT2GTq9c2EncDJkOiHNlEMUxTQG4wrFA1mvImlnvUcYs1d4uzzre2ajnaLFOqk6b0ezIPmfzGp3G92xcRxBG4CGgiZpWdqCAYNJsJAESQUyTzFc0A7K+0i6ZZjSsGZbqYlCCsRlw0T7sbR2l9cfoY6LU1njaVEdAu0AGe4YmZtaxGwU3A6SjqSNh8OocgP76w4fp7xA8muGZP+c+fxdWyFcG+gDMdtw26m198vQ8rB+MsBlXwZPNTKw7srN2Ezmxzq6H/Ll3O6eAB/oxqDedmgZNgRpNA0k+S5YZg4ER7OA9OiJmYQXarWPqlRjbFIHFeejjNcDc6uwKTX6oB4pOpdl5jYwHkyoImyaTLlXaDLN1vWaCRBQ6FcqFjrzBqkvank7wJWBlPXX29NfQT4dB2yYQSK+GH37yGYDzeTjhr6Krbl69wmXRzdSlN6fI/kLjnyEwarBMOnrX9CByIFPGvbALE+OTz+7DsOimGpH5BQI1NwhY3rpCg6GwlwIgM+yC5sLZYi6kmlexCdb1an9s1mQ/AcsLBNInZG1n5qYBy3OwCj6jHOBLAn1SxeeRG+wcc6HT1moRfD1c50WzJT4TAN76fum/vKcxCzsEGcqdCfU/CD4ALAOU2D+DMdlhV3kOFgB7bw7ANI2dGcCeia70ZNAMhhlHbUHP7lpGgty4DuoqAWXdNUK/uadPkBFLJaa5juFfu4N3cfSsVXVGJrGHwSSTIhqZwgxIokabfeFaaWtaNiwLuq8UYTKw1h0DhnvWuerzMK/uN0GrQdYJdEru4yA9HZ+J+xp0cY9Zx1tnPwlA9Tm8v3Y3moghJxPhdGdWWpwGYKkWgFEGnA0CG+jbMhhmMEtjq78gUI0MpnWU0am2YMgUibWoM3U/Bk0zg5yQAuU76Lo2nskNo3LQP49R/R11fjafca34bNmBOLMI3HcZZOTO8nHRfG3vJrAp7pUBrv5mhi8R2OHzOfOWM6z5K/uMzkE0mlFfcx3HGf/zWQS4gszC+xWsREdg5Fh2gCyqCn6Ygb5oqqR3qp8XNaU8s4F/bUkwFDRS2U/J1E/HnMefSzsKrFcAvfhjATLixwDkBhny/AcQDp86z0XZxTwDsByAvcRcxQ+RLCjo28UkBPAJsF/eQ7sXgDXT+LOs5nUsFrP4luc/gicvgeSyNCIgacz5i07lYVNfCjiUYLGk/MaSxWfyWuUfMnaMIHyMJ98334dceDGn5VjKZmTF4GIOS4pxfpjL1Q+7cQn4i9/7lrwaL75iWD6jwXf19cvXjMH8GGDVrplh1ceWzSGTwedWf8uOgZExhPmSP2qjzcyuyHIilhD75LV1HaM5V7ziKeNvL5pXZQDq+odkh1CJeQy05zkqPxWA1uRg2DFOCFicj6agPcoW1SsmGLSrBm4dp82iTPSM0GOggm8pYG2M1rHZBNiwAV2YYGeUCZxABX7w6Z+CCX/SgJXmBddeuxW1aG5AO6gGm1N+NoW6e3TYfYbD6/dRlOZVqKvfvrmWXr1O9JijGRQmw/T5aJQsOHkV3CDlJshQuBTwqNHhb+bjhKjgFpxlaDxF3eEE15pkbaWXhs8VGzkvZhStu3BFFOGyLTTviwCdf1OZ8DLI3+d9exik+4DGT55sAPIG0IKp87t6Na1iQGtQeFR/I1BApEWPQinzQjaeMuMrNVqhUKcLYLvR7j5TnPYOW2lnh4ZO0BTVNAGkosMcdCKp1itXiUY2AJVEiaCYzpENuHF9Kq1cI/sFODsjSry19Tw9+fTL1N7sEsFeTXdpcnT99irOAh1ayZDJsKrQOCfS9lFvad0a9D8yLftH1EPhDJ5hWKRP7ZCtOdyjRtSaVATyBKfklA3VspMZl9A5agJGrcXx2mZIbEJiZlwqXp2anblpHGXG2cM4Gn3vQAmujNMFl8+trMxGO/1zru/RAVKDzAroUA6JbrfpXCrtVNqUmR4VZBzlgENYdtEzQskKRoR2nPdUrP2SskfG5hxjWpy2EbJSarJM+8wANn4qaCUa/nKrCrhsKrJ1TIZhnfqtww7gig7Y124w9tnIUo5wD7N9dvG0mQZPEJFUZUZHvM9LNz66hjIm5cdo2eDkMP3i3/9f0trDJ+m3X38rffD2O6lDUMGoVyniyuF1AOt3/+D30hVolE/v3Em//UvfJasNQGcuH+xupx88fopjydE+HrsifRKnyPkLShqG3IYVGs9wdJD9U5SMSsMuwJUK9I5p6GbQMHNzECn4s/y+HkwEHbopomd20Ryl+Zm1cifUH6xv7HEsA1142dRVHE4dIIic1F+yngtTgESyvSTcpKkek9GQDjw9sQqddCU9oo7sweMvAnw2CCrMURKwsnAj3Vy5k64skGHG8c+0mRyQyOBV2iLrxNFPe1BXtwHvp9BJNUQ6AgLwDWp8Hz94nNafPedvp6Gwp+qz6dYaR9O8fT21zgBk7UMcQbsSZ/pjGUyzm+gzgmgff/IYKvxBLhsIByfLiMdIvIej/rOv36bZmCwA/y4tPzRJ6CGTDtZf5ZhYEbywTiuinGGp+Nm/j6Rbdn7+8IO0yJo+ubWWPnrz9bQJ7f/CeYxgTcQ0eW5RNVkHnOELxoAXnsagfitQPZuQUBPYhtY3oDRAHvgFdacDwFeHLOsBXZI3NqhnPTzGgaVJCfLnfpudIlC0skyDGRrisTcOYQFsE5jahEZ9RAdunVTrpswEetSMBspMn1SeOCZFKmoYSZ0Y5oBnmsJRXSToaE1pdkR4T1Ckc+2L+lXjasYtf5ENxbE+gCJ9QPOjXCspw4QMHE6wzZxqALvIuNot2kyy9HHmI5obWXOte1A4dDILPN6ixXEhzx/vE7HtRNDH+roJskA1QK/BjWmcRINicVyMwQDHxQAFD+2NzfT1R0/Sf0Nd6xzP8H0++9/SqOopwNkAkN0b1RnquEmAfpmMCLoveqvJ2jhvZu3UJXaaNZDWx94ZJNIhrkPrNBvsa8zu7ZH1yvOjQ+h9BNg6rhE04SZxpA71lh55cxUZWeHIuCr0y3H2qlldL+Cz1AFo0pGlI6qTZakIpJROKZgxFpuuFJ0lXYWyli+O67D5XNS7mlXDmWAPSQlWhv7sex+l9fUtatmX07tv3EurKwATmnzJJGnSZG1ubpXnqWIvOmQzCZCIqYp9q642Q/tDAOsJAbxZOm/fYE/epab6+tIU6+E6OBgTHNkJzw4qcx1yaGOdnDk8otlhPprnjKOHCKaS3WygmxqNC8DqJ7C2DoPNsrSIfHNCgNS/oKhSVzoY7PHzAUFEgw/IL/+voefMEI9UbGqUM/geTTWK8zBNXaZYQcpzdFfXQdQZt86afaBOMODswzYAtwZrBBo+THTWJrBmAFo9Zk2apQF11rDKXJuJbvM79fWUFHCCWif82yNpDArYPbYOGDbLko/JK3aNTnGwO8IjjdKIOCrHGlEExmDjIc0l1Q1mOdQl7kevawBNsOpxXsqO9tNnvUAerMM10BENspD7GjZEMOU8m8HMPla2slF+pe8kXHMtLLqzrIfnmGnOxFjN/JQMpCiVKOqzXTtBdtlBNYPDnBXz3mGGL8GsOt80gp2esw8UarQAt1EeYsaWZzPjnLuT203bJmGyfnL2Sf8qAKtBQ8FwZCgzUAgGgD/r7Ouoy/IIYJobTQXlsgCsGczlRkdRuxmgPa9L2SQpg6HMXIqawDAP2rDc8VcXNoC/zA+bKbFnouOwVGH2qp2DPU7uwj4AAuDCBgb+CnCZ2VyxSS/hcOEPRy4lZ9WyA1GAlQgcGnjIQMS/RdfjuMzLQNx75OtmumiGOOF7xyVz+xH9RQAAIABJREFUYKyk38ZaFfThknpaZqrjM6XQesUAw3myXgaOJUMpU4pfZIjj48pEGP0iueS4Y3R5Dl++Tlmnqs+Zj6J88RyXtGMumrOx+ZkCsBZjys8sSynb/cvGixEwj8nPC+2sFvOf7+MkxEQID4vnfDG2+HvUo5e1yy+NXVm+vGpMTMhnHGsjYA1mQ25KeKa/aBCKJEU0RHQcymHBmvCzgVmK9dMvjTHHM70ArN6wBKyxFs653wu5yI9TJAOzion/qEdMAMhwMTU9zykHljWYyBqwZ8Keov/sgh/d/tEJ55S0ndNbZNIMK0fGTXEkG9WG+J6WpWAP+buA9atP/ogyrZ9w06VpgNVNnOsZMgE2/Qhmp3qPczhVzqcomU0aDK3vH0VtUmUwkd5bWk4/88o16KsoS4y5Cj6mLjZfTGuWj3IB3ASxznlzRh2HG5N/2VHTyHmHf7e5n936xtiwlN+lWgh7AVL8JB+PLKaqkWsYRc+NlnTiLyUylISKbcjferzvCGF5TP3LD3GU1zdPgrYraL21ytEc1LPqkHidyDAIvsy6mh008yJFMPjneWqw4yykR51k2pYNElTQFlqbPvccOZ0ODdLU1CK1NlehiM1R2wTAAGzY22oKoDhFZsIsxSmR6A1qYfef0oXwrJZeuflKevu9V9P8mpRUzzvU4WQzSBmKQIAd/PL5ZodkWI9PAGoA0hMoCBubW+nps520z5E3bUByx+McVJZSAVEQ0xh8j+sRuETvATcor3Hrr3C0bQDisQcCEZ1rz6E7I0hRpVviLIBlcYkMAp9vA0DG2Qz6YMHXwCn3mIDT00M47jjS8LujsQrXtQ7YdZNqE5QxHVOjXkZTC0WZaQxZLjRW5ddlBLEEqEV4LuotQpLyf0JGmJcOnZef7jzk6JPPor56Dlrs2trVtAi4yoqaN0JDG2Weq9CtrfHyXEaC9IBKaMGnZMoBen1rWiPaB2j17DvAyn/yD3813aBx0u+//W763htvpRYNL5TpiBbHMC7Sdc4M/O4f/X5ahkL67O6d9H/98i/RfRl6COuwQ+3hfWrvtgAlfqYOCPVoB+mUZn90FqN+iiyA9HLnQtqoWb85zvUVAPbQIqPUZU0CMuYppF+BnjoNBdFnM7MUGWTPOcUB2+U+m9tH1LKR3SCwMomj04TqaEMtP3vVWjK6ZSfOO+2cAUJQsic4iGZfl+prUPeusufp5At9VwM4RdfhOTIz1xbvpNurt6PW2fUciWM4dGRz1DfqGz2iCKL/832UHHN2BFVdY+Y+PUdBntB1eWN9PT0jgHREQxP1hdnbV+7cTndemaMr8ROoqEdRfznDHIW8FGrF3X9AQ58vvtjgqKBNFCn140HLynu0iszdWFggy3qPo26k9LlGmf4U8uV6RZbevZQdOp25F/U+qo/MTTNwPska/KUPPkhvkCHvEBD48O23aKh1lxQcdE4CO+cYuA5K3WOozj3agcBfnfWabEKtPoemSdZ0F+pl+9TAj0eKMGfWS7Nfe9A4h2T3eygVKb1HgAjrxgSaM9SzWx5w49Yi5QCVtA2wfUgDvKfU4h/SYE0D6VnIs9SpzvESlOrwNWAGPH+6G5l0O7SOE5DTIW7x+T77cgK9NMt5lHPQjcuzciMPrfNZRGuDkOTPGtaQcevjAEboUGtazHwdQ0PtALoNAuWgl+DZDC30RFgLUS+HAZTWryGOcxAt8WDapc5KczxhHXfXnZvcsd2eN9agCojHeKN7ZBZwdwUbZYOZAc9oJ+SnNMKqESj8mwC1vwXIsZ3LbyErf//acnpKYymDLm0ypj6TshPdqjX4jHEKKuUMcmH216YS59aOswbqI0sXjsjam9GrkcEyMx37E2mWOWIgQZDqV1/mSOFQyzQQPFjGMOm5v1AKLZuYQ0aak1OwSMy6kp1jPu2sK2C11jHO87R2TifCwAGyqU3pMS6zq5f1SYXzHDXsQe1Wl7onpG3ls1db2J0vvnqY/uTPPyYI1Env0Pjv9VfXoB5Dcz2npIdFnAesLsxdY345mgmZbEHJNnaf61dpHgUb49MvH6cv6X7fpnP0EvvoNYKnr1HasoKM1dAh7kOtfZii4oiU0O9BB5bxgS0HnEolFxAKDDcImNl9fhzQt0ffhq1nD+i8blbzPK1BfV8EsHaRp2NYIKMT0HbHieojWz0DPGAsa2XnqNe0YV2wWuwxEbWW3JdgQxP7pCMqiMlHalkj5rnkNl5iqyJHHpIme2aG/WFuwwCBnaB3oE63OBfacgXXwKZKCn0AYDPE2gHmxuyqAY84Qipq1iQCm8nMtZvWrxks0skcmG2RNl1QTaPO2a7XDMauwY6uz/48IgvTMfBDgKSshzZwqh1QNiqCJMCoDR3dz47J82TN2MaRKozLDH4VB1NZsV42BzvLDFJ2/F/ouAyQPIKqGufo5oye7748riScerF9fvYAfeHXFQBUoBxZSrNG8pwyCBzHKTYIHQ2Dgv4oYUCQFWKQ61UFrMEmEkxDf9Y2FoA1QFZgF8eUj9PyfdmfL6iZ2YmMa3udErDmM9azQx/6qgAYMcYAtzmwHWCVa8r+iGPMeHc+Sie6UYY8x/Fs3MOxqfgcv2sRoCzO9OYoIeTRbsuevT5BQCqfwyoDRs+0gDbKkDbxJcBaHj2Szx0tAGtYmjzmWCsz5YU9yuyx/IYMWEvYFA5PESwv/O7SQIa+LgL5l+uXrx87N4tAzoIWYClPaUY9JWB9GbSW731RVlNkG7MHFn5S+ezZzmYgpWuYM7MZ0JcU1sikKsfSbyMwmoPHZZa3XEOFs8yAB7gvxlfOVZm19Xsw6MxoB0jN8x7lZIXsBOAtWRDFNJaZ6uLCkXi5cLyxH/L+Cj+Be7/I2uepij2FTZMNl5kJlr1YwiUzxrOLZYfwO9dDRkAcP1fQfJXrIkNeLEyMMxoM5imNrzgFxdGEg8tn/VusbfZ+M8sg+9EBf4r58b0yGQSvixzlOUZ5kh3VPa/cHhL22pGZmZtF4T/ZzZiePhP4wksA1hls1rClHs99XWRPHsF4+fyj38M+br4Y4F/wT0EJnp+dJ1v6Gp30UMgKmqlkNq/K2E1h5mWfeo1HOAqPOTzbsx5vUN/3nVfW0l0ybtZx2FQoC39eyGK2QwhzaCtPbPxYUDLtmYWbgHKzwhKnij+2UUKnRpZx2iHTpZkiWhBrEaBXpYTCZbEn+Lfnv7sp1CoKZ27vnB1XaX1mcM2wtrjupnWsZCa+ABgOoRXO1mbTnRu30m2Oq6jSVVIlOcaAFXwFx+7AXYCudCGbJwgKexjxc1rwi3BMdno8h2fwyfHumnWgOFluuEJsvUMNYHydTpF376zBDtRIQWEEFMxj2G5e45gOKL7bZNw26TS8x7hGaHRxe3k1fe3rb6Qb79xI2CqeJde8KPSRlTQCxHwb1TnBCTXLq+PRJqKzvrOdPnuwkTY5Nxd+c0TiK6xPBdrvWJWUP1Fwu2PqTMa2dB5xrjzU26YIuZOzUWEzNlC0VOIcezHFei8tS7nTIWZQKPNJHFGj4kGhtEkXDsYJQLbLkQFRx60MUUejIyO9RuWUFb9RUtcsbztBQY6E5mhoeXZqlqEsPy/qG3L0uDy0vNzbWfFIj6T77P4z6oo/iaYj1q/NzVNTxjmegipB+SR0BzsSN+no3LDDLVmYAZlu1/gUcHFK05JTsgMjON0es2Nqevyonf7zX/8X6ToBgT985930wZvvpGPqolQMl+NlMDe2NtPf+OM/4BiO47ROEOj3fumX2T/QcnGKT3EmnpMFP0BGpJtL+7RbsM5X9NVWyXjuIWtpMxw3U5tMehdFaNZJOdvb34+otID1GkGje7fXCCKQQbHTKWsiNUVnfx+K4GPo71tQ1VuHWaEKIqs4ydPc9/b1a8j+VbL4OOg9nMkTMl1kxq0PrdIA69r8WlqFQbFzSn0l2Rp1pBnWqTrBrSuvAlhvEdjI3U0FrJFlLQxTBqx2/e6lJ8jjl8hjm06uKvGQZpzI/b2dtAO4P9ojo8h9pTQsLaykNyg1mF0cSQ+efh6dJhcIOJgxVtbKOkLvNWAfbtKJ9ssvnlP/uR+1x0Epi1kjMIPj/DXOjH735lVYC+7VwgkoDHVWTNnxDgOLEGY1UlKbioCXAIu/rVHD+Zc+/DAtkd38/JV76Ydfeze1rA2kTpE2fJH5PEF2XAdlbnqBjAdN0XapS92ktnx7c58a52F0Kp2FCmrWt0dGbIgRIRYVYw4jL6XPrCnjmKHO2TrKC+rGN3D+n9H9dx+WywnUzyFzUwMczS16zBQySsDFTLyUNWmpUqVlcyxN0y2ZusMjauhtIiUA8AibC/a0dXxTyHA+Lzc3XAkdjp4xc3Ru1iMMpZNKLTTy5bFInuVrk7Ie8ujRZ9Etk4ew95qALZpR4dzVAXzqinD8bUoTNXYEldhP0qYn0Tseo7PznD1Bfb8g10CUe8OsoVQLaY1zgPK3aUJ1jXNwTwECj6Amf0XgsbV3mm7D9PhbAI7/kuDdKfL36+yFf3ZtPj1FRgwq6nibjTILZXfEPmOeojmggDUy60Vjkx7XkU6s3WtxZNEAXa9D71oKEM2uGokOgInTGlno8BvUO97DbuHZAYsMMgsic8MzaGelus8sBWvF4GAVcFsT4Ea2N1OC45xa6ZTs/wiCSsUsOqGqY0rnKXffztkM7+V6tcx4e+YpAbEPPv4kff/jL+JeP/3+m2nlyizPKc2/Fet8ZekGAHaJQKfHStH5mXuUTqiyfwD74fv3H6XHnH9+MTHDnNNA8MZseuVqDVmSSluAhdLERwZPh94MVD66x4ZFJ8irHYujuRb/2yOT2wYImi36/kd/mp4+ecjamP2Hwr+6FPWwbbKNZ4zT0pcEaPWoBf4fmdQ6jYKWKcGYgZXkGcRBM/ZYmAhqewyaNdn6EvlcY2XQ42W6OGP6wzU7uKKn7PprveaAbslmRWVrbFILfUxfBdp6Rsdf/+f5tONcN4Iz6GDPdbXuM7Ot1Nb6xGbaAalFDbI2yMY9gjXPwcVLjGx+5ADNnCH/1sj7d7swd9xPBq0ArMEGYK7MrGrXM2NDYAhDgQBTMJLQEdEdWnAQ0YLciVYA1YTir/z4vDZ6CUZJON7ZJypBiF5dpjrKZLLGNJ6EX+Rrvvy/OFovgqg5Qxk+mPpR5xinq8z+R5DShIHnplvXqiNflLhkkBUfzYDVIEPU+2U5CpBdHN+SaaSZrZIzpoK1EuxkEBJj0EcJxz+DiMujewrQFQHJ4lqh41Vp4Rc6xwLLaExRZHUtfTeALmU5M5e8vgkIdVCmqMYwcoDfhl9ShPluUyvBahXn3uxrNFwqwGmM0wWKuc4Zy0taavEMvuey1tJ1Ktzk8kzwCKK6dsX85WvkuQyf6CVkk/GM/8mN4Uoqrb/PZ/wajCw+W9z30qcqZOnHs6plkKAEkV6zzHLH9QMIMqZ4RrObRYMir18CKb6XINv7hxxl0c3P4rLGnBtQzPORwWrONFqeko8/K2jplxNQzl0G3r6Z7ZYDzeIA1yEiJVwsAulFGKHA/zkYVfqSeUBOT5blooY1RC6XLPoVcpAlMP4bZYjYLH392CfYB/vJCFQH0mzNqEYij3tFQqs8okj5LR6+WJKciHqJTerzFvN4mZ93vP4v8FUUw8VzX4LU2OuFP1ok2KrYpSVYMtpeWZcT+JE2XfMIdbv/drGbAVjFF2yLCgyhZfzKaRrhnXVyTbvlP2f4bAeUh33ywb/Dt/gJZ1iXaarw1vU3onFBFPby8ogB68H8GvDvY5zPpzjyn1ODt7PXSdNQKb/J8RPv375KzWOOepbCFvspXoKfrDBibmM/OcHSMq1fjRMFMZo4Q3ZJ5U+CYzO6A4p9mxiTRQx7xSiMgsuC6ghF1j6oJiqbLEUBenRGvWEh7KGoYvzWqAK6mfhHZP8+ebabjqg5qtJO/9rK9fTKa7ejLsZ+quGkRVSKLJWLCtBo4zyYBW0DxDxIvAYleooso91/W2SBBGmnGE8B69AGAtZT6HiqIAFIUifvcTbkWGNI98PNdLE3SLdxWt97ezVNLlKPB+Xw4SPGtEHzGYIBy4259DZded/+1qupscQRAWSqzjBq0eJ8CC2JLsPWecZZZ4DwHTLfx1CSFa4DsooPBCrUnVah8U5z1NAITZo6OGpmtO14Z53kLI6knTONwug42jHSjrrn0BYFmwI1Owda46q0m6WYX8YoaoAweq6JDalsT9Mn22sDKgu0+zjlFwQDPDZDgxlNT6KjpR0wVcrZILlOJdjMHesyWI0z4Mp6lkKjRV1gGQ0sQHbutFYokUKRa8A86ufwdDd9/uhzMnD3Yz2tJ7MRyjQUXgG73ZCNMklf1ElQIYXC0ZG26YSF6DitNEkmKGJjCb7jEP7Nf/kv0jUov//u3ffSB6+9mU7Z+C/pz5C7NQHrHwFYOQbk8a276fe/+4vx3Kc8U5cLnXgOYaKTJf5VHMURxj3PRNTo8N3sqpUy1mudcHzJHvtObanyPoDufUDjJuu2buFM3r59BYBHdgFtbUdGMy1H0Da3tg/SfcDc7rY1zln5O1YdHjtLvn7verp5c5FfDOkgvJs2qIn0GArpTVNQxVZXrVducpwNskW2Jtbc1v9jM+k2gPUWddaNaNImsLNWMdNxghbMjXQST1GEj+lcvckxNF3qLg+PAJbsI8/r3eV+LRxFvTiBtoB19cpKep29OFk7A+R+rjkgIwQtlPpawbamIwxPBKZoegJ9U7D6xX2y1twjarfMmmFE1GPXaHzzDY6iubmIttLBCtqruj4bP18RyVYCNFSFYcrHhZT30digyHGgfpYs62tf0QiKDM1HX38vffnW2/AZV9PE8nX0RCLySHZIPcj1G9Scmy3aRV726QDcJsM8EnXwBbvAYaBXfP4yghpz50wI+HlGz5JtAq46jOUzAO/6LoCTJik2ZhrzuA6b4ABYR+lWajarxXyYMXIfNXDM3mQu56CzNtnDxwDjx8/3kQ3PrpXCakdMjRd73Jp9gG7IHvslDGREts0WFHpcQM07PApjA2r7IXJx5rNK4Vdfsn+s+7TMYQqAXefcV4/QiXOA1d/Kn04789TjGKdBnK1NkJKM7y5N3WzsZlLG64TDyaRbnqJzPgsIfh05txxBFs46c/nEo9b4PsZav0Lm979jXH/FngLI9z9Ynk2/wnMd8FnrIqetRQU8q1fMElfQndav2hRGEKtTIYvBQIhZrB6dlu1eG4E+j+2xYU50T1VOc0Aj6oGLzEDQBllXO//KzqmafcGZbRCsnKaZnFnWFQJmTebCxlEeZ1OXlhpnGsMeMLtqgAD5zF0ZbViTz+6LY8PCETMLlDPF3iOflyqQRqd4tp4Hux/vpz/94PvpwcPn6e3X7qZ3OAdaHd0hkGn2sEEfgsXFa4y7CoBsRbdtdbEOYbhhyN0+c/qD+xzVdkDXY7Lwt26wJ6/PpuvzBEI8yzdqDItIo/Zd+TATbvdr9MAxgb4jAHTL5lwEe6IjJUt9bHafte2Sof/jP/7DtAlLQICgzDfRy3avPIMVUkEfjdJQEIpVBDYj++WxbLINOKKpSYZ3gt8L/LrWc7JeDUBDxeCqvRmKWkbvm4NRgkN9GXX5WHQKrnlkT/8kOsNiodMWPsEuOtau+54+pM/rmhnQ9pikIwIB6gP3pIEEzy5XmQZYsk7WbK712R7dQtDX9xyTOTWI67nH7iFp8pFRDCAG84FAxj5sJF8RCImsMFT+6Eovbddnt9OvQDWXz2hDPUs2QGDYQTOYBmGhoXO9CbMmbLBgewTFVrc2287whyVTmV2U6cKHe/h0BptzADgDtTKIHaAtAGuuhwwfuQBL2eapO2GCeD1tu8wS19OazgAdOSudwWUGB9HPogxwFSAq03WLLK4+AO+LrOglYH0B9gqMewlYw/6zLhnMFCAowE0OgMd9w/EsqJP6tQX9PrLAnpPJszjv0nvdj8GoMlEB6BCAlBnRaCLIPh3Bd9CnMeDvGeUVs9sAVv0ngzbRRKgAH7EAATIc249RT4v9Vs5PntFirAG4s14t6bMv+xkZnL4A7nnv5n0Yz8xnLzOs/CHqkaPpT75LudfL7GSJHv/fQHUJVv3Mi/XMtvMSiF8+S/GMAaaLQYXNdnyFAMW4S9ZkfsbSb8gZ1hhekZV23jLQNFlTAupyTGXgonzW8uzbODki5D37IzH//k7wbxI/JrP0Pkv5Klkj7C0DD8pyscd/FKbG6PL1GHscyyQbhr3gq4+faGO33Gk716/HytrTxT0ZxjWn3cqvy5/jV3mc5bqHnilk2+e+BM3FPsnAKj4WX3mvFQEL9sYMAes5XgZge5awYIO0T0NLBvH3ZF6ZGZZBhApNNcpZrgBYm2OcEtLNDAiPzeuDMwKwfmiG9Sdcw7rC4eXvr70ZZ5WN8cSZGpsBgUrfxgkdJv+AgT+gG+1nACKPLHitOZd+hszhratGmFgUwUjIgZGNHDFSCHUSc12Yaiy/3DsKlWUk/aHZVY9vsYbVTCEGGBBYBzytcqj6gk5PGOwcYczNlHJjA41aAFadoTKCEwv3oh7NfKvjP0EJ7pDi/oqszs5+GwdyAqouDSVu3UrTV+gySDMjqW5RN0MW4owI8IWn6WI4pPi2idhP8u8ZMk2zCzSpmezQeh9nmRrBUztMShNy8Qs6R47OUYsG7fQqRwkIAI6Oabqz2063aTX99muk3q9NpIecOffJ53TjXSdDQ01PkzP87q7dSD/1zVfT1Vc5+3SMaHWfphrMSXt/jE7Cd9Iy2S9WBSFEkMjQ7uNg9MmODRBEux8eQpMcJwo4tdRMnZEuNOhdnEWcYBTslN1GAWsqjjbPOgpFtsY9I8sKdUrjqXEOyhqPb6Tas9lU7K6tx6eYOdEYC1ZtXNLBY7ceyayyWZG4RmQCcoTVbHdpuF6Az1LpvogKZgp5SS8vlFfIUEHpKZSFAEa9E0E0lXXogdDWOEsnUCcf0NjnY2gMR0HZMpM6RcZKOl+0rfcoCekfCg8fGwdgVzzqwzJhHSGoajKxo9E1L7th/xe/8WvpysF++tdf/+n08b1XUxu6ZW7lX2T+ufd1gg9/DcC6cHyQHt0iw/o3vovTTCdSFG40FeM9vXHqdni1CKDobFqfVPPgdoygToWZ7iaOdpWsuB2pbezVRQlOkRG+oO72mGNLBLTLi3S+XCb7yPtsHqKTYldhO0dL9/uKxkQbZK88OkfQLe1plqYrN8lo3L69BPWDwnoA/hYZq80dQCXOmbU602Q1m0tEkgGKhzig0vakz5lxaI4spFvLnHN6hewsYxSojgQdXwc+19hkAyR1HronWbBjsnJ7tEJ/SOfSHTLEntXbBlSf41iNWxuoPmBuFjii5PZNGiXRMOqIoy3UJ2YHo75ZEByGL8sMB9+G43eE0/3wwVZkWlXAsg/s2ic9us6Y3qGx2ttr1wjQkAFTH4XhzsEkdZPNMqIzuVSwyBIIBHQOdQoFbZ4vCmDlgW5wxNNbH36c5gHbX77+avrgW99Mp2s0q6Mj+DjO/SkZIoFkn+ciBJcOqE3fWd9Mp7t0EGdfZrptYZ6UKwaQnZlslMNptdFHGMxMQ5NiC1ciPWQ9tw6Oiw0hyGd/szfNABqoOA1Wh7TnvBeuLc+kd9+6iVOeHbghAnKwT2M2SghaBJbEypPogobNbmRWWAohXVugqj5FlqqseWSRzETqBPH7OOt1jwAHoNXzJcsIcjRmQSdXqW+fngYk09HcjuINALMO3qWDEAGDgOXZwWJcHfTq/jYgh2zrKXrLjru5njZH1z0CZeXKDNR9a71zmcIRGft9gjdt9M4oD/NNnMv/nqDIe4zvAfvof6Q3wZ/RtOqMwGKNWlEzboqNjYwEH9ZCCljj2BGbr5kBZp5G0QM2Xmp5/BQ2TdBt0yUnVgAWR2WpG2FGTKIrlfWgOUf9s4DVLvHoGdZxwXrveaLVgOcG2VrXyz1SB1xM0Q27Qrd6uyJP4EA497IrrDtyjgPYaNDCvGVqWimXcZyN1H+fBzk/hUpusHSHTuB/jny26O79nZ95j/OMF+PvMi7cp3OwAaY4U/uULMBOzJ3ZyAwKsxPGnkV/bHJM3R5yMgoQ86zTG1ehjxPQRWXm4EMBWCMAnT3ToDvrEO1D729JIzObjnG3HrONnNjxXPCzx1E19+nwfELvBZVE7DmuafDVc78nKIEZQQmP8X0c2R1n71u+MrtAKQqBB4+RMqBu1qhoNAF9DRmGEtxDLk4J2BmErWjH7BNgDbyNuMzWqmPoymx39Havxd6wphiQzTMfoOc6NOxT7joE1OxSP2MmIih/Bogy2BOr+pyhM4LaZVCaYIUlTJ51DmiNpoIx5/ydl9bMc6/9fBzzgnawa+72wU70oTCQon41CxilR4xBsBqBXms9g+hgE8gMqLJjXmQ6+dnynRlkyjO4fU6zmNE3ovSBAghm5plfrrdBa2XMjG4+DzkMaA7chUMvgyA3E3oBWkon3+2Qg8sRQAndkbOr7tnIjPKUQc8MwJybwwRlMpq16egXdX++99JRL0o2Coe7PK4uO/gZ0L0ArTlYbRzA4eb3luAjN7Mpg5Jlti72t0EA2STsLUFxBr1Zz0Rvh2heZdMcadkFa4e/GVDyOD99hz57VN1sht6ExKRlHvh4E6xDBu+5fMXxho9SzGd0ZA//JoZaaP0i86dfHH97AVYz6M7A8EX9Zl6qAC8O/gXuKvyr/PcSx5Q1rBkAv1jLcm5yJjrb1LK7cQxaNV34XGGjCvB2mZUtP+PnCrkpGVY5+xuDvPTLYp2K5y/fV2aXY3318dR1cb1SHB1TrlfWDyuz/PlzL9O/8xxFk7/sILyQ5yJoUgLMACNFEOHyueMzWf4jIVNki2MvFAGQvD2K6xYrJwPG8q1ctiVAxfdXz3ksonXoyI8z4e5yj0e3br8CdRayUFzz5fn68TkufdCQJ6/nx7Xz7pPiWYqeDykYAAAgAElEQVRVD5krk0E2Plxe5NhBAitdbISdx8eDHWRQRgCdX5nNoENwkRqc0nGFxpe1kTosV+2lNaw5C3vEmfGffvj7ANafcIb1GnSln77xBodP23Qp12XE8R9hxwSXNkjC4WaCNhj89+iK+/TpUVqCWvl1zgp8lxorm8FExKNQHHlW5WnLy84ZNCdT8OuyeSpANCGIlw1uiBDiRLQwJAeHe+lk/5Cs1kW6BSi+TVMoDywPA4H3OCycqHD+QBUaXeXQg8fLxkzeq6xrUH0aFe0yNjvlHsDd3sXRNZPY4EzJ6YWbaY5s01mlC23uEKdOSqutzeniaAaCtLpZJA/urqGM5nFipuc8V7FF1+HH6dP7TyLrZRSjBKwlxdUdW0EJLlIz+Pqr16FjYbSovVrDIK5dIVu6dE598Hb60x8+SV88OMRZ04GYpFnHAs1nbqXb766kLvfZZE6erWNUn4+ld1dfS9/89jvUA5khaBHRNssKJQw68YhOFRtHg9nj5wp1X6PUDe1C/7KjopvaNWkzB6PUKNeJTnvMj4d6T1Oj5LmxY1Cuoo40OhzqHDB3AHk7FFrrZhMca9PMEApKOjh4CreR4KhPNaosr1rnwmxY1KQUGfjYaIVCzfjyRwxLoWvzG4r/6qCUFJeIEOusRbBCCcjhD9c9qxOovWQln2yvpw9xjJ49eRZNMex6XGEejFhXOb5oigYeZkXCIPAy31QlaDKGAx0Nx7xeRtihFMaIev/t/+N/TwtkBX/rp7+dPgGwDjys3qyHYsk4hPOrG8/Tt//wd9MMcvTo1u30O3/tF+L8zB6RtraGkAc+pVvnNsfFbALKDoju2xbILszRsIa59+xMaxLt2iY7wAxnF0fMKPp0lc7EZAXMPNVx5CoABLNc7iebZXiUj8DNjNszzk/+6sEmjr3F/8g6APvGVcAqHaoXydxLDx5hP0iB3IcKeIohtqHHFGB1wDE256yvgNpOeDrV1vwuN25SBnCXOjjqV1F+0YGvjPoX4D06SCJjZouiHXrnID3cfJI+f/iI7rZ7QWk+x6mys7hBBnWAnZrN+C/imHq2oc2WPHvV7qw5+5mp/y9MhpkGMgo8+ObWYbpPwOfZU4JBOMk+q1FPddl1Os5+/fbNtLYMQLBrmo1EdJzCGSh0U3gPOoRkxgwckLHQMa5CgxlHGMzoGMRrUhP8+gcfpRvUCZ6aZX3/a+nz999Po9CrJ69dJSBBx0+yXG2aTA14b4+OrR2okH2OopA6FA5A4XyEbJk9M3fN7yZRtsqJIFJnVQZKaF4eusPnnkPnXSdYaLdvnUS92NhTDF3q5QkBjcsILHvj+sp8+qk3b3GmcYX51lia5aSeHDbLLgGuDa6lHpilq3R0qQ2DnJtixc+FV+VYItKv3hYooEdt8LO5u5t2yZi7vrHzdBqRcderwpmd09CU69ROWjNtVi7r/+y0xDFaUSLg+np6JnV9gNY2Ed3TI2pP6UZv8M3utexQaKk0gYPFc9w9Rq4JdBTre0gphOenOqYKcvRLgNa/SyDkdebo+8jm/7a2nL5/bSH1bLAUgc7sOKg/6gTczLDs06HZgE52llRZ0s3pGk5/AoOiZlkn3Sc6oOGIZRqcjXxsxuQe6HseNWPFFYaOzXwWR72sLl2lHOQqz8gzEXDsUa4gaJ218y6B0ubkNIEpukBj+8xQeYSIAVNBps9Uni8cQRRBQWT+dbgzWHFOrVuVGWEt0sPHD9Inn95P8/RL+PY33sYm1wMAG0WXrbG4gJySDbIBksdraS9zHaTPlNfdQIV7SBBudsCmWfN0jvRscBWjdlCHJ7609/FNEMsRbeiKFgHQcwK97qNzwIvB1M19GAYG06yx/fQHNFx7FrVfznZ0vTQAwIazqZxgNY0CEGkyOOa8S8GWYk9XdQMXnnmsaFrjK/hAusiwWkuIjgWAxxnaOGaWvajfGgQW1CPSb3Xw5lmfGkG5AXLrMW6eG25XdPXlKcFf7VELQK+sCBizjykodazx0BEoiwY/lh4hI86hmYigm7KHzOIr59KDtR097LHZ1+gLIdWdZ1YeD2nk17E/Ajd1/gW6+i2xxoJKs342cRNoeOdgPOTgRdRl61wrywD2RhwJZINDn79oMhROfgYeZpoFaAJ9dU61qLXNXWILrRomN+tbnb/oim15WPjXsQFifP5f0Kn+yW/NZ8UK9sxC5IxudvzdL8ppbr6lU28JAfvLxADzrI9Wgl79tJK6mwXsBcgKlyHYWUV2L2RWcJMDSNnJz88R9778XeFHFL5GBku5/jZTXLNcu7YTli+RkNCJd8/E+nL9qA9kfzZhaVlGcUijN0HEVBzVox/Bd5p+VTyTPUBTUUdpUyh1Sm5xG3ou1H4BHC+hao7Fh89VZsfKoH6Z+c4Nlsqv/EyXgSM/W8yL18/01zwn4b8UwPPSN74ExgXTyAX1M2X0v5j7/PkMuMts6o+DqTzfhY0OsJeTAJmumscbR106/MheecGXss3xh8Jv1+cq1rW8bnz3I8pRBJqzXOQdof+YJy+OMnLuA7TEoDIe0Xcr/JMA76FXC5kv5L7Y1rl2tXgG9+MLwJrv9SNrwK/sf+CebRtkVF6k1coYKOjBZzY4cz87dsGh984Ll8fm/14CrC/PbRmoiLeH8PtTDgTFfBRbNq9taIc8L663/0auPfVF8Cl11aaXBrntJ1F2rA98pj+E7pId5NmdTcrnlhYWbUWKTSPgqP3wVACe7+R4F8D6uzRd+glnWK/TyfCbN99IswLWePSiqdFLWVbjYuSC0gbU1A8ePKHZyW6qkpl7hSYs37i7QgbRxiiZAhybJnZqBqxOqRF6lyucU37u8t327f5s84ELlEWDrKNRiSMcoUMyMQMySdepNXzn2grHdQAaCXSfcQ9OIQuDqlNlA5pgZoVQ5KNtYuH5TQlYVToe/WAzJzv8Wrdinax1fWMj0xhGzpSkQcU4tXN7J9uAzxa22jMPAaxEy4MCgoGoYVSbZMsiWk4t54AjaR7ubqTv/eDL9OwxHQ1p8mGn1tzQJStbj97x/MgmYOT1u4vpjVdpoALoX6Ej13SFqDLXkEL10YO99P2vDtNzjr6RIl0j230FcLF4Zz61Kz3AB5kyzuutdabTGzhCv/Ddb6flmwALTvnUaTk5MruWN+i51+zglJA5G6fd/iy1gX3me4+ouqw23K1ovNKwYzBg3Jbz1mXVaQKlg2LzESO1uVV3VnhGWqQ/aIhzHVeOJEadhfV/HrESmakMJiNg4MoXeynTPVSQxTEN4QgU+ab4W6HdsrqJzZdrH/y90YgMSHMTA3/iWp6jSvfL3pndKG2TRYdCxnpM1HqdWtOvvnyYNql1iwPgMTZm5lVeNUD6onQ9gEm4acpRyLxOvZu4UKwazGIdx3EI/87/+esBWP/Nz/xc+vzuK+mcjLTZMBKCvKyrvkj/N3Pv1aVnep3pPYXKOQcUQgFooHOTzRxFMYiixxqNx172kuOJf4J/gw8czj1H1nhpxrI9Yy3b8mhptGSFlsiWSDbJZje7gUajkVEBVYXKOfm69n7eKlAzx0NVswig6vve732fsJ99733ve4/NPi6f+qu3Si+Z3XtXr5Y//9Z3cVwYF50mjJnf64ztY9b4PeoilwEiZoDNLg7SCF5KZd8gYBRn/wAjEn3qyM55m1I5hhXLIQgRzowOP2ORwhKMOA6okX4daDPeiwBV60eX+bOFrNYoVOCrl0agfJAtMZthjbFUfAzaClmtdUCxatT90NTXzu2W1aD1mWFIBdy+jjFq2V4pNy6/QIYKkR9psw0VOBzPdBSSOmRLJVXpdsrT7bly8/5taO/0GsVRFsgqRuDRZs2ezmfMgECAwexTjRNAYZZZcRHLAPzTmvU4B7Uv2AwFUqyf3eTeHwBWP7r5sCxbC2kLjOoEDLAm3wBQvmZPU2ihMkjMsEYbGKc51lp4FfZcKS090IcB9r22sNjf5DOlvWXAxWDQ5VsflxtksXpgMdy58UL5yRc+V5a49sHoQIjAbFEjv48g0pE1tdB3rcU/C6IlKDLoEiCEZzaY1eWa1L5AfVUgSZu5q/iWBx8PrH1UcOkB9bMr/BmHYJTqZKBuh89QqCmEyHS+2H8T9M18E9r3pbHBULI8PtaZzvYYK4Dbe9QWr0DPHkQ4S4Gg2HFcywx7/iOFqHSK0/dIe+bPpKuqbrqw/BTl+GfhgMq2MCAU+xgqZI9AlZr53shQZl9M5zgyhdyFlDrr+/xolcatP6TCupzscY0D1tYhyteqeDNeE1C6j5iHe4p00RJJUCcQW6eu3GfXodfujANO/jOy2/85gGyan/+Y7Or/eXm83JwcKYfMfQjM6ZiGGjHsEuzuMgyAXTK7snWsnT0iiJctpTzDuGP2idfWQzhV6VSYUCuqOjL20rNIGn+/zBj2hlZN8ZsL1DjLaFhFKXthZZZsGkFDgh+WJlgnNDU4gfAZLcy6R2P9qUYr8PRcyt6rZ3bQ9d9QgrOfriqPZJqxR2tb6+Fg37x9k0Dyk/Iq6/LGdajqAKZ9ewXCjLL92AjifyfHiHctJc0/NQZqdgnQo20OGmSdf50qwXq/SskEk2KnREYtn7/6SFy7j/e1cN6wFrDrMnWkXJtxWCBAdY/+5/MExBYJctynRdTmmqJzmVXxM2Rq9FM7dQ4m0CGg8ehEcRDWMcG7DoJy9vm1LECRwh7WpwGLPXtT82wDnJOdrG9bFVlDGerN8s6ZL6m6vWo3sIh2Oct8VufDcqdOxrufIO0OQk/yHlSVVhTJtWyG0n0qgFA/IABm1AuntbDuNgLS2IgtnTlsmRmWFMES6JHFBLQo/ubf3S9RZ8q4hBhRZYVtEFxJ4GuGiMw+dtHxcG6zX3L2fA3wEcdUHqYyzQThyYpgDSrMhJ0LujK2z2BHk5ULKRbeZgYleqBGoSCmTnqxzAe3RADS3P/pu+UPXYPRMiMASWa+wrcKwJUqvQL7BNipPOq1g8YeWSr+HaAh9/9uUJURpJFthM/id1wjALxq62mPnwdHZ/WoXLoKe6aB4nP1N2Ps0ntvsmGn2cfqwDfXy2CVLJJ8zvQ40lNxj3fggypGo8J5qimniF2iA2vy9Qd7cP43IhgqpbyXpEY72f1uND462EOyjXJj8B172F7pjF9tlRIgPsZQPzTHU/8p6qKDBdAAkDPwdkonbs6+sE1B3o73h6hUfZoGBPuAMTZxL/lVsV18RuPXNRnWdK6c47SRzftdeE3AosnyNp5asHzjbc2Zn3Yh1mkc1bluQyU4WloaPfG5cn2FHxdsjVTcDXAZ/l3Oj18N+I7nqPcd91bntvEbU/k50+2n9/fcugifJHwkR+rv+JrNP/3syI4nzT0DH88HCipwj+Fhf6jmLlsMxlJDIY85jIyl51KeI47PKWCN8zHBan3AOO+fB6unE1afPwCr9y692DltQHp9XwaImtUcbyLZYTkL4powag4JmNtv9ZgAvIDVfa8/5zOkhoM+CkaVLdhLX+dRRJrUBDCh19S5Wo+7xTkmYP2VZ1gFrF+58iq1QjZB52FzTGPxqMLrorO+FBJtmSdC9hGO9ocfPShHlFxOUuz/aepcblwcZAM3TWjOjF4KH2WmyFrYXTbxDoO0bRQrHDLrOhRRwOnBSBvJVP7ZQ3gNgDWMwNFnLlykbm44QOKhgJVrGrFzAQsIddDMUoSx1DhrBJg3AWuCViPrGUndwXAGsOX3SlKf0Fe2pYUMzCuvl6nXx8p6yxpKu9AWUfT0wOnHiR3woLTxfEQn0rmNqBkU4sWd9fKzDz8pH32I2ukzpa2lxRid8VkUNsHhtianZZvo8EG5MoOITNd+mTreLpPUwHZowBUeoab29vJ2+WCBTMqyKmPUgVFvMzg1HXTDZ0+Jkh/3lQt94+VlFBs/9VnUHi/hLLWY2cXw1yiJ0dxVVYdRZXzGtQ4Bvycsvl4ccaPRUTNln9PY4LUeygMwaqtwLqV58pxGaXUKAnMyntJNoyeggXfGwAOyRXXotG1poAUdYR/zQItYTxjO3OD594wiJren+c735Jd/egg1zaJr5NG51kXQaGmGyawDyxDLQBEZYaDtyDDhoEHlfmZ91uJa2SGqdATQtrugwDyVDDngobaOqNzpQZ+eSRpZHVHvMwINTRQrT4k2jNJ/9Ud/UIYRM/rrr30Dldjr5QiHJ+bYsYs1eFyGHz8qr/7lW6UbGu/dK/Rh/da3QyCsF3VZ3CGycGRYWYsqUz6CWjmPkJkH+OgQqtVkxRT/OsRxUxAjDEkVXpEaZ2/aXmpvh20Wb5/KoCOR5awHmffv0EaEmGzDFmt4kbpHW+Pgd5cxMi6j9P7tZt218ppWggwHHNBrOpvU7O1S6zbcgxM43FYWERp5ipPZAQ1ZZ2ob0NzfPlLeuP5GuXblSrSwiKbXz1FuTgGrNDiz8qzx7UMEcp7eLe9+eDPaWOza+1C+oMDKUmeFSLwXQb3ZEzOaUmGr2JoiKF0GiqCx99lGQCOts8se9shWMKyF6P7a2i61rLNQg5+EcnYcTDyzjRYuEAj70rUrtBmBumXde/ja9oFOoQezONbJ7en0uSakdOKEDkgNRIwr+vZK92Fd9EPNffmd98qFTx6WZxj2n775Rrn94guoB9MiBed19ekqYgUKpHnIWDNT11as7QpUWYdd3LPPY61pF/votOcz60hmRBPMk90ALilLZNHu0fpm2TVdD6gILOIkKsDlPKg+uo0DbnZ6kszpNXpnXkSwqk8Qqs3ydTyzmfR79Nqco+6zi0yxoDUoU9JddYO4VrazSBErHWPXoeMZ7SZYZDt81vziInZmIRzhTtatoCIcdg5sW8ZYrmENfDuZM6gL4bjF3DreUggDVAggU2yoG4evp81aekSpWgAWZM66uPcugmNSnlVHNjCh4vI6zIQtaE5SH/0SjPQBbC6xVn6Hftu/A6NECaC/JJDwh9fOl7uA3oMIpllWwn2yz9fZy9Hr1AAjmTLp14JkKbVmSWWKZBsxA6NZ3hAObw0Mee89gORQ6KZOfAhtgS+98SY2vzsi7sP0Y9UhfzT/BHA/R2BRUSHGhuyfCs0z05dR332ljA5M8BkdIepnkKcRv3o+w2GQsCmzsOZV+qKO9TKiXqv0LV3dWC43qdnfJAD2mddfInNuz0gpivZ6JlOMvehDG2Gf5zOrLJXajJ3PaF2kmfZdRfw4O9IMZ7uPqKMmQGvQzfUmmzszW9rzBHC9lO3ouC3Diuq03ymg0HN/gWDG3YeziDttAZAPqFt9XGYf3ok+1Jkz0beCdg0gnqC9lmB1k3pRS2usxyDWyrpij9AaygCIY20rNfd/AFQ+fgSgcI6/y2DoIIMZc2Em0UCxLZI462SgKA5mkEL7adzCnqw97HXbblmOYU9q1YwFl7sAfP0gxaO2+HuTdQnaXOCQpOK58uYA5NuuIUTIxFwqRWdrMsWQso+w9Rqq70tFtmbUfeC+3oCGbEbG17o3DU56tsY8u9YiN5P1peHkBg3A0gHF87KmNT4HoOVa2SFAtsua2Mf2Wc4QazhazWRf5ciwavD46uCa2tikglbcELbK3zbaCrnnG0DYZO0SbKWATCi9KgSlUnx8TvoDBhOlCTvP3psBHEuHomyK9zaAVTvj50fLp3Th8vP8e9xL9i6OY7qpB+QXWSt6lj0MW8h4pK+RVNzG/2jac3mdqEfnOSOAfgr49EJlMaR4YJPlNLWV4Ckzxk39a9azJSPIWnRr1Xu7YFZgv1pDYTjZhhkNVZAyz8nn27u49j37Yi0bQNUvtZ4+/JsErU3NqA8TgeDYgc1XqtfGOtTfjXK8ZIVVnFZdqbN3NBnofwOwVhAVgLV+QgKq1M1If+4sMODvYt0IZuN8aDKmzWfVP+s8eh3nqmm1E9RjgWADkMPnSpvTaJNkMjazo88/ta85rc+NtyRzp2nLFN6jy8f7a77dAdXP84POkiNnWWgfJNuu5WaIOlbnLLNh8dVku3NxCkJN5BAsFrBSxmgGU4ZlsFSCDuzazs92b2dwoFmbuU4jwxprvdl7px9XP5P3+1DuzdQbPvUpmn3ZsBfzGXI+zqnCj63sR29HXRmZUAaSNUf2zw7mBn6fdrPRjNFO9lDDOj42ik3pojRGMK6IVLbsWUfr5Pb73+dPMme/oq9QCb5MbctXrrwGkFL1My2FD65h99uBOIRSto9ztMGGX8Ch/uF775f5e8ulm/Yg13HcXkcUYwTaVrAfYtBy9Cz9J15KbSqGlAnbC8CaTlmo0QZ3NLOjcUhqiLjGFpO/BG2tZeOovEY/u0+hEtnTDwWQl4emjxvA7B4RRd8XYkxhI3Jaze7ZZiL6KkYES6n1zLRGvRWfmcZCys04LWReK9e/cr2cox3cIo7hIU5LDxe0Mbj1SkYsMn3vAyZl5wT60gZCEbcfLZSfvztblufgiB+TnSHqOyo4QBQF/RoEdlDy3Vog2zdLMfMRdL32MnG8Xs7jBPd5uPAMNqtfxvl67+lmefchIhCrUo36oG7OlGtXrS8eLpMjg2Xm0iC1sCzEMZ63RwBnzdAKwhDLUP1WceZodbMEMFrj9wcs2lAexNGG/jRMZL+L+jKpVplEzE0i6DfL0yVl1roeJlHAuo8DZdYuorRhHPKwOzVSdY7rfqqHRUYVm29/GDz7CgYDXVUD+DxgjX0bEVRnzho29aM1YMx3FLTbWD0L3FWX1BnZOtygbcqTMvt0nkiQyoisjz1qkp4RSabGegSQOknWkhEIdctDPBylxHGDAa2Acx2FWAc1E+yT8deMXdZm1a5l/t7B5v1P/uD3Sx8O3Q+/+Z3y+NrVckjU3PorHYPwbbm/4YcPyytv/VUAVjOsAlbHrRcDYrR2i3neYq1vYdBWMHILqAavA157GftJ6sXayTCuEwTZJhrtGLqmgwJo8DCMjX0hqT3EMeyDnmQdTWfUl2JgAaBxYAsu9AnxLqV1OHS6Ld0ImXSiJKUzE//D6FKpR8aXVhNmWKm77Wo/JMrWSXCKe2T+Baw91OdsM76tCPW89uJr5TyCTDopbtQmIqvxDPn5yLpqLxT6os3S5pPyzq13y717T2gzhEEP2nwGLYyQh2q0EehKIw4RJIGm7ZCkJfK/Vix2L7Wsg7aFkjZrDyJFe3g+FailH/rczwDntwGs9+/TkgNgHM3TXfs4Zq9PXygvX5guwyrGYpi7Aai2F/GzzMjY/3ef59nnmoJn2RRtgIcufu54nUiZcely79ff+6i8/P7NaL11k2zWj954tTzEgVwkq34M/dbAUNKY3Fu5ZzxEdB7NbPRy/V5e323/4QBRnn+ufIEiUU2z5DoxRt0NuDF36xyM98gczpGdcj9HjRvrrp91NcJ6MGu4IP2SIMgAYHGG5t+C1n6eoyPq/Z2XFBBzXp+SXVxSZZVrDCAI1Gmqk1v1sHUXGkSIKHbYaEFoOq8GnIznC8jmlwC9gEP/3YkgT5f1xoACwaP0yMiOs+/aCYJ09UsVdi2njbf+MDL3rhsplQAeAzCdlJnsEawj/59quqFcTjaUusjVFepWAT9LT9ehuavkrQOcgDUE3rBdtvmZYa7+G4DE18mCqxz/JxfGy/97Yazcxe4dS6VXoZc/bR+iw21dYajJEhBtYW1twuxx3XXZqketHP7h67I9jg4v88QcmUAyoBJjxPnY29Zfvvypz5RrFy9zPYM1uwQYoF8/NRO9FNk8171sFgHidbKxL9Fze4RaV2Y0VByjhUCTCtFuhrPnGEnXzu/IEANStsk0m+Ve314rswso+1L+0NnSXa6hf9BGi4Lo14nd70HZ228z7IJ8+yB7bCZgxe5zP8PYySXWVgQp40xI9VT3nIBV+9M4WBHc8FzlPl3XvfTzVaXYns+22OrGNpklnkX47YliWgf0fKV904e33qHl2h3+7f4j2MY6Vdm+jXrVKwg7dWB7FGfa4B6lqBmgVt2+k4CxtOAO9otrPnwTfJFenKoelULITEeAKO4rs02eOYI6v60L3QVQqsngszqfQwANexPOI9A3YDkMZ3Y74yNld9MAsGyYAKLQ0hnz6GGqneDq1rgKilm+9LemjRu206xsO5GwLiJi9j+2JlW2gvu0m7kaQo3bv7uvpeOazbVW2Ru3dY1WRtvnkRpgtVIl09nPrFGjsOrvpTtb/5t2wOCFtd3uS+5L4MOddjFe0pIb6mg2OI+TPPadwDhBqOdic2YnayPrUBvwWOc7QJ62MHUAAly4Jl2PZhZrwFTLFwEpvpNWbF2t5SG2/MChJ5MvYJUpERnWCgzSjzBAlHdZ4VDzj/h50/IudRLOlIod7wiohENTnZS0YAkeG9/FawRIdh3hBwVrRB9SO5zqwdkn9ixQFSAhzmHG2qCIW4Q17Bll5nyQhEIfCQHLOQwQJWCtmbkAJbk2ncS0fdWPqkyNRhU4kgIyxcy6+5kV0IUfJGgNAFYd8pi3Clb1sbxqkyJ3CPzM+JhmzgNjn34FTbzJWDYvSycsxirgqsETAXwA/LM3+9sEiBVE1/vKjzz7PK+VoCr3o2dHts+qnxNA18Mv79VXNhnWxiVrMpzxKHEA5fptQGzeV83aRvvEHO+4t2B85TzY57vJ0P4S+M5DLZ4715TUpaTNxvu177F2pIVnIKJZl+452WzS2/cUXCWIaycEe5sGYGUNNVn/SD7UMWyeP/Q0nGn3d12f9Y9fAtux+yOY5MJj7OOWc45yNJqAQp137xAbo13uae+lxEbWDnvNbiN6GZaxRfmW5WypSRCBaADtAEF9u8bgDEXXiKSpGxAkiUiLQgHr5vry2UL6d/y3Clinyteuvo4RT+eg6ZWabST8NspF9BnX/4jD/miyv7xz72b52dvvAQygQeI4v0KW9QIqst0cMlLVXH1GfvYwkpR+BlBt2t0cGp0I0JiKmKeRuzoDTuAek7NM24cNKH7THMJfuHq5TCEgRBKtHOD0xJYGdR0SVXQyrQORiRYAACAASURBVFNUKCqJOvyeWT0FrGZULXrmdVKQs3jbxalYglL40GIHr5frn3u9XHhtPCT1dwAShxwoKovaO61FtVjvVOMatVfSHajF4Dnm6SX40W3agjw9LMMcfFOI1owjytQ7xCDQ5Bz2d3kEdfjjD+6WPYDM9Rnk+dvWyiSgZBjPoT2otra9bSmPqAF659FWuTVL1OYQ4Dt4sbx2/ZXy5iuXy4WZgTI4wWf3QDdoVySC/o470IhxzuZnV8vyLLTgJQ7JPZwMDuQhMnEdUEyP21IxsI/ochuAqBVHxrYSYUTMJvKMqi1HRgHHLAOIZrGyviyimdaLhu3JQyAMTFgGAXxuoAgOBMWpRrEiopRf8do4fHNz1Z/WDF3EAFg3gGQopGu7AHCyBrYYknZjw/sNntPM+zEbqZ1F4IZb3VkrD6kZXVxaYUPZzRdn5IDM3xY1TwgozRBIucia7LT2iuvjpsV8tRCkOAcQj/vSPtczMoAq92ZG1KNcKreCO66rDjISv/X7v1e6MEw/Qfl34fLlcmiEOhRyG6EKMqwPH5RX3yLDGpRg+rACWK3/tibc1gruhS3GO8SXABKboMk1Mi8auB4kx210L6V5g9Y3GgvL4TpwhHSGItNjw3IdeYEX4K1HES3m2pZUKpM6P6HwKsPDdWt7HAIXCiadQ7zrHGsGuaK4byuS9zDyu+e6GW8EU8iYtfDGE0RqUKqpgOkcsugTkQU+xkO7cnkG5emBKlBU69b9zKDRmAV2/5shpAXLLi2W5u+UH//0Z2Qeob/ZtoQxz7YGOfb6OQYf4mDhB1HvxOtacQaC6hkzYbYne3zaomQQkN6NMyRlLkQvdMqYIylxywiqPaIH6SzZ3C1YC3sAV197g95in5mhVQ8GmUQc64r5xVmXdrsBGAqQyD0ZNwuKmweVtXCOf6wRsh86BuyLAWi/n/rpz8vM/UflAUrNf04rnrcBBgtQVHtxTgcJ/LmGEpZlfaptVfpwlnu5YChs+9z1rG6i5IcCIa6/E85xiiE0zo7O8RMUwBdw/A02ae/cs3048oPWPhtIBIgonjXI57wwNZqqtDrw0hpjw5pRZpyCaWL7MJ6bz+oikDWAorL70zIA6/F+SbFbh0N7bR/I2DUK0yA4BwVUwa6oi3P/CuAYrAGye31QgQWvCvV0U7ffMUCdOP2nBbA6XtLQd2ABaEsEIi08r30Nj+jxvUYdq/WPHrg6/dZHWt+5W2vld6i5fgqD5KksCunyOpvMkcG5Lqi/7VB1XwdA/Ndzi+XLjNk2Y/N/Qwv+I+pzlqhl74NSbxbak6KV+djiMLcu17PDLI2f47N2RUsbgYTr1eyMYNG6vHR0w6E0y+B88N9Q53D57GuvIXY0CXUZhW7myvia7WbWyYCq1uvzKuhzntqiF6++VK5evsZzShW1LjPH/vRsDIc1HfesE6xZ3qi9Z5xQfF5BzGyVMpY7924B6DcAwVeo14ZibCsbTp4WQN3o0AVKIsaDHrxm3a9tsxjfEJthDfWgHSFFeyWounGcxv7UXg2xWXoZB838aS/OcELzNSqnSjeWor2lMBzZVc9Ha98X1XWgfZI9f58uPCk/ePut8hARsk7q/my1oC27//ghGcq1Mj1FlnXcjDqtZNj/26gJn+BAtXNWuU8FgUGlZywUCrK+dBC718p5oOZAiCPxPoM8sUj57mKTKXZkH/VjSnAUb6pprzIBe8k2Nwtryyg5w6IimiJwVLRpDRtvtlnw6rnnXlO5V/Aq/XcFOvwOAY5d1vAaQZRNugfsMtGWMxhUl+Iu7U5AqF2z7/UwgFUmhCefPTylEQqKpSdbg6rd0ddIW5fBP2e+EVBpHNRw6r0n1mHQ67mmAUtFIV1rIW4V5TEELAKw2n1WAJzAVif1FHx4sQCUBITDGc5zO0urMsiVCYQE0yE6Fg6sA55nuKyYaONUKZSxVvkMFXNlsYS4kmrcrGvLihpqsn/ftfVHBawRBKm+RV1e9YxIi9NkgkN5lS+zne6VCHwyzmbOU9gmD/NGbTiZAHVBV6+j8T+0MWcCQAnKY10HAEgg1EQes867BrMJDPdIA7YkyDY3sp0I7HZg923jF5m4mMmkQ3s/6eWeAZMAPfyv0WeIpAr33whh5cPXG87lnFlCQVkFiz5HPmc+X/67Cb6fvTd/HqPYjEAdk+deEzg1nz/urdqeqEmt1w6g5zOICeq1IgvZBK79XWQCa5AgPi4BepM1jlGoDI0Y0BgTbWgmJxJfZjIpS78S8D6fgWxsonfbrOUEpnUOvf0KVpuA+lmWMkstmvtvdAK8ZgBS62D15+LkzjnKQWloz4kBDP5Y629njj2CrZFZNYil7bBVDMFKGUbRn7nSbptssGMbYn1N0CCe83Rq8uPiuM5AVawk/+Je8ZcxH02m+OweG2DtO1oJ1FkG10FAbxO/wIBa+ubiIN6rTyJD0LKFqG2Hhce5OWiva9gCB3TlMrt60qreh4kryk8Qifvkw7/Br/p7AFi/fvUNDgCBQF1QddMGPcLlRlbrCGEDikpQxRwvc22b5c/+v7fK4v1nYLLWcnkCMZfp0agzkauT2dRsX2AbBSPRfgs0NAUasSj4D8c1wZALKZs8V7EZ6nmeIVpCgrK8OTVZXpmZQESI+8A58voO4pGN35XPF7BGsXtmX4+4B1v26vyaqQkOOe+xHiz0Hsyk2cqBBaWCZlfH5XL+2qvlxpdulKFLiD/tLnO4U49GqwgbFCVg5V4NNat+6+bSwQ0BBtQzt/gMslnW8SqEE6Vg8va5lx244/Nr0KhvfcJ4LZQZBHUmBw/K+P5aGVNq2iwmY3QMlXgT5eIHay3l4xXqCqk36umDOjY5Vj714mS5cB0BpT5oSsdkUrfmy0Nqgh4v4LQskbV7yibbRPq/e4zAwTCZWaiNZD2OAPd7GJFtgL0Oio5y7G2z1HXxas3Mc4eIUQUOCoh4oAeXP1oHZUSnOTCiV2+Tea3GLus960b6O4dEQ9luLEAG81I0IkUNDEJQkXsA4CBr+vjJLECeriFsoJauY+ipCxHJamXyu9mELYzZCvS3BcDDBpmWEC4iWDBC/yh0IMs4QGaCLHcfDoR1zh5zCh/Zj3eHLNiBUXmdzgiYpAEzm2mMlauHKmyAVQGL2RUO2G/+L79XOriHn/32PyyLAVjNMuqpJ23E9SxgfY0Maw+1ZQ+uXSt/+a3vhGiO1HTrr054reBoT8fAt+Pk7J+zdcJ6KEZ6sCuc4WEedX/uP+apQyEr5kDHrY19ajZc4RczrGNQ/Uah5fWoIsl123iuduZHJWEzN/bQOYfAyzlqoTsON6G7mi1C2pzn2gAob6hOivDMYVUGXVP6H+XwXWhcUgcvTl2II6eVDMQUNNPsZZcUrIhdRHQ6vx2OE3pybu8jOrX8oLz93rvl9s27qBvbxFoHS+ppQy/X2cjMVagBBmBNcBS1JAFEdP7y28NcEDQMOBwke94LcFeB2zYhHihGLHfJjiwQwJhbAIBs8nnbAB/WxjRtpC7Se3OKFkC99iOGFu20bePgrVJ7vkUkgSVR1UezdYmHrGugKzyoStfyeZmjF25+VN5872ZQZf8I2/c/I5K2RVBvBPGsCwCiIQ4+Mys6u71Sucm8dNmSo6pb6xyeqnh6TT5DWyKTZTfqzQT9OGRxiAs0ofISzZXOq+PsetJgRkDDPcT7tzg4N9fNCpcImpn5kFWSbSkazykDA35JD1QIDGSCOiAZOIV/uP4ea9yDzayI2SSBlMGGAZyyEXsPsw4XqcF+QGnIU5SLzRqFg+f+AZCOjHaXURSouxBf6uwm6ITNZkHye/oJA3508nYIkKxC43bPRCZTk8T6suXU2oqiLPwcYCdtUfqrNfJSmGy3dQh4tTfw/IL9d9UhEHhhF6CWDgwR1AToWAP8RWjD/wX1k5/lDFkK0Dpa3r56sezS9kYwskGWx6ysvXNVBXV/mRna2eR5GZt2s2XMnWeIgnoOmxlcAVk0ePeR/Wz+G4YOPD10PtrAyMi5++AxLYBUDUZnQCX31Xn2EnuPwMUYVOFrqEu/dI3s6sh4XMPMZoyzWRb2wB7375zK5EmnMDNqZrKk96pK6n09mrtbHs1+TP3qB8Gq+Mzrr0abuT3atgjE2zoGyxg9lfs5R6xzXqGPr2q6TdbWPeA9uTp0vMKOhasNxZqA2ACiXSHOVkFA48CFo8d9qTIteFSV2/G0zs8AxirZ/k2CrwO0zOthfd2+9X75m7d/FK2XxlCuHCOrb0/ejz65Q8D1MTXx6FVM9wJcR2MOrMl1nWtgQhjKb8eaG5YGLlizhQz6dUG5lQAhYJXSGxkg2VGyKNh/+gKtrEV7BLuefe9FstptnLfes4G/LtaHwZF1zpI1gHesD14b5p2PEJBH3Sb/LRHM3iJgY1ud7XX2JN/WHzPVrHWYAawb62dTFMlsKPW32CuBpUDWNb1roIX77GUv9DKfantEoo915VmZokE5F+HsCxYEChVEBhiO9SEoZ08YcANzKkJncFEUb3mVWfIonZA6DKByrQmMGiG1EF0RUJo2dBVExjED2YFbdHS0y+HLyfjI1zWOfmRXo1XMGXUz1ql8bmyWATDXdXOuZT9j2Df4dtoXbUmTjTwF5YlR86tmKsNfMJge9bmCdmybvp+gn3twDTcquw34bZgKDWA9BcI+QWSRXSc1axbANoFuvD4QQoxI+EsGkgMS8TtBwBCMhW7mLanCMLZ0/hnfAOpRy3tmZ08zkgHOmoB9Bu+bLKUOSlCDtf0CmbDXeQ/+qcVu2IixOxuA/xyYjFeeXr++02c6vV7a/Uw4nLE3vHgDfht/3EH+pfEKfy599QBMXsgyqMjWucbOAGMKeTlYcdf1ORKQxtv4S9K+U83ZbGoEasInrEwCIaNn8N95vub9/nk2V14qo1Tp0+W6zexuno3x1/q7Zljj2jVIESDS99iurGYfIytb7z4DJjWw7t3if4orZJKkn2YCTbE+mDWUM2rzo4MJX5ZuKMDUCA/GD5v58/rP4dUMdZz9wP1fe1nwlmQkOUcZUKn37LXCflQ9GcZCBfsxqL0nYJI1grb7ZH8dA4NTcU4TRDPIYvR7l+SIJQ0dnJ/Do8NopIyUFpiKWwZETRxhG89x7WfL6MJ8+DY/f5YT+Sv4igzrzLAZVgArmz6jHE5OjYtUKu2RfGcolyfQaLrGUAi9Plj+/Mdvl1s//qTsk2Gc6B8oMxcmotm9NKwDDZ8ReTauQFJ6SkSnpXF4TQFrBTdJecnear5PRV9rTtaJVEhfOtk4LNeJ0n71pRn41f0sKg5XJkwjfVL7hMUBHIZeqi7XwchrhM2gSBvT4GoQ9vjMXYy6bUs8QGxz0oIAUStc4MHRF8iyvlYuv3keMGKvyIWyQ5TcTOM5I2dGXsy8SJ8JClI6LLnr/E5g1wDVtHkCMYR2EHD55NHD8sntB+WYw3x6+FyZoq71PO8fxlFrIyAAoiAtT99FDOIy4/aUzyDZQBSTWmFUic9fgnpFoGAeFdJ5HPJlXrCzxmEBDbmvbRBqIHWQ1GpNTOEsQsE7ov7OjOIBB7oHWRi+6gR479nvLBd5mBsPyWpfIiJrc2wLc3zEoAImIA1j0XA26qJtDN5p9vR5e8trEuCnoc1xy4hWRvLCmkT0eg01zXtzD8rdjx+UcwDLCZzLjn6auz+bJXixTnaV6Kb0HyLru2RadqyJZC57GaQLKEBeGgC8kR3sxfnwwPagOcZhiVwvN7HL2lghur2NU+ra0Tgk3SbBqgJK3fwDokBkVuO85rsNwPprv/vPSb4DWP/Rb5WlmRky/VbHplGMQAlGa+wBgPWvv196yVYIWP/qO98ho5q9gA0AhHPHGt+1NtEMD0GFNjJQa4e8nqyM2WKH1tdJy9yGHmfEWyfILKPRe6XJVf1U3bUP0Hae7NgUmY0e6VnuA7OrQcvK/roeKCSeyyGCSrDuoL+hSEzt4iEU4fnVp+XJo3kW2kEZ1AngmbcUH8LRXIYGLLC4fPliGM0eBCbGUOyOOYsDJYM4fqXIhuc0YPVwtcyvPyrv3b5VfvjjW2WBXqkdvMcMR9y/7ARVc1Wd5ufWArXbdoTB1vibKQ2fgT1h1FuQbpuKCJIAhgV/Q2TKhokgDkLFkkrqJGmMbYm1CIhagR7cf9hVZjqGyjhrw/YWJ6Fgi4NIQKnHthkGc7AJq1tQEXGk9wQmwRKQ/mW9p0/J2BvIUQBLKhufscpa6KAf9a/fvFO+tLBYfoij8j+gtP4xvRsnh8fKNaThX6AFx7CHQtg9aX55kGaNTHUQdJq0Sx5AAnk23x6tpwRbZh6sY43x1WHkTVGrFDWt1qplVucUiIajKVUvD7XuABmCeLdv7rkUv8j9FraSb2Uhjhj/tn7EQ6BybtrPFWaLNS8bRItta2RfuTYCai9euEC7rWns6kH58ME9hLQe8XubjieTIgEfdZ2UHQyjNN03BKgA3w5AMffZFTIx8GJf5P1tQA3lC95YL0GlqAsFrFtHv7NNuyJE5AxaxIHN+pXG2yMFFOfQHqlPZhdCYTvVpalvpMbZ8g2DIrZSWeeee5jD79Jm5Xfuz5cb/PmYNfNnr14rP7g8Xe7y3gWytL6nB5DRQiRZOr7ZrjWo6zG22A2BQYiZYYsiQMA61UkPmhzPLfhQeOWlSy+VFy9eDaA1C1V6FnGoNp6lld+vowZryxnrU/sY54u2Wnrp5fLilet8fnfscyP1Oj9Rg8l5tYlDry8liLIFlyJrAhOFqlQ4HhimNonr/eKDX5SbH/2i3OdsGWL9fe6NFwEpsDQoD9llPQyPXAAgXwpGhYq9q6jjO9aNYE/sXWl/4cSGZY+/C/SGGa/+EKvSr0n7HydadYJ9Xz/BGbNwBoSfYfO6ECzz/m2tdcSamTrPWbq/VX7203eoMX/AeNlPdSTb4BBsuEsJxb0nn7C3nhEM6yyXCYYbFBCkWauZrWQUQrJXqb1OrclNR9iAnPWrWENshYEFAhWOI/tHu91nAF6QozAjgFWxI/upm02+OEzgTdVWxkI7agmKwHXb0ghsruyD1T0yxPxnPfwW61zAZmBpHWr3DqVA2wB81a3xBaP1l5mIUJUOarpKyQIp+7Zjq63RZL24dqL3N5ve/Wg7mm4yrup56C/pR4RuSICn3Leiq6QXJmB1zSWlzzyQ7A2AO//ZRij6pnrGx140sK6xkb4OcGYPCSwaXyjq0mW0SNmVwljP7IyFGWxPgOK9RCLBBEHQVSNSE2dmCP9JTTZ4Gfea2U8FjFxn0oBdpwJW3+tn6fttkEGXYh1+gD5bgKD0A5POmU5CA0oiICqiCTuTfzZ1gcHukd5o0iJYT9qSbLsT/pcgN81oXL/pV5p2OExQ+j71HhqxnfBK6jXCthlY5WfR2pAAlT1Yo9LYQIQq0KzpDuyTQoCeHKe1mvER6ScmeI6n8ICL+wv7HO2Aai2rn5mPeArYMjMpQyC//HeTXTy75i+/J54tniEBcEzv6Q/z3zkuOe45GHnts69cg02GM+fK67lQc/6jTtpkUazZBpDndbMvb9VCqBnHhk2VVNizMYkpDx/zDNQ29xvZ3TrvTdY85rKebQ1V+t8GWDP7qu979ow5ts8/psF2y5OYY/eN7LTIouV0xZqsIDjbsaX2hv5K08ZJscddzs4dlOwPKAnR9/TL9ZdCkznmZ3aUZ42hzrXe+KLPj76vlwuU+fo826sZjvvR9gZ2MikXLKi0592IYo4Oo1mAfskadt/z3HCbdsCyjT76gx/YBsy2hdTpK3LXwRmq4NJgD9oLlLxu4Vtbmub7Wti3a9SufvyL7/89AKwjU+XXrn0aWqGGMPzROCyTUpsRkEhRRaNvDgFr6K4Plw+e3i9/81fvlmVa3Azw88tT42UUVUqdT8UZfFuTXDfCZ0bICYjrhpJWgh8NoAZzJw5qDjuij2scLOuhJEedEc7CFcQVfv2Fq+VF2s909LG5BcWROdW65g070Ro1p9eIpVFqnSsPsB0OlD0ONyPZEVnjBq1nUTTHTCswCFBwsVx4+dXy4ldfLL1T9KBcWymbtKeIdi427jbSENfHsMTPUoQp91Eus9i0dZVHAbw/kyKJ8uGjpVmow3fL8j3qZjDwYwQhLwA8zuPA9cS1GR/rRz1YcSXnGYdHOBjPOCxtrzFEZvaIDMazZaKTGxx8R/0YzgEi6gin9ANaoeH1DEDD68UEQs0zC6NDFwHX8JZVjDRTxGHZ8P3rpszB03nOTeiGlG7ZFTRxnzkj12e9wpqsTaWJxEHQGGP/zA3YGMQAfTrKsflzzuUQmnHMcUtgv3W8Ve7PPiQi/zF0c1RMEY1pozZuEf68Qkoq2w4QWe9CzbMLuhk5mFB87GMex3DkVILVqbN+JilZCSbj+XFA95i/Zzi824ypmXmz5CqRdvB7BZi6BFAhoJT1FN6s99YOPeLX/uk/oxXQQXn3H/92Wbp4CcBn77xKdonxJSOMA/baX5FhxUjcf4E+rN/6Fu2gZBRg8HjkXu5NZCcVM/o/Qtc+B2DdQcDrIcrG9x+aiUnj5pqOmh9eZ+9fBWz8NhJmLasHxRBR3suDIwBWBaBwiHwWDsxuWhW107Kps4eeWgO9kNJR6KXWrRcJ/rFBsh5cb+tgo3x0526ZvTVf+vZwUBk/TFdZxznehW63zhh3oKg8QR9GRTNG+ZxRau/8ag2BClsk5QEXYMgs+Tl6PG7Ml/fvfVB++JMPyt0PZssumbSgVUNP70T9OICrwSudfkVz+DN69iqQon2QQoOzY0at+dJxN1vQymdIKx2EtjyKmJK0wE4ycOa5NNjai02ouVv0eTyHQb5IuYKtbRSN8XL2q7XPqzTHTsCNTI0VjPoG9FQFSzQnPlTUkHkwxQ1g2FH2XlNUCSC0Tta5le9v03P3P3j8KJyxf4aR/13UuAept7+ODXx9nN7LjLEtPBU7OKU0VTpXWozGGfTgkvlBQMVaNG2U+7A6Gtpi11kwT8xQsB50cM1QpTCSB2g6k40DGLWh/kOaoQ6dwZeoE04bZeYu6v6llwoC7E9MEGOdIMVjai6XUGmPnpZkFqWzjwBEXrpyvlyYHmYM1su7H90tt+/NRU/UcAZ0pKMeOY4JWm4BGAZbyvAY9ZGjAC1pvz6zhz6zZaufPbL6oUILwD2CWbK7lX0uTbxsAlg9cgy0SY9WlXqE+e7GOdwCVC9Dud8JgJdOk7RUz64QlpEZYEYUmzqCA/sfPV4s/+jBfDlPoOoOyut//Mq18havXyDy3EsGkaQt2emkoPbzOZ55vB2qJ4IT7EXLTlx7CnN5Btgv2QCJ54hAZHx4tHyWc+Pa+UvRZucuWd0HMEQ0dvYgXfEcIStn7+tLtD968YUXy0vXXw3gpjNnzZOtbAR9zvUx55QtfeQISXXs4VugZuDGchtrAA3CmfW78/Hd8sEvfkE2d7O8cuNauXFllD2wCWOD7r3Yvwvnr+G4XAj69SKiSPZItVd2U6NVD6+cw1gcmX3t4rPGGe8QlWItmvlpRJYiBKLYl62upJ17zgBK7BfdbSkBz+Ec2WN2EkbGCgrJtz78EKEs7ACiWkb/HT9byizT8mZh6Qn13w+hareUSQKUKQaEsr4iS2YjmYwtAoUqjVq24vkagkOAVDrgYNMU6spMuBRxQavgTsBqVu4YZ8x26voCKnmb8T0/hIij+4Ix6maxKjjXS0ZfAyElfN1etazzdUCrrSvWOYc3oVK72vdoX2Vw1RY+O9CB9W3kKBl00B6a8VNIykBMN/W/AnDfaC/tVC5G2ZiNYrZ1iCBzsF1Y5yEyE/s2A1lZUOCeUOzJbL11o1lHGT15A+qkoJ/j4d7JGsjMguqoR+bF8zzGjuyvkt14yYJv69J8XWQ8Hd8AoZnV0vCd1trV4EyUa3DtaEVj1j/scbLm/C9YB7F2tNXQ+1WoNrsqYK396c3mSqfewr9TGKsmUPMz61nSgANtZLR30oRWsJAEsDwXQqRK2yd2Csq8QYLM9npemVVq6LKNj5EGvWZqm7psr2LQJbJWtSTEUp+wP5YcVJq2tpv/PHd7aWPTr5AlCRwBqr5bpx0lGF/3RrLHkhKeLK5MLz6fYbUWON2GsIxxfhl0TZGp/Fl4SvqrTVYyrtL4mjXTeYq8wrE6/YyYRudOH8WAUwMO40biZurnPIfcYgrTc0uwGAvh1A86XVOq4TJe1uOrRp51kL663pNzFuNVuy5EkCMpso2QUfOpzZ+6W3n/9R70OytGiNGoYxDJkUjLZvD1+cBKdUhyXANkZmAn7Fp9XwN4m3HMAIn+i9/J9ooRrr5xsAz8SWCjKnYVbIbMrkYwj2vba30PUcQ9SkAOj1Bh1+HjGlH/zqEWpZXVTz4NIMR0Vj8nt0COf/2ZY2EAK7FEBmBOgbu+bV0fsYrinFdhnPVJsLGHebHFobZTwGqKpBOMMDY6SrCuBx+JwBylG0dkV1vowarA3Qhn0hCMveMdOqngF9mpwrE7JIC6Sv/Vmz//CxglS7EKfxVfmWENwPoGTj8Lr46fezdYIQE0skYvaneg0ch3bRsjEk0f0L/84Y/KPRRy23ZaysUx6Kg0K++h7kXAGq02GGinP0xaZCe1l2ZZU8Zb07ppPzzqQlak43AobOIMKngguJLmhx9eJohmfWnqfPniizOIDnXH9YNGg1GMzdW0ubH1jTRc/r0NSN2ycbo8cw6zahMzo8Z7jHbqXIVxJ0rb2TZWhiZvlGtkWS+8NkUm14OXCAQHjdHbpK7mIWBvw8wyOUZ1pcWyTpBTQ0dxmAtYD1toTs5EP6CH4+ony6V1m0MNR2QMZc0JaNTdZL+OifLvwSWXtrSJY7HMgfiQ/qqziAgdA856eoei1qyL07efzNkw0fqREWoYyWC0QTdsQWjD9JpqX9Kiw9H1IORwCrovtyVo13Yol594LDejsEsVPqPEikHY084MXS91GmYtghLpa+qmLMbNgAAAIABJREFUTyqFG/LMgObfMk6apiqjHxEZNlquEZPq5iEUypxE0onGCtJ1wg7hd22iLPt4Ya7cgT69QX2cPV9t9bGNITiAYsfdlFFFLFiHQ/zZT1RTilwnwDoYum6+OKwz4pptdgRU+YwbfPYS68yMicq51ieaTTUDmM5CUq/SjuSYOYc9OMhf+f1/EX//+W//VllGufowmr3nOKdto7UGgPUNAesGmWIzrADWPX4pPV4nRGDdY0SdoTNbt02t2U4bABpa8CKqpY9nl6OtUgheVUfBg03BkL4+e8FRH8icW9fVAVDrYx1M03dxWjXYLoRKCGz0t6Iu3TUDUJ0srfyuf2qCDP9qmXvyiNcrsGK/Ueo9N+bK7Q9Yj3fWy4gmjHW4CVBc5xDeNQNrPSbRuE4ibwLB8wj52HtOxyAEKsImZMAmo8m27aF2d+Fu+dHP3y/vvnO7LJJdVeZWdkWn7aAA3FLnulWPNetpVNBsA/vKGlXBvHZjz/oQaKE6Rin8Q/aLObaHouBHuuKwiqQ4Rt1mrqNpPQecLUGkzUaLEMaQtTwJYB/heTyUrGcz42l/Rj/PLNQ6Duo2wEshOD87YprM67Z2w3pjs0co6m5iB9SkUbCnD2ftja218hsP7pYXFubLj4ms/3ej0+UxtnSGLPQrMB1eGKMNQuh4uEZyr2RkPA+mKL/QHjrP/MRyBdtuBWDVtnlQhJOYYNU/N8l6btrnkX3rfWgf83D1XEnwmHVn2DcPVwGrhx57IQSuKpBVpdiWTApM4V2WfdbTof0p2V8f3r3POpwL0N7HmI8gyDM5Su3vkL+nxRZA/fYnc7QsIQPFGeq+MaM0QFZZhXEVY603HyDDOmQLpV6dPDL0CtjpvHPdXTL36yvScAsqxdgvQQNniDXCRnfX+J10bZXc3Tf2FB2C7mvNn/WmKwgqCSx1UHWabPPhOEppjnZK0fdWEZzuMsV6+Y8fzZV/n2DQEOvjfWi7/8/LV8uPWUOKuR0DPgyXGb1KiiPXIrph/+INDvUdDu4EqgrqAHDYD2aROskWDlMLeXFiinZRF3Fg2TPgwRWCJcsIBm7Ra3l9C7V26iTXEF+y1ctLBLFee5nzZfpSMh+sPYzsanVUtV7qB4Q/JqPCrCr7lX0r60KbawuFTWhc69iYB/fpA/7hRxGp/9qX3+AeyFyT0d1UxKp7EIrtVWi944wZ5TXYsH0jMtr+xpEOBywMN2vDNZo0P8XNRtk3nTyvDpm1oQ21MhTwOY+l/0bLOJyxDUS8FEySou/6FrCODI9gszrL3Nz9MktLoqMQ05KVUh3bKM8AzG8+Bew+iXpVhQGl/era9QMgzRKayXQPuicPCGzvM18Gmzt5jjbORQFn1pTZ6J5AiK2k+M+e4FJ6PXsUdttjril84EzrLKMwUhxLa+4HOT9s39AL+O7izPNscL8vMI7zsDWsxV2B6bVj8MJ2b9yD/ZHNUOzCzog2M6zrrLlj/Nhn3QTltKfZ/k01TnsxH2Z2XDaMvZ6ZV0s6zBULWD1E3JPZFs5sivvb7K10QhudUxIBYLcNVUOVV924G2qfZ1xkcoJ+m8yLPNvdP3J5yDIzBta+Nr1do++rNobXS+n2S+CVDnwqj4czHsGKLC0weKRtSmVj7UzW62qnG3BpvX4CVlVUGTN7w1rDquhSsEPw8RR8c81VpzsNWBy6Zw67trGCsVMAUh1URzoD8el1uHQF7doD78uaXMFfU8KUfkpmu2SUCeyzj3s9v10NAiqztCYPBFoNAzB8meofGDBg76to3gejoYvzVz/JUgbVV2VU5KsrCGrAUPw7A5TNl3XXGRtIAJaMwyYRcPa68KEjS1i/zlD+6ftPN3EAvrMs52lWz/Ok+uOxNuqZEaMXPk79mff7HEANUJtRgnyP51dk27Ne2ACMa7Ghjj/3eHHPQWOOMzWBtxdx7Zy5yAlxm37M/j6waPgV+YnNvZ3+u/lZLorTcsIGX+t2NiA0BYYyoOsIet+nGf0KjJuMbwhxRWDkLLiQADupywm4DbSnSKyYQMHGOKP9OwHRfYKFhwQpj7E1vCKzns99rvfbqIynt3wG8PP+E5Bm8JCxcIxrErHFYn1f3xjsfHnOivdppt/uCgpzYiNM8B6qU6FNIHij3exEcX0Yn7CNckODbfZCPva6YId2EgpjE2OUXI2UA+KdmwRf9w75vfsf+7tG/9VbP3+LYPKvGrAOTZavXnkdZxrjaW82BkvHIHqB4dVLR3GtaVMPQIonojwcgbaL3eUnD26Vd/72Vtl5eoAqa3+5DGAdHKUVRoha5ALPzeEEpGrwAY7tBmloHcBNIu0bTPQ6GS/rOqLVTc2+BqhlgTnw/TilLwPWvnGdKPLVMer/MLJu8pC7jXnk24GXfsn1iYpv2HxeyXtuPrOhCS41CpFa1xmODdJYPp6p81KZuPJKeemzL1IzOgz4RRyAaOAuB1pQS4ISIS89D5iswcxV08ivh2CCY+bBZj8msquHNI3fQYV1Dadpf5aKZiIYxzg4HURh+zrdTBRqSzPi4LD2x56q2wiQLO6cI2NlNNXefaOAhkGcJFSCiYbYaqcDeqMZSJ0tlRWP7AlXa+DcWE6cmzU2R42CaVDNSiRVMLNIoUbqtzRqHGL7eJ7QZ7eH2oxOKJgtRHhDKfTU6OVGCSe8Go4YUl2S2NiNwXbspVJB07L2COfjHBuIJQBVq7McWfMETXSPvp9r1PRaH2Rj+6dkRbbJCPTgMA0QrW7nvb1kYYi/U6MKcAvKcoLSFrJoHcgx+0zHUEJPvL4HaihKKuDj/XjwQv9kfJ+gMtpJPfYAm7tbFVPGrqkTaA6MNFBpDPUe+1CO/tK/+IP4989+C8BKb88jDESOW9I6HeWJR4/ow/rXpRfwee/a1fLWt74ZwmM63zqlUo5HyPi18F5p7VsEKJ4iHvWEQvZ5aHzL1Jht4yCfih3U+kPHto/WDgNQ7vsxOjpIPezBbqLrAwSIxkb4k5KEDvbvUNuFcnn0s6zjFxhbHErnhGDUAZG2thNomOcQqTpZQ7hmtjx872E5ekILDiVcca62yL5skSXZJ2t/yHoZJsviBtxjP02MjCUtEcCt7Pvzh1PUrbOGF6mt/uDuzfLzn90mu/qkbNjTmFd2gdwE2wJte5SZKZUul+06BDQZIXcMQ6zNbIn145YVmClgHPqZ52Gi2P18fj9GuU/VXWu4+O4lKyyN8ZiIZwuHCF0xwsl9Si2xwklTOM9ma4IWw/aU7RHgChuyo0o3hkkFcSOmxu0FjkvQe7bs6aqDY89mHtgMn2I09k0dwYa9ef9u+cLt21EH/M8RtvnfJi6RVRwt12in8vI4it72gTR4pHcVDlkG8vx7KCpXZ0UxJMXoFERS6bMBrP477FwFravYoadk73XOhgDs5nbikGu2I2s89kS14e5/fxcCVWZYmLc+xsHoqwe5ecxD236wB7Z8D1Shp9R8PoXqLK3YVjVSZtHJiQPP+uCP7zxG7fVZZO3cEAK8IWpmxyb6onfmGvTbPcDL+fOsSZTSrcU9IDs9wt/7h107ZteI4K4CWqm5lSJpZuKItSeN34zV0iKKwKsEdFgDOo9jo7RNw9l3f24yL+tkFF0r1rnqNCVlkDpfgMUGdN9DancExv30ox0c7CkXGMN/cPdJ+e6DudLPeL0zPV5+/+p0eZeFYl2ewSDBqE63z6Od3yIDvLGCXVqi1zPX09EyIzsM5XuYrOokGfXLtB2bREBoiODhOe5DGuSOvfnIcC6vzRMMeQZoXQNEbkXNkNnVF+nh3E+ts+sglCYrYEjHLDPRLhAZIjrggmMDPtZvO9c2c7f/6qp1xNTM3/3kEcGC3vL5z78AmF0LuqXtzMaGOcvGoANjZ1fIJiuEFPn4cBg9o9J2JwUvAbLr0VKZIcC1raQMyGbP0YZBk06bAcJubLetSgxmeX5LSxuhdMdxV1RonPPqEPG1J0/uxZo4oWhf2qv72/+OECbZPVgi27YQwlQC1BhHnl7OhBlB2VG7AlDWmUr669QBm920r7mBqh4YIGZXDzznNRcyDwxWxVntA+pUp9NptkAlzD5YOBFcwKl0XMfgrXvmRaaSa24w77NLT9ln2EhEH5/MokrN/QvWHP8UGcvx0zZ0EPEcZF23G/mMMcxeqpmpYt3Y/k0GCe/pR0hswBp8AmhmIm2Bd0zJUVCTCUAqoiebaZ9zQb/CtRC9qhVNYZ36LAFWuZ6g1zINayidO4GpSrNBCw7nKx1ig9DZkkegmfZUWqPBkmBmuP7CB0rRMdVvI2OLH2XwWsDZnPFB/48MqwFvnynpyWHHBFYsmADUrCFBsOrRQZ1UzI3rCFil7EvNDnNYQcmpM9HAIh88Xcb48mUh0FnXbEL6fMb4GevKe9HGuXdDfFP6MWPyPGU2gaFjks+b4ACAK7yo7IJQT/ZzGzvtczbf9s3GdgpabefUA8OtkxZ50UIq/I284QZwZQlUzaEKfBKzxet0V6M1TZw7tUQuHdlqzZtnb6x7vXIDXjX9+mNxBqTNaNS7/VfTO9dx8lGaZ9cPapSj65EUo9nccwNQG+DbtLHKrKufWdeXLLp4mKwZj3rgypiLawVgdRITdGaxgedew/Spvik/zOBHtXwxRs8FLnIpJKD3KSsgj3POtVzXXo6B451/5JmQPISMxWVQ4Hnwf9aqxgETGZ7VNJ9mXuu9JGc+g6r2bRakRlcDxtM9tAf428U+HcLGii4Xobyda819GV8VPzR+9/MBjLPxzqx8zKjZdj2SmiCK4axvirmo/re1056jXl/bpE6EHv6B4mYwGhT1POB+ujgnhofGYAoiLkhycA/Krz3Oj1WVB1OMk31VPPBgk4SfYpT4OCmSSbIHluPNd/+C8/VXDFgvD5JhnUElGAco2hIEN7rS/ALQZBTKyVbEw7E3M9Y5PVAWIRv+BWIKc3fJhtH2YhpBhcnzUhGhmWl6fU/UXSVFdwtjuslEr1DQu0FvtpCON/tE7VYrtGIPS1VRlbrfO97h8IAPzuGHe0WkvKt86fx0+cKNSwA929uYgU2RAdV/rU31z1C0ExBxCGS9SwLWyJxZH1IjZ6n6l3Wt20QAzbIcHFJ0PPhq+cIXv1A+9/WrpW8coYY9oqtEBK0xqlsirt/8vfFEm35IRjLPEQ09QWrrZBflxR0UUinEPsJpOQSQwLUMgZUNjCu6MCxIKEwaLGnL0DB3WUyHxxT0I5hxTJ/bQ1RcrfmZnET5d5hIHmBdcZMQheVQkx5mpFun+ExCXsc9qY1BhQgRgBQ5Cmpg0B4SrLroG0MXNXKkCYxSH+wpfZ/Km206dqry5SlRTUgaHn2fDAaYfZLWlI6PROJWD3nrY3BO2lVEVsqfvwum95jvg4HBsg8A22zbL3O0fnhMn8XVRYrEyYLKDRwgojwJYB3DkAzi0AaVynqVMIyZuTqxaTlgxk3a7qHpaR3ZfJ/RWijnXWr4bplnPd2+v1TG2ocQSYFiqFqsxrquiUiEaRDrQWOG2BqmfgSuvvy//0uy4OfKO4gurUxPA7htcZGRyzgU+LTJRw/Kp77/dmRYP7l6pfzpN7/BmgewsvntP9rNMwyiyinYduw1wXscqk99/RKUYD7H+jsNf9BsngM3fVI2cPq7iYRFFN/scjiOZLfor6rgWTfO6XAXGZ9p+qW+/Cb0fbIHqjMylq5JVh11hw/LE8Ralh4ult2HW6Wf4MmgdYU8zzYR+0NqHw7JZtk3eRADt8u4tRK8GMUZzbpvaVBJb8ndpUgaGZzdpfIx1/3g1kfl0Z258uzJOvQRqNdmiHEw+8jQmWUNR4H3RE9O267ohFkr6OFtdDUcTQ0q+5pax26cJ0HpKHM8wjP34rB1Rr1uruEO1oP9TKNXZBymRM89KLA1i4Ibop5T9L0cxCG1Di6+DG7g4Ch+lS1kBA7YAJypvRAuYZtidwTO0mdt+9RjW42gGOVh0srnXCG7+pUPPijjtHd5B3ry/3h+piyPI5A2NlJeQVxnBgEidnPQ70J5sx76sYO0reEAp30NB40/BdphN7Vr2DeBdAZGyN5hhx7YdouxmiJSOsBcqPfc1L0JuJuD1qxzp2rKfI5qqSpuDyikIwji+QUDIR7Dc5CvLOvYoHYdaezsIZ8jRXYPqlALjvgJB9oKQOjegwUAEi28aC8TTEXuWaA3BAV6fAqKHMGtpfllaFHbqOXinJM9lTGzCYNmZAxmCPZLY9Fmvf4+ojerZGMZb2tQjQybGQ1KLhT1PTKuu8y/m2uAddwPzclhWgNI2PLM8o4usmXdUDwzSo+thtK8CWAVwDhLg6hCD9EOzH6iE9Ssfu/jh+U3EGrzxt9CNfifoB78gOxwv3R1sv6hCquwGQslhKEWOYOW7UUHMJGdwLXOs/cvkSG9TH3mBd4viBX42O7GEoysw95BQXk2+uLq9Evf7oMhM4Mq8OT4RMxRROZda853dWgiO1P9U2nIZuGiTixstq+zjYIU1XUA63J5SO3q3JPlch1bM04N6DLA9Bgb08VeuQRFub9/JGjAy5S2CKQd+wSsZxmM5wGrdFQzZKPUyJpdDe2CNIoJMLSv0i+tm+SerFXdpsTCGs5OAt5j7DPXqYrEw1xjZYXeqzA7FNE6okbZz9KmmdE+5Hzc3n8KffkpEfwDhMJov1Op3d22tTKgBzgXFJoVNJCzgv1mV3CP2BLAXj9Zbh1/BZDcS9oEM5/uoQwi5llpYMz95FnZy3nSY70qTCbbjU1h12wnZAZdkchVgiifkJF/zDoxgGhf5y1qWwU0DeKQnRF92blupyUGCIupNSGAiGB2FWXx9W0EZDuw0d0A8gHpwKwtQaslCa0KCKINImWsB6qv9lW/SVAegXDtE7bDLLbPEsrOfNvep5csXy82R4B5EK3xzACbKXVupbTm+RE009isRiYymxc9OS15ELzFWPmpZFlccwoHsU78XLP5jcBWnIkVcYWNMVRQmUx5CjjO2Gb7HOvVKLiEHxHqt4JV/AqF87YIKm8HSyTZJvFegzUVjDaAIqBY3Qv+3ecO4BogJW1nQ5+NDKg06ahpS2B4CtSrj9MAggTx0UsizlhLwpxb/VRv57SFjPckmFL4z+c06KeQXohncZ4RJO/phvEGPbiNn0dZTOMeVft+Csh/CZgniE1RnwpYGetQ4g8HKwblDPw+t1fzmKgZv8Z5q5/ZaMI0NNoGLDfBpgBPFWCdAbVmgGtmr3mCejaFXfW5Tu8/PjTWjlCwYYEFk64KFjWT1tiY/Fw7NWRQsQGmkUyp4CvvJ8Gn/wuw/Uuj2WDys/c09xUdEwPE5kCcBg0CtOa9O9aWgDXP46Xj/M1jNz67cWLDNw7GWCMllVnnRvTsGDsWQnzYI4N00Y4I+6HWw74KwdSvGjzK7VIDJ8zvae2ua9fPbvZTve9/A7DG/Wlz8KNzpZyC9UysxNPm+iTgayIhH8aWXoT8PI+4p13OeANFx+z9HjqHjI9NwDxDNwVNGM+nI86VcygE9xHcHUeDo+ccATxzaui8bAHA9/HtzqEBcIQWwfvf/9e0jXz63Cr/d/vXoAS/AI3t2y98HmoMDh2OyYnpiZjQHKZcgLZCyZS6zoAOUxuqmy0Auh+hAPjBzx+UvWcniC+NlCtXphD94UAgDb3FRG1C09mwDgVwqlpt1pNKq3VszeIS8VTQhSzIGNHrAUR2WjqpYz1YpW3JE1q2LDHAZLn4zGu87svXLiHm0FOOA9Q2tF8OSUCvEdwwOpXiGbd/+l9GB1MVj2gtN7CB4Yx7Ixq4DRXo8ADqWdeL5Yuf+kr51vc+XWZeGyLThIG1ga41UwIwvqIW363bbDiXU92A5xi/c2QMj3eflZOVhdICtbUFsHpCBtloqX3o1jEcc0TBlyys47sPJWL7wJ2TXsJB1EbD3y7AXDcUqU4yC91kAEyCtbSbNWbgggLjBvewyUbpgvdo9WNEU9EQo44R5XJHx6BkRjic9jPTmlG+JhJrRsmIKE4X4yIlz5oZWzG0BJ89d1cadTd2s891GBOknlN+W8oNkZ12xrWNa50DpLZIVSLTvEsgYpu52jzESUXcp426pU3m8omtKh4sl2NETwx3GFnq4JoTOBKj3LQiKhEE87MFrGEQfA4jvKo8ZhYijU82utfIRIaLTPkB9IZHZHB/eOsRmVqyHagvj5L1M3HRopccB6ABDf0H1pHAyT+Z7D4AydcBrEeM+Q//4W+VZzitxwFYK52HuzCcMYED+bkfAFjJgn145Wr5w698NXoeWs6gM2j9S7dF8TodfK6fLR3ZdbkCze82oPX9J3PRFzVFr6S1SeWybkZKsNkunAEdGsUueI0UxSEokwPU3w0S4JhCRO3C9OUySPanl0yQNSYqgxyiHHp4xJ6av1s+fP9W2Xi4VvqoGxyzJljaL3txr72PFPBIOUJp9ITr9zI+2wRcBtoGot7K+7CW7zQyGE4HNV+qAi89LB/c+ajcv/eorC+ul13ayihi4pq392An+7odUBCRfN5nD1Id8chGhHPlYa0z1lnG+4apT6a2C9oKSeLICvYTJBM4GkwLpyMCMXkYWY+pKqjiSjpnQTlnTrU9Uq0du1GyRj21jn6f9bRv1pkFFUIgodIKswAH2YMt1lAoIiSd3M80E2z2p4mKew8jgOHPkmH99EcflwXm9ffGpssfT10kyzpeXqWm/5ULZP45MPaxNdF/1mUWxjVpVn4FVSsAV0asA6SaKWEf7poxqk6G71sjS34HQR8ZJBNESs8DuvpwyFsFFrxuz6AS17RXbRfj2EfGxlq+fpzmPurlpVL6HC2saVtgbONQaqPtC2xphim1HlWgBdIccLvYG1uJqbQ6u7habpFdffyYnqIyMGrwSqe9h0ysgLUL4LeD+E4rAaLxUAqmdcjiVllYoL4RGzY6ASBWlCb6IEOpr2Dc9hj72MNN1NYFcWZLVAdWMdbssCJiHsiR+cQWP1uh9RM0V6meBmwET3G2S6mGjrpjjTqDOTDMuuWcklJ/QJD0OmfJf0jf7C8urZZnrJn/C/v6v46PlE3Oq15qydukXFrfzDgd7EILniewiqjgIedVD6D5Er18b1y9Xq5cmgF40joIdgP+fSipa3ezlyrnCfXiG5vPgqbeavaFQNAAonBDADpb6UTtUy0TSNVWg2pppuO0ZX2YxTFqLhjWD9cJshZJtfR17Ngiqo1SbXfICH7hs2/yOyi/B/QU7b8Y9z8EG0Nb/wywugqF2sybNqOpBcuAyWkEMmyl2SXrZkcJWFmqG315G6DmvfEeQUkL8yI9fZ0x9Uh0jgZQkB4kQ2oteHvQVo/K7Owd+uYuMzaEbVTzjaySwRdoantQl/fsI4soG/c5PT4WKuICOrUlLI0R7NtztYNA3A5rdZnAxyG2z9+3kpkcwB8IUBYtbaQK2w5L5zSBo1nVczBstDU+qXX2gtV2xmedAEwve8OSCsGU7ZP28TN2do4Rg3oKU+RJmSM4ZMAvspbOjucJ4+KaswzHcY4+7QTPPZuijpbe8XYMCDqfrZ08uwk2dlN3b3BOe6Ladqc9hqnDDTV+/tO2ekZoBEKwRdaU2bdgeQg4kx3i+81iyjixpYpWyaBEZGEl9VtPCSW3jT0WNGptv2wvndwKDvPcTACo3U2RoizB6AyKJ2MhjVd76Nr0jKr2KcyXQxHncNYkBtjE/tmWyLpOg7N7nP/BWAn7KiCTHkxwDKfeOuMQ6tGOh0+VyrKpNl/dc9ddlFvlOg2KqcEu0/7eBL9uKL9pO2sQRuDj2eALosQnbXZkBuvPm/YeASL4PINHEVCMm0i77EeH9jHXi6AlG72HAIEwRnGlPpS3u2gB0gH9JGqKAxylX/jLmeP8WcUlzQ4/A4KOv9m6EPBpQOvz16jswHgOvz2F6hXPLnoK4PNXOW5+aoj6BaCrIptRO5t+0ul9Ngd6GKAmmJXvz38n+GsYaFlaojBRsvNyzdasxXNQs7lsBBac2+gpX9V/I1Bb/ckAiemnBgXaQILz3oDa08/XP8v3xHxHcNt7SMCat18z2vU5mhJAfYIEdPkZYf+a19RAXj5rjkvYSV8Xa0B/V/Cun896iTZaKegaiSqDlOwVM6y7uwTVVOMVbpp99bvy1xumQgBWgat3XE3wGXjPz4tn8flc+/xd2+D1fNbweoO+n3oEnhMGdAwMtXBW93FWqQGyQ+JHIcCg9ivaiQ/UD6PkEGZr/i570LeT7BgeHy7jdDtoPaJkje4Kdj7ZJfBs5w5ajPN8a+UXP/iTyLT+qr4CsN4YmS6/ceOLODUecHrXHlLhQsVkNf/vgEnv1NExE9gqJXGyuzzcXCg/fO92mb2PY9jaV65dPV9aqFua41B9plgBB4DB3VCZ05G0ANUeWLTbsHB9nEa156n7Gqfuqx9HWf+6IDCwFcqpT8qtj+6Xp7Mrhm0L3dvKm+enEACZiAMja8w8rJqV2CzkU38wDhoPOUUXbNWxhsOzaiN6nJrNEGnw/Ro/gRs0o7bz5bUrny/f/e6Xy2d/bYZWOraFoZiah9CoJKjJTZOLLBd1YkA3r84c4ID+eCcov7Yur1KwiKIgh9k6Y7cGHW4BuvLTXeq2WjjkMYKTZD8GVTAl2xiiOrYtoaamnZ+ZnbKBuqn7A2hMO2R+PIxDGCZqVbPHbCz84DjHGk8DGRstDU7d5Z5Tp0A7DHtko/M6ucEyEidglaatAzCAI9Iptalu2sCEsZENAuiF2AeVAxrD1MYmaCW62kqWoY3xbgnnzGzVTlkhqj6HQ7m0IeXAHn2j5cqNGdr1ZL+oI5RD23CG26SFhxQ4dT/SjNiYNkEPmlQFPFGfKhvADKsUJXd1jIdTocFTXMYDUFBlHdQ2n71efnDzQdle2S+vTZ+nHRNZVp2IGLRKnalDKWS2ruUEB3T48ZPytT/8IzJOHeVv/8H3yjPW4DGGwiFPgRyVrY/L1MPH5WvUdQ9AWfylxUcGAAAgAElEQVRg5lr5V1/6RohNdXFz3dyvWbpenmfAnqI4Ph0ENzoBBWbl97jGI5z9H92bLbfpW6ryYLuNLKVpcUCa07R+0+bOm2Q911hT7WQ1hhFC6kd0yWzBGI7QJYRlJi+MlxPWUJusCRx9M4uqdW7vLNNK4nb5+N27BVWvMk6ma5zaQ9JqKBUDEGmL1E4dwwnAw25+Zgf2qMkYZY0OQgH0fqRaNz3rHOM97mXOtk0PaK/x8W0Uepdx9s3q2j7Ign3UM63/I4qnA51qdklPCyqwDnBkS3F8+fsIWZNXRs+XGQSMDsiYWfCfstyV9ueYV+aGgDV6YfI7Qat9Tl38UsQEXQZcVnCspb4Mm6VTbZg5XePA2VbtVQqZDi+25dA6QkBHtqBP+lPWQAdMPdvnrouakW/ns67NPilf/9m7pZsgxVs4v//kwpWyPTpRXrw0UV49D5XV7IK0xnhu792dmM6X45ftbWRJpO0Ke1XrxXZ09OrB7ro2yPbx3Dz9I3eggY6UGeZqAnvR4fi4h7m2rV+kSAtU+7QpzC3DH9kgD7dgXChOFOqgtiACYNnaiM/ykE7NAtaLrAoE3A7IstrqY3F5s9y5O0t2fjGAWWNjDKi0s04GrK22MJy9ThchMn7UVcMmWF7co9ZyLYBMN6JbwwRBxojmChxCuCIcZg9jst5kzbbsE8oN9JmFki6MQ2/myTlpWvqYsbSmMPuhGpBKqp/zrvOwp0COTiZZ9ag5ZQAUmGjn51/hoP7HZNBeBEjdZ/7/j5Gh8q9gBbUOAY7JlqnKa5b1mKDa+jPGZy0dk0H2ybUrF8sr129Qs0o/YujyBpR0wvSxd1hntsxyXJbIrh5g67o5Uwf6x6GbEoABZBgqV4DG+Q3ySfxZ60OrkY59YD2eYDWyvbk3DLTuMf8KRK3Qcu0xmcunCGT1QW99881Xo9fr2Mj1cm3mzRirDepn1zbXyBKuEQhI1eGsTZRKl2vttN9kdacNCgxSsuCzthJ5l5nxfG9H14/2RN9vaZUsN/vbwNoAAU37/rqXt5mbIbKla4ivPXn0CX37mE+yiAqpedYEJdMSmYNlgNYi39T3EpQdY9EYwOth/KVobhIMEqiZeWwH8Fs6tIJdVa07QpT4EUM91MxyTdeR54u9rLUhrQTfghrMvovzOVwOhYcI3MAYkr6pArYZ3UkCCdqXc7zHHrUbnPNPWeu3PnlMn9h57iPFlrLm8gTgSZCE8gzXrSd/D6yCHta1gGUfmvwWiuuWVgUVmX3XKmNMgUe7MDD/6jL0c9/d2LkQ/auBMNd6ONK8JjKF2jnHK8pCKqiz+offGQBUv0BasDbQ1m7bqn0yclJW+0J9mOwzY70DRdEMcuOsN9RQfxB0WOdDp1u7qSNcs0sZCDA7WkGUPw9kWgFrBZAJMjPb2ms/UgJl+4z7DueG5UkR/A5KsGw6EgNSJ7lmkynMNZgCTHGtyLTl2vT8baBeCD2ZYSbA6U0EALVGv9k3jY/D78wYC1l9fahga5aC2hgh/rDf4fiHb6CqcAYkgtaa5K3wbwwl+OVnuw71V10I0vt7KJ/o7KAXMMGByDRXe37qa8UznIGr54O8Yf8DBfIk+pMRvErF5uj7XN21Zo6SllsRWcCX/Goyi2eBiOY1Z7+Pkag+XYowZe9avxKMeWQGdMolEg/QfJ+BvCZb2bStSR2UHPR0v+MAy2BG3NvZdQOEGvgNanwC1qaWM9/mQNTPduz1BwwyeFbVeYpre10PubBlNUBQfT7tWwDQ07uvQPN0tJpnq+PWTBRv8J60jS7CJvDRPFszJuKfrEO2v3AKmGawRfMhuKOkD3u7iz2TEnwaIAj/PFXWM3sbjmrY4xjzOtkNiH7udmM9yvDzNZZRBcDn7RGUAjP4Z2CRSJwkBd4x9kw4IUC4J1aIfYc35/iGD8D+qh0yvA/vrB3cMT5FAoeE4zkw0NE+/h9ul37Lsw0owDAgV1fmyq2fvoU9/xW3tbkxcbH85stfBKipcGb05awuL1x/xkP10R4ca7OHu2yuLdqKgNfJAkIf6zks7919VG7fBlQCwi5emITDdVIerC6Uh/bKA6lDkq6RgGy03Isj3Qu9TwGCEahDIxxWNpxvJ7qtjZCOdkAmbhG+9C2Eim7epA6GVhXoypSr1P98ivqjcZweQ88RN4wIYKUFBNjWMBldSjXWTRxWG4ILVp9h3DcQS9jBkRakGom0j5YCF7aS2NtuL1MDN8o3vvr18uvffb1cuNaPs7UVKn9mLrPhbxp4F0mo8mnspTpGpoNIyx4iLcuLZZ9asFai2/tEaReIhC8xFhv71G22DUOzA6CzQM7TJmjSVhCoJHb1sKgZZ872yHAJDhQVse8mMTicHXnyRj7rpnWjP78hY/dUEx+7IbdvE3WKkQknOTOK4SjHYq/ZRX/v+texNhCgeAmHlodptI2wpjnab/o6Da1Z6b3IpnazKbo5iDqlPyh4AJXgEEXFPTbMCrTqWaLjd5fXEG1RAdoTBCVKKFJffONlqHVEdhj7VpzQNgII0fYkolTWG1sHiDNJ5tmxcIuFwl7UI+ahY0Q4a2mqGXZfG5mK9SzwtD6Q2hkO75tPFsuHOCNTrKPrgLtBHRiBeD3w4vnj0MssngXnE6zBr/zxn5RtQM8Pvvfdskhf4EM2vr/f5b4V9rKtwNXHs+XbtHAYJHp/e+aF8v2vfRsqKxlQMCE+WdTkRl9XW53YHzCez0gy1+LW13CWbj5dLT99slS2BV066go6kEkw06ba7qWLY/RuPSpzgNruNtpkTF+gLoFaGrKIA0TyB4fJbLGXcOfjutE+iM800r6O8bn14Z2y/NFsGdw8KdMEnQYRYdrjc9ZQnT43NF26GZMjnKxt5jVAFMZ3wGvz7B0AgDjkmygnz7BG5O3jx/fL+2QaHwLYlXW3djuUwE3Ks47stamoil/hqDu/qjRHJinrB6WjDeAMz0Cx+gx9Eq8BxmRCuGcFagZ89D8jkGBEPBz9XN/OmUvd1j9+ShdrBt2TcAR2uI9lqItSLIdwqn3hM/Yxd6nlh1LLGwV7fLsGpNDGNopD0ZdokHK9xw/jmM894P8PwJ741Ecflc+hhPoYB/h/unilvD0KLZh6/qvMxXkFczx84/qKSqVSulfxfj2EnFsPjlRWrC1s+JDozxn1TZkh0obdngUIQFXshGJ6GUGtGQIY44xhF06y7U/6AEYGNlRTlnLdprJYOL3VudMJCBqqQTyyuDXbahZJby2Vh7lH1tgxdOAtShA2FErBft2lBvQB2adQTK1OjgMuaLPPZWQ02HfdpMXHaG0zhjhfBxnGhQVsOfXM2psBavBHhgnGAcbM1Hr4e60ugLc9dVdXrZs5QWTJ+jDoiTy7a8OZz9qzbHfjtcxO6eht4SxYrmKUWXd3n33UVvtDSu8VWK6RDTQocZ5rfRbGxG/eeVBepf7yI+bsX54fLX82M8I+S8DaxVnggO8Rad7eUO2UoNVwV7RduXZ5ply9CGCFARPBIK5vIHFTZd5jxZi66I16F4D1DDBDKQd1pAN9hFq572zrkRlVbaxZ2VTLr8bHNczf3RM+e9Tn1t69kcFVPR+naH5prty9h2Aa2dMpMr03rl9kndAu7eKN8sqLb7LWe6i9nC/z0LNX6VdtHahB4hDVCUpwPRtiTaQT69rvI7saasycw9pfMwWN062nFLRL1pjO2grBNZXC+znDrT91m8gMsJ2N7REePL4NO2o2yn1O7OOuGxDPbQCA4Nn+EmO0GJ8xNgS9MvqGpjCQWg4qyXZYCoLwn6DiGcJVW+gTaC79tlRgEN0MA+hhgwWsnJNdOGVdZOf3CR5IKfZRo7xCG0+g0LPUIMs6gorS5K1dPWIvMNpk7nfKY5gEAtb5pysEaXBAzTK60wPkH/F+xbwoJzA7YfYNWz420R/2Tkq7DnVHgJekQDvYrQYepBGzH4dsOQENuQexqABW+Ayh2q2SeT1zAriFJUun3N0fOZmaMbT+tUcVf8WN2BKrjI3qu9ok6dJmu3sAVR7ze9iMyCDLTmE8rQU2aOKXQe8sP6g+TONLxHLMAENQH6MGNh3+CC5W8JpAKp1gAZtiLwbMkrGi2IuCl2qT2Ns4e7BuG0A0QmWgsWbt3GyNWFwAJm2UQKtmhRtRHm2xgNU/DWaHOQgfyCfXp/Ems0WMHqDrVSCSzDqfIQWXGkVgXxuA/TnA2irV231o0KHWlLt+DOYMAFgNb9vCpqsLxpEK1dKBDZyb7cqPP/VD8mxq4Gf1Tp7zybzr2t3m9B5TefYM6DaZ7JiRGP8aUK2wtlECbsBdHlM141ivE4HSsDsZ+E3AemZz4rxrru/P4+PPft8EuE79qwoMA0TWbG0unUCpzSqq53PdA9rmoBDk/YVvVe81AxUJnpPHlPfQjF0GiyqY9ALV/2g+KPZnLNB8a5q3HCfLhBp14zi56+dk2Ve+LmtoBaxZ3++5H9eoUxcZ5fA1+QUZVks/LOWKzL9zzL+3CYhuoEOyR4Y1cUHWzGZCydM9g01BfeZ6cb8xAKfDdTrszTjLRIs6Vv2bqpXjWFnfH2r1utGuZ1k6nvFcyv3RbW96gHUE4mvi56y1Uc5PtGniWt5ZFw7q5PmJUAhuwS8/ge1ku8hdAp3PKNU7IMC4ujJf7vzi7QDlv6qvzLCOT5fffOWLYeSj3xdrOUF7OmfpxGGEQfitZGDVs9jZN/2MMVAMgojjIpnUhw8QwtjuhU40WnovcGASQX0feuAydUDt8MpE/YOmpFGd7JeeZ/2dNDUijhpglSbPYSwY5zA+1mxs0b/0wdzj8vNf3C73PnlSjql7HYE6K93u5cuTITzkGjrUEIWBS4pJZA4wjltsfmm/K2T1bNmwSVYqswPWAeLk8fl9HIij0JFVN95ERGJ2jgnZHS6fevHz5Xvf+3L59BenSVtAb+Qa1pmGIIoCDlJxOSTNXB0aQSTaLBVonwN0A9rWEgqDa2RX92yijoriojLSGwgvdE6W69dulHGyL0NDZFYHrW8h+guFyj6TGmkzxlF3GlEp66qyH2o4PGaEoWV7GDbRxaxXCEsQY9DIuTfxpiYyGrVwjlNEqfLPiHCGcXj+gBTw5bYJxxQ7p+Kh2W9rqXQOIyvrgcE9dRCO6YX43sV3Cxz+Hf69CjhcBuTP0ct2jiDB4tpeWVpSwMoMvVEfakM57T9LT9PPXLtcRsnGtBo99958fhwfjZeRvC7rRnCIBfA+Zziu4WzlGOTzpjE3oymwi2OM66XgRDocOunWAX7wEEEg1uw02f0xaIHtZkl0aBqjK2jg7+FkYegnP7lbvvqv/6RsUkf3p9/5VlkYGWfNeWhm7Yt1kO6ZG6irfvtn75RhPuPRtWvl5je/WSYI6gxBh20lEGEPUikbqTiXhjcOrHCozFZCvcSx/uljWmNAqT0hA9pN39TR8fNll+vrOAxRF7mKSInCNCMogN64OgOdA+opgNA+l4p8HPM5IRJSDbe6mdY4LaP09vEvPi7HiOacJ5t1GepfH6yGTY7mrRZ6yyEa1EVdHiUO7AVbYAAKuEYf1+1T/MqWFHEIC7It1dovs9De3735UQSVlhdX2AeKDsgCMGOpzSAjgTCYzncY1Djcs63FOXvM2mfV/pIAjCkM7Ytk1l6yzyoUumPW/TqPsUiWY5O9lSJqaZsyaFRb0HAz9rpNYRTulwN5FAdRm+VaWULISnElAasgbpPXraliKYgUt9Y15HoS8CR7IIjKVRU5Aadr7nmnRGfBvTDNvP97b78dNdp/jWrsf3/haummCfel0f4yo8iLICEAa4JRnaS0remUCar9WSikGrww6xh2wJpIa9Oz7c4SWaF7gK1FFPzaAKwTU1PlhYnR8hIBv3EdfiYr7GjNCodQibcdDqKnXgXbccCZYdXZN9iSdbMpzJb73nvYxx5tMcdolEENOiwf09P0zr35oOOmU5UBsIoKwqnWJ+lgrQ9Tbz1G765B7Ooe9CSpwevUNFtT2E/LH7NxAlbFjTxs+6jD7iaqswddybEf4JzwcLdfZ4D7EKhP2X6DjTrZtvSyrdEWAUhbwwjudMx2kPOPVhdqIjAe7ZwvCv/ITjET348t//zc0/JfQvm8ynVuAbj+KaydH0prZo1bAhHnCufcFmwQHfBhhM2mKF+4wPxemb5aRhEh6yaIozO3sgn4IlDThzJvD87s44VZ7P8yGf1BgnGXAEVkAnUam4h8/D3teeOvpG9pABXQLGC1PZclDmYH+c9s1xZ2ZXllkd6l98u9uw9CSfsK/c9nLo4QYIASS4b/2tWXGfMxbC20YUDXBu15VLXMXsnZciN9paSWZVZfxgNxZs5l20Vpp3R0sgQmAx3Sz6zVUyFcWrZnWjcAd4jXm5UzsLJBAED11E722N17H9IKYQ37Rr0yh3rTEu0IQSHpy5vUvG/vrQRNfRzwfyIlHdt4BCi0z7ADNITPIPV1g/27CGNLGNKtuA7GvBe6eyc2wyCz9neN8e/nDOnijHBNWF8mnTfRpr3bAWmuIds4sRc961XpXedsWiboZMZ2k2zw8rL9ajnDpPjx7f5zUZt5CxCkiB/Pq/aGA+m67MGu+Fkd2OBu2GX2lj4BqB/DRBMo2pvVFjcGfXvxOWSreP+Cx1CsNTAmmBTQu9o99yP4kvs3zqY467LFiuC2ByqqtH97Bj+j7EFg6DzJyOrHhvYRhE9BKsUfBYS2e8vadenDGfrzTMy664Ytls6oz5biTGdZP9eBzrw34p/pwCtUFWVHXK/Dz+C8jlYezEnQivmsqM9UYdkSMRgCZjT9iMw2+VUpoxW45J7IxEN8hV3OzLO2TX+o8QEaUH9KC7XEyZViEiECByqIZ5bYj3NtNWqxXtgxr+5DjJ8ZqghyOXoyNvil4+Za66NUyz3UTqCgi+xqByU0bYoQCqQjy1oBZZjQtKPxDHVvx08r6IzfhQnV2faoTT0W7drpczsLFag19bpBA33O32tem2JSNZEgGIxzss6m6yrm4Aywxq/i1pwI7yvHNu4xspt16OOZTh/n9GxsQHHobZzOYyW6hm/mm2qpD391TAVsTa1maH/EkZSla5VUkJ8fQK2Cfd7bQOBkJfmDvOdmDPMkqj5wtVexTt079TPitbwvaeApuOqDNT1/09AmYM15zKDy6fHGhbzP1CpQNyc1bfQdBKyb2Ix1mC+71IVG7X8FrBFYMfDivMdcNqrD9fmaAyBA7Nk4+7nBavX+4xc5Cs5XCINF4qAGPHldBBODaZjUfHtTq9JtosLFEAk9bX34/uK8TPJpE/spxZygC0QfJWUCcqv/9vS5wC47PM8B/vwatat3Pvxbzta/B4D1uy99HsCKM8qBEbYn5zoXsgMX0X8nW0dKCo4HWka6jRrCviHaCxDco2aqfbBMvDBZdoZbygez1Dw9pEaFQ2uQSKwCFd1kgayZa1UGPFLxqQwpMDPyKXUno0WKD3CAoKB6887d8t77H5dnc6tix3KZCOKb1y6UqTEc0GiLIpAmIqCAiAAVoLSKc7JGxs4WMdZq6Vi6Sp1sI7G9OE29UJ9U7hu0HoFs0zbG/cGjxbI8f0jW81r51te+Un79N18rw9M4zkRPVANzjo0+n9iPjbrAXeuVNmysizDELnQpDOQeoG6ZmsQ5HIan889CLfUYGnBPS0+ZmZwub376Spm4AH2GutTWdiNqihsQBXWzcY/ac5VDc4EyB9bQ2ctQ1GWdavjlueDDLMR85ZilIWiMZG7qNB658iMY0Rg2jVqlKjaUm6jZ8yCuxtdFfmjPO41yhxEjHFwmXFGrNCAclETM26lFKjpu1G7NcYA+pC3EHCqbz3BStxj/NhQdu/gegHK2w9gtLy9BGT4u1weGy+dpC3HRHr5mxQwIVMn36G9mnSYbsNX+Rm66eKIU6cnRyecN8MLu0yG1Q0raNTe02d4IxeYBzd/vUit6E8XmnnM9ZZqazX4cCY1DEmXyqg0184RDduLe/fKNP/nTso4j8Idf/0aZozi9xf6fYUxdp2Z8TwCss+WbP/tJGSLbsnjjSrn/na9GcKYfx1pHJ2qTlBFvjGg4U808S3mkLQXr9yPWzU9Qp9w67MKZmyqvvPYyIJRsTzSAptXRPHJn60T2USq9OHOeVjcoc9fIsM8d8WWHy8sbxPEeMVxzONL3P/iodKAEe4kxvUrrlV4yrJvUUO+0jZau85dLK9T8bQ43+1xKq5XO3I/THxl2nMsca0YHW7B1tEl29VH56c9vl09uP4Y+yTqHIhyBHB0x7qAzRNQ8CMjSk1UYhE7Xq9iVdG/u0RYx1q31AS6mCWJdArSMEpzQEVTcbQfQTnensopzbk1qRPwjIp7rvj2ykir+wvyoILmXNXAeG9OHA+krN1ivywSs2rn2PvZlkezNBhkYaz2HzKgZpAunJh2jNIEZrHM8VU1vqE4ZkfX3OQ46PF0I/bz5wa3ymVu3yjMcmP/2058rN3G2JwCtF1Xf4zNky8balpXgB/G/oAPyIdot7ZO1gAJ8nf/oI81zGvx6FjT6LbJM9IMl6rnH3mujFmUI8HR5cqK8TJb1OoGRHgMW3JtOlxGXdBlcpAlYw65GDYAR4BTDM3voWgkBqqowqlWJ1hAS6JS8Z87WcTw/uPsYwLqAvbMmrjknzhzLyBh4BhLYHASAnocWPEB9qG2KnqK2u0rQytdI3RQUWgukfH7WiFoPCNCI7EiCUyd5n0iNB32nWXqAgOftljWq3NskdTdmBfd4jQEZxXCkZW5Amfawdp76sPMdZH4ErNusgciYY0BHcTB+e221/KcEAUax539L8OZ3XzhfniCW1W5/VvaquMlrG1UahLUwzGsmyf5fmb6GavsUugK2qCIoR8ZzjYN8kMCBdnITwYojoj5jAxNkD8finDNDepbltg1JZbhUzzCa3vNftEnh2XXKnUcDt0F5ZZ52AYrzi/PQ+j8u8yipq8p748ok2V/6lTrhZLNnLtJHnBrwdUD78jLCGjgeYRurM9MokGftWXUOGXHt5hAiawPUw5tNsO6woYmGxVWVGxAUSrqsRUFrH6UI3WSjZa+sIHC2TfnP5elLnJXzUJbvxFy0nEhbrXVr7hcCmlt7i+xlNB44S4YAmX3smWPVpFlzW6paYk+14UPM7TmEiZ4Buu3LLktClfA+fJVeMow7vEeIZ8bMgIHCRlLeBRfmx1Rmd1M77nsqdxLQ6WEtSClXU0OWz+ws6uw8zzEUOtvbbOE7bPGnAZCsK6yGVMBa02HuYx1ngalfMrUEGwp3dVsLrbYcyybqb61Fxn4qLDaMD2TgvqnbT1okZQhS9fhPRoXhMun7qlVHL2UzLP5Um6MtquJv2lI1ERThWiW7I0NCW+K+6WfcZLBFZllKoT5W1FrhbHMO7PEtS8nnCMCqDdAkRcY3r9NomKTYZrYKalqehHXExwlVYc70wE8+h0qQ/M61LWAVRKsNkOVGloYh5AJgbUoqovd8BNKyhtVAZorTpG0Jt6U5kw0Wel+Ce86LBNhpP0PPg3+e7anMbrmjglbp51eALj3Z88OAVtq59ClOabJ8pkHV8EnDIzOY4Dzih7Dm2lh7qgL3wASyVKfVdpCChXrvKdCT+yp96bT14ZLVs95HajBnrs/ah9Wa3wjEOibPZRUDaKTnY+CpSVTEOPkU+nUBeHOtx0/17U79vKyjTPtT/UEBUnxOgtOmRjgz3HHZ08+Jf9Z/N+3Y4jNOX+NFc9ry2SrI5e8515ldlIqfZxDfDSCMIEV2Jzl9rgpAGhZPsChj/hOwxn/1w5rTp4bfcjxO70FnqAHPecMBhj3PXUsGok7H0+eugnSR8MjX5uc5PrGaYo1lGWKtKXe9a09IzKyvrnDu/NsBaxPpbgBrzFKdq2bw4gSozxV73jUQrxPAN/3cc22Ebxfj4s1hFyg5iA4OPFsf7AoimCTIaJHoXv//mXvT5kyz40zvoIDCvi+F2rfu6u7qJru5kyORFEVSGzUaSVYoRv7oD/4H/hf2F0f4J8iOmPHYjgl7NDPSiNtIFNlkk83et9oLVYV934GCryvzHKCoH+A2mmBVAe/7Ps9zljx5Z955Z7DtfN60B60FnqU0XVDRxijJnBiZRFuC2lfs4B5JvU1tCnsXtBdZ3OWlJ+WDt/4rGVZKHD+lr8iwvoBQyO+/9OVQPwtKVzvEtJWx+jIblwOYAxTRYlvcmGWL4cBhJPtxRB0c1SzlHJTdQdrCPCaSeo9s0dEOBlsDqlMtTY1sXYZUcrFmE28jH/pZApY0cEcRbd0sD+aelDehMt5GMGcHUZ4RFtlL0LOuXUB0hMPAaNsqDtUyzt08k7SMQ7OJQxrnlbRfaSRc23qmIRy7gWgLY9ZOERKccSJl1iX4TI9nV8rMveXStTtYXnvp1fLtP/xyufG5s0Gn3Cfjq8CJrVNUwbMx7wp0Q5hXNEG3xcJoGZ0EPAwdkClbKXfuzJf5++t4WE/LJJHiy7S8uHblTDl3hcwAhczZw1URKpRxyUypdxX9FYM20NruJEU76DACfEYtImn+vi34yJx6cNcIm79vYalqRlLlLCb02IjEa3B+QxyEBR2U33pYRKzXTRo0BrKf0Mxso7MDEI9eb8HqMYBheyLUbVeelOW5x2Xu8Wx5/EQVSzNiGnqjywIe1SfHyoVL04j0rJc7tGTYQBF4is99BafuBaht0nO9rgfKNlEsn0dqXK/9PwE+BxLr+Z2Hu2smIrPen1E+coHdZiR1EDIRW50ZAU6j3jkGR6gFr5TXP7wVdL9rk9PQy4mUyghJE5ACY1zbaOdT1tSlj26X7/zox2WZyPi/hyr+BMDaGaIwBm2MWlKnyfi+MPOwfOWXv0J5F3CBmvXD736ZtQ79HVDeQw1nIYse+4kLhFH3AIuDrGbG+TRpmo8A+T9/sMEaIvuAquirn72B06NwMmNPjcQKdOCtfWrIAawDOO2drGf3U8ZH8xlCOTBdn2wAACAASURBVNp/GYUzyEAG4z5td2beu1UGcGKvQIW7zFpVWGkXQ7XfO126EGo6BFxvAIzN5Ct2M8B+tQ5SqqS95pKmhRND5m2W3sJvfXi7vPP2vTJPD9ldW2pwj/vS02zDEI6XthKaWjftXibpU4pa8OBpMoQ01x5ij49EgIFva6CiT62ZnDTcAtZ9nINNgmNL3I+15wafbH/l/GiPBH06HyTmQozI7Mkw1z2rGigUz0PmewtgNIsRXmONPyYzdH92MZzp8/SZvQZAGcfRJF8eGQ/nJBWak07ujaSsV9Z3BYiNcc4ygMjEY2suUBf5jZ//PLJ3P794sfyPN14pHYzxGTLF06x9Ei9Blw1Cg3Nu1kMKMx9sdljQ6CoWsK5hC5Zw0G1js0g2c2GdaCeOaVCHtb1e3vY0sFnO0Z/6BmUFr9CLd4qgwimyokEDr6C4ZWm8aGtL4QFktj72RRSQApr5/WZkLpNFEhls7885BLCuUgP+MYJgt1GXXsUGe3Cn6EV6N6EcrdNopoc7HKD+9ew0InYIMtk2aH7RdiypCm97I0swot2IAnHcguvLGmmdXIMSfrROpGeNokwC1shGk23bUTkex3yS5+7loLZ0wZKJblDOIVmtDQCr7W+cI1s/mRWx5tWx7+f10emTdXSFvf1X1Er+4eJcCFF9n2z137x8pSxMDkUbAIfG2Y7+l9QqDgDYpulvfOXcVa6N2i/DvAkFbGZuBhbPWohMeYgNcA5Mwn4Yo+RD6pZBwawTTGcuHdRKeWzeYKznrOuOmu8Qv0lWhW1iFCDaQtRjBl2Hj2F87AGKbz53hV6rHCSn+L0gihKBy+dfwFb3Ub9K+YsthnhO7WMIWXkO8veWNQs8VJ0kBYgUWzJDHzbD/nsOfhgoM08wXawrJqu3jf2Q2tlLgElbqXKzgZQBsv6XKAm6dfstwPIsN+942I6oAQqZDitQgWcJugAw2d/DgH6lM8wabrHGFjZtu3VYhpk3RcNUIF6HGeW42RfYHsJ93EMfQGkdAZ8ODk2BnjWpnfb15r0jADbtiUGCDDBzFhEQlpY7zBxGn3fWXcfTXsD/Y9g/zJ3ignwLxh9R37zC+knNiiq4ZAImPPmWobAnajKfWvbYsofoJ81qPM3aVsFaerlrZwgq8PjwKM+AU8iznGQeoRlb38xHy/4SmerY9xiwcK2EHcqzO7PvBG5CWMm2OKx3n82esEZXuDfXziDBd0WCwkqxjrMVjoEDW4ah6izQj0B1gtXoW+x/AS6yNVbUfvr+yJaqaJBiPfklGMPZlfkUgDXFDXsAc5GVxaGXHm7WOVvyJGBSMHJL5eEKHMJ5j+xPq59NwBp7pP7XMpIRPNEWR9qp3oOAgjERxPs7a82z1UizYWlD9CMz05UBu7Ap9oH35I6ARGZWW/bPcVcRXqAqSBGYW67g86nKLGjtM8PK+pQSLGA1m+1rG1iLUqXIQmcSIgFnA9rVZraThFvIQKxZu1xlGRitdZoVwIW7V+cgayzr57iPte8BWHOG4je1FKQFKlvWr7WuiVFsCCnsQIIz39yuH/6iP6qBm6jVbZnOev/HuKutjgYmT5zQfJaaRo2ESpvDmlWvMLQCNg//esp6NtYLZCY/pitAa9xqYJbqtIbTUIGmgQ/9YQ/MeHUbL0vE+EnVQIlesTVL9xvzV8FqBLAdF//CPblXZHVkBl93jnPC8gMA6wYsEANyJ3owGQAKNkClAyfabKzAOll1Tx3PR9yqz5H7IjPe2p0c4KYEHc/vM/Iiz07PVAOdoyTgOgCsa9h/95yCdHGvis+5xyNQxne0urF+dSrYeqfUMQlBXPqP2ysZ7Zcj22KxdzfWl8vbb/wXGEefNmCl4f3v3STDivEJsO6DmW4OakUa64y0VjAb/5ZioDFNYGQuheckSsqg0ZJl6vyZcublc2WftmwzS4u0L6AY2IOrrsMOIy1R8qQDiGEQtJpeiwNaldvWBkIDw2FEFvPjBw/L22/fKrMPKAImYzIN7/oygHUY4GnUbIHswwKLZoVorOUKUpdUIB7AeNvUvhfqci/ASadCeqb0MU8bo6A9Rsyge5zmz3XAwhyUyUPENi5MXoAS/Ep5+SvPkym3ifwCClv2nrNuqpv70rkkY7OuHH4HDspgOXuxv+z1IDQCPXKBtiHd1AqexWG9Oo2C6zlElqAB9xCFPcSxDGW+oGqh2EnkcR+n1JqtWNDVkKQ/k/VvrbA/lP0ik5qoNECWG6Ma67aQ6y9joUcdiJuGf1iu1mipsSH4v8zuJnAKBVbNlD+PA4KNgEjECLVG9q9TxGMfR0ge/wbgc3EFiu3KY8ROqFlehbY2z5wBWLuJSJ6dnipnzg8xTithtM6MnwmF54coXM6jCnya9hXnGfebKKteoh2I4NasziYH3SYBAekJ1nKewsn1UDxUYTDoWBlZjyy/YIcDZZQaEx2SbjNM8VwRf48N+6y4yRq1wL/A6bt9dw7QMkmWih6j1k9HBtc2LdkiSeoHIexyk1Yt3/7ZT8vC6Fj5m9/+epklsxHrS9ohm74POt4wXtcVAOtLryPAw2ZffvFSmfnOFyIT28Pa6lPIREp1RFzTwObhkMaoRYGdmg2CP7cXDsrMumI2I+XiOWh31BI+hWZ9YC21LZiQHz8C6B8xJ/s4SnuCpwAaOhcezimYYXT8AIqu2YaZewQV7s6XEdbYVeorp6kljIbn3WOlbxzxK2ovd3CyVAA9xJHp5SBWYVaBHHtlnlKoqNqD3aNt6Kkz5c23GcePnyA2QoZlAyBNpmkPup3GLpUtFQkZLS9NXylff+5ieWGI8TrcxDhSKsBeVwk6BQ1URM4DOuk8jAvXf4rzfcAeXeFZFgAdq+z9LYyNoDXoU/FSnSvVZ8nWsOf7bV8hFYM5YXmVZfbFAxzQe1D0Z2n9sbRMEAkbcRYV5Rcw1lewJart6jQ4F9H6ybXFRjF3HtRoAzo6/hXM+rNo4cRSE9j0I0LzuV+9U17++HbZABT9L1/9enmDtdhHEGYSyuCkSskxds2pqq5ABAFzHZtVXeOAeYwDvUztuzZWERkFvZbozwwej2BVtGzgPd2Iq0zA2LhM/clnoPVcJfigELOHXah2N7wRIDnrWNNOJI0ygH8AE9e8pR4pqhd9GSMwIaDG7hCwWCJYdx9gNzO7TD2Lysca2VzK4dzIdDFrSDDP99qebBgxmgFUUgWVGxtkPtcykywAVW06LBfXMuCgU93J+tpR7A2AZtBCZ7/1OnZhCEB2ceql6QsWhsho2hs47J8gwf66rIVNsqcKv2hbte/SywwuDTMP0iV1qtfJttpO5TO8788ePSjfgB2xDSj7wYuXy9+/er0sAzxUC4/sCc9mhmWIurWztIG7MH0BQSlpvjwTwa/7T+6Rxd+KdjJ90GYuUWYzRpBKVd50JLX1zziTAaJOgE44J/xnzWa0eyK42hWANevxzPhZ07mC0/Bw5j7fT6KF1auvPMfessaZQADP2XV6mPrgC4xjLzWmm1G3G3Rg7sN97jwIiIPqWimkQZXkmiP2QSVYZXbJcpfmvGfk03GQ0kqNInZAsKdtNtNlPeLC8nLU8F+5eJla5I7y9js/hXlEq5hTRPrhk0e42wAgWhIbCL+t7xDExn4MYrP7CV4rHqQ9X4Z+tohDZAh8gvEdDDowav4EgVQAHkXzwDmNWm0Aw8LqcqgAa/fWOJcFUI71qPX2vM6gsr6u69JsbDebYxgwa6bPc7arY6B8AMV9AXugyvoE62mNcfuQ8qPH2IpQ0azgp2VyGniMzF6o0kNTJjgmQyzbxORq1NcYJFg1IA0YGzAyDCMC3QTXq/O6iS2P9nGqqANiU+U7+8fqCyms1ABr7EP2mllwW9qYXJB+G7Xtsb4SADuXvm8AsS/rYj0D9KmcM5WWBXM+u7Wk+gQ68wJWf56+cJ5DCVYMEGnbsl2eQYR0STKgp18Q6riWknEPUXetMKL0b8st7CnPOaDDrI2JlkzRNizrosPGN+/FNcY/Q2nX7+rTVOhWgzwNsGbwI0BL/YiwJ4xNtDQMJkON17HPA8MYjKx9YL1k0uPxd30+M9j1zGmZPD/WxIF7Jf0u7Bh2Q0EpuzyYNXef91jHSkDavSq3UsDz7N1npjqZQFmyVEFx0EkzwBfrixsxONJAYT5bA6z5qaKsYEtV2k+njIxngE+zk5lfjGk6zmQ7uQFWa5bVm2qvOwGsx9MRn9ACBxUdJliq9xVsvHiWBLM5jTlbDTDmDzMYkIHffKZ8SU7gcQYzPuvkvVkXmw/R/NH4V31PA9a5Zk9AX/v8CGwEYPUoyjvUvtY7zHe0LGsEBQL05Lr2lc9cxz3YgtSiIIMiBmMaJrLcZs9AOrZ2E5bHAX5NAFbP9AgAZcLpmK5VwXHY1zYW+XBxj03sKWpXZbV6q/7aW3Q8tDFRgubDJWPS92rDLT3o145RGtJFyZdMo01q9dWRMXhyXEoVfgjfBPv68QGnz8PSGZjE16VbBIHQLYL6O+ARWRRhEziDdilD+9XrfwtNGK2iT+kra1hR5BSw9tnHR0MStMWkCRicyI1QPR+doHB8MlOQh7B1AFIriDAhOtEH7XWUAZu6ca70XeVQoXn4EzJCKk/loqkLOPyV2Bqx+HVYbA+gI6bROd5cTJwUljkouR/dvl8++uB+WZxbBWR2lnNTw4AoDlAyOstEE9YArErx+1kerta0DAEUBhA1sh2IhHYjMlF07xoKQXn7PBKVAFSMYHxMgh3SNuE0UV37pfVN017mCtknWhKoerw0r/AU9VVdIyglY6yVyAdgLCySUSJDO4naZC9cR1tZdJD2GcGYjlDD2G9ti5kcntGI/SHepIvfJGuvbRdwOlQaO5BfrTGLscpNmhHJCPHEz7I/Z4vQJ3BrEuAnjsbJRo5nrYeMC1DVZK/ne6KvWURA+beeN5EZ+7hZ98WpB1UQgEBUCQUWAPkY400Gjmc7kOrDZ6xt47A9hK69cBfIgDKmxvtwmIOQTDMcLNXMJs6M8JtVojNrZYSM6jAZ001EtFapFz6gRq2Tep9pnPsrZAvHqdEsPfSFJHq+hACLIrHEciMhP6QYCk6EC9PNJx3TWgJX1iDR8Ski2BOo5npot767vjvqjSOymlZ3G6r5+48fl19+cBtacle5SpZqHGfNjEYINPAyAzAKT3Xi3H32g/fInv2szE9Mlr/77W+UWeiYOk793NQg4HqItgaDAMppRIeu/PTXpRtnbvmli2Xm258XbYezN0Ctly0Q0o62w7r+qfFwDvzP6zMNaztkiuiF240jyf8ChO6zNqz9DMkpQP7+0HDZZH0vkGFZIKur0qtqjJFBA3xY99bU7LZw/FaeYFDJco2wbq/ScmUUgGObqsG+6XLx8itkbFHmZc43cTT2McLdtqsgwCOFXlqlWZY0rDqA9OUk2/PO+7fpBUn7Bwz24uISvReXw9g9td9u0BShnPRdLN955dXyjesj5eypVWo9kTxin+rodCo+FedF0q+0J0FHC9PAnwDWI8ZvExuziHM1h0Fdtrenwkl8b0NhUalxHKr5BeZ+HFAySjuTFbK/8xjeBzzHPe7rMVTKlSVbsmS2SidWSuWLZENvnh0rk2bAFQapoDXYJuxD4b+OXY97QjBRI7cZ5cwIaByJBBKu3LpfvvarX5c+Pv+nzz9f/vqFF8sazrUZH2nBmIHY2dF6ytYbQUMGoGHfVgEkC2TF1ng2+1gO4AyPobw7xPcS6+mThyuA2Gw3ZWlC0BJx+AeZswu0W3mJ+sqbHD7SqePY1SnyHsMxTRuSga7auornF7Ba2xdZc15jfCZrAhVh0b5UXjFO8hJUpxlqdOZWVin/QATL1jb1IA0FYmmvKicaLeS9UatcBcb6CdjZazIzloAxgkPR3gWndh8AGiwbHF4zr2ZjrUE1ozoghRvQYVbV8arxudjbOjR9BCPNJpmplUZqENIsomIR2rURAILiNnarVZ11gLUheFvFzs4TEDAw082h/DzZ0f/uk1vlywQz1sn4/d9feam88cKFsg19s4O1ZUBzhPrUMUQpdAZGyMxrH4MqtboUgNU1O0aUepj2T+O0GxJ8m01uTksK3KWzlmdrBbDhqTkqZs8IgkXfUGmPCq7xXGoiANg2AXNLiBA+RtNhHVA1Kh34+jTnKk3zzAYjGzQydIm9SpsWPmuOfWhbqXCDArCaIbaMAUE1ALDrvzmhgtno0YstaTYwRQXrvRnUBTyq+eC1zFZvck86tbYoUfRHhssrL70I2+geAoxv8ayCb+Sia/2q5/k+pQIbW5SNUL8KxCLjSHBRUTIe2Ppcg5SWPWgTpgR3jPsidPtlWExqXQhEo4UOQMH2KXPsZ7OX7gVLgfoBETv4AmZndWN01MLpdV2zt80eSwnWvqmbId343uMlbFXtv2vGHEbDR/SRfsjP7V0bbSkiI1Ehq85w9FqP4zjGY2RigPWADwSY0e76yj4C6Y6nfbf9HqYuv5+1Gm1jePMGmRgp6u51AVBQOmvmwwyrAN0sbQSOApwAPM28MlY+w2nb8GCX3B/Opfs6wDN+nL/39ba8c2+awXW8olWWdW2WNnn7ZlhtzVHrcX2WZJZo5tMHib7C2Kesf0xQGaq43EvQzLO4N7LtZiGDTMlGl6q8jk3bJkiRrT2yntUzKk7AOPoq5Khjm7TUE8CVN/kMyAl/KPeQZSYJkmr2mXFtbeayVjvVgVOgzx6wloWl2JRU6lP4Jm3MG403Hzx9K2/NvRPBNMtWGFezq/a3NHjVYx/07iHWr3NPcKFS7uN0jD0ep1mllJ7sowRx+tWpFBvCa9FJIYzDcUleqi/X4ICfKaOxjViAqAx4t6xpY2k1sBWnU7sPkxvafm1zfJkxrH54/UmzS/HbCiwrZjwGl8cgOsYlAWvzMptHkwPX/pW/bT5s/UfOm/dv0CcCFAKxXI9NdfoY3PKmWJ7tzgNYxgI9nv9Umv5NQNuAn4PcsrHeWzVpMQfHdaVqTNTMcVC76/1nsCLf7bfUf/dOiJTlwRpCftZ7bnF229bmgJIoz8229k4A60ntqp+Wvk6F0M8A5NBWyl8mAyvmutLhIwhnqcIJPbiB/wCsBM6G0GQZRRNApfRtdHPWOedsEZaaHxn4iqC1a41zZhDbdYag/VAP/ag3eA+BZX0MVe87TuEDhmwJGVaCg7/+KTouBE0/ra+ObwpYoQR/9+YXMPbemY5jjlgOeEaqwqEJ5yppujoHOjdqMhhRPGAzafyN+vVxyAzCdx27MFnGX5gqO0Md5SG9SDeo87QGs6XdQyKaBaGx9adGqaKfXp3I5N+ns2iETqduDo64oPXdd+6W3ZXDchlq5lXEMo6gGC4xoBtEE1wsUUvC5PWYTeUg6Yj6wbB+8fmB96R1q8SqowFgPU82cBpa1DD31c21TuPIHXE/azzTYyiTj5+OAQqom9nqB5SeKZcujZVTHJZGvKKYG3Cj2MsIQlD9gGMVlR2zSOXY6gZD1Qq8U9IcIG5jbZxuHbvI1Bi5ES2FMXN8njXWJ0ag9W5sNSet7iEk0sNQ5mtjqz0TuYmzhczuPhm3Zeq3dhE8UaBC0SHVfjvsoYeiYyeRRE7XsoejI1g1adJJlnWEmiXFVI5YyCqH7UPrXN5aLh/f+aTMzdwDsO/U+pkJDs0pnCSEJXimIajY3X0AfYRIuqnlHYZGBP8LkEObHtXI+MbFKOcAjZN8/qluM03bZMxx5DeNoNsKprtMEKlW5EkgqY2y4sdMs49sRF3QMk1LhSEc3XQoaoxWLCIg9H3OCNk/Kduvf3QLB3CZ606Wi2emQmnXV6TLwRzy/tNmWN97t/wWGda5ycnyfQDrMtH/XuYdwVOA6iHANUXJxu8+LBf/6a1jwPoQwCr492Z6FNrA4QrqUdAo6wxVmr2HejtUPbv2ocEaCDIa320BZKyzOOlibdhLdBMnc7bnqHzEHNxdXMQBkuqVr8NXCcGqLta262AFx2/+0RKtYvaJ/J8uF1BFVWjsgBq9cyOXy2duvlZGpqbIaEovw7GEadBHhkRny3HpkUpp2UAcMKojM4a0sPno9l3aljwo8yhiL6CwuU6hfgBW1xNr/DTiINfHnyt/+c0vk0WHNrY5SxAAcS4ppTEEqVAqbTF+EgcGf3f+rE2y8aHKpACHFWrO7iKK8hCV3A19DzPv0QuRujb+HDS7AOA4QPjlzk4/c9xPTTAO+vps2Zl/r6w9QgiGrLACaq4fhUmuXrhYXrp0vlyCGjPAnjdDaFbBFaCzYvrXjJ4sENU/e8x+sadS5ILXOX86h7xmGKGbf/H6L8ulmUcIc42Vf/eVr5Z3aX9wmgDNeSKfYyyF0+w/BW3WCITMcx/Wp+psWz+v46hoSmRmRgGeJqiY+/kV6Li3lhhfBGugMqu8HH4BjlQ3QYvJc+fK87BaXuHwuUrNZq/3HVHY7Pd5DFgN8lR6vHvBDLxZXcsw7HaqbvV2qF5DB6qvi9ovM0Lcs1T6JwQOF6nJF0SGI808Weph2YWZlVb7aPbFe/Swba1izICaDfHbz4yD0XpU1qr1qQqHSR/1Z9KbZD1ITwqQHr5Wqvh6TR11HUe1EXRupLxrYwVAri0FhC6ionxmkNZCrB/naJuNNY9j8YSm6auArC2CYgY7u7mBL3JA/w8PH5drUEI3mIN/++0vlXsvvFBOjU1Ti2rPZlgIAKHTOOp+C3ytwV3m3JkFOE2MTETjdemJUdbSQE4NFDSHIbIkAWRrlFunVgdQp9i+nQFoqsAHNktAqAryBntmfuURyr+PsNOdUH8vUEfbx+8IBvuZBIsvUb/aixO9BMtlnvpVbW84gNyrbXLMWHtmbBNcaeeEe0+lXHs5m9kNpkdkYtISOtg9ZOz6acUiNdJaYYNf62SxDdq5ntYIlg0QxHvh+rXy7odvcI8znPXMU9CBa6ZH0R3A9Rospc29ZZz9EjXBkfdgH20AWM2CPlWJl3UwYdsQfAoFvtZ1ntiHKl+rgj05MB7sg4VllJgNapg15D6GCDpvsZcGsAUySnbIdpj5M9toltAggmBlizVlEM56rSfLK5H5tDf8Mmtiled6NIMS8+xaCC+5xyMDGYH63OtZN1ndYEEidlQ7pk3RbFmvau20bZ3GODNH+bsBEwW9ghHAe9bYY6ustUPVm7V3YU+yXlQzKIPA72R0ZGDMjF+vPbmZD9V4t21HxbOEeJcOrgJ32Om+aJHj+YjdYj36MwWzfI7wOQwW6lsEiEndixbQspQjviLDah/XrEON9wT91jFMyrA0c/05n9qWNj0BWBWbSod3g3WxbR/IGEMDcWT2oydssopSSKgehWH73eKZlQwXyTOP5wgw98yX740ad+0u867Aa5RBZC4qMr2u+eh0IJuEPZ73kBTv04DVLvyZrIbI2sgAeoKTiBGwP/0ln99KsfzM7ESgYrBnos8rK49aYvuT2+JKMZwKjzIOVQGbJ1tNzoRX5vkhYNJiRVmGHRmS6RJ5CWnEbZ2F/1bXiLtF9zA/PL4aOG4/y2xmO5+qvxugPVsyhhUVBIWDlL79MerMXzb38cR/qq9vYDiSHw2w1ntpVGinoGVUG/A6rpuvCYPwyvzMYFTFQGTCJQCrc5kgtn0ZoE/Q69syYHLy7JlQy3XU1k4+X3xefW+7l+PMZltkUVKW9yF9PFiM8RCZ5DlmoPMz7bb1766lsFvslX3szbYtbTjHdzlPnrK+I9Dr2Ma459/1ZSIJdez6VdBaHzLGz+fLp8j78UTWB6rlJEEvfobm3eY8VLqx3afBO4P40JaukNEAgBJYhFkWAfrI6qdCtEsxMrQ83AClRGdoaaNA4NEevhb+v3OxRmB6z9aUfK4+wAolHm/+9D9+ujWsAtbnAay/9/IXop4kp9xRS9Da5Pd9NqMK0dCemzfrtkdUUkcoA0ZSMqxnUKEPA0kWbQT65NSN6dJzcagsYJznEOHRFkcNFv9npFSqZ/QQlRpsHWLtE5TRlYwKRYRa5wvja6uNx8gsv/5L+r5+tFguU3f31ddeLENnT1FP94TIORk7Gnoc4XSHyolh1rap65+xrmODeO8YN657hvT5dZ7/nP0xee+pTiiURICXMST3t7rK7fUB/pwqm6emOURQ/8QZvUTt0OiwDdp53j6l6RUWyv5r0tmaAmgCEQx19HnMTGnrwWWvSjNmsUhx7iNeGPeWuZtjwNpoDXUPt+h8M/pNCMeMVUyf27QantZUO+mu5vBslWFfJcSiqCHFtLNY7V0HPZPr9nMQniJquIuy5baAMw5Uo8CIywDEO3qI8BwhWmPjd8Z7iazpoydzZXF2jjD2HgJGiliN4QSMExEfjUxaFw7FkM4oGfBTRHCIVUbYTIfZNklSHTUSo9LS7GlHtnKTeqZ5nJUlskqdqEzbL3TIAIFURhzY6L/JRpU6nRln1Wzpqzc2Qq3sUNDVIjIhvSSiSjqKjRaJOBdRJ0XB3vz4DkCbLCsiKiMAUTdx5LiDgoWTBHC+8dbb5Ws/TcD60298vexhFBgy1jmA1hqhcDARCbkzUy7+5O3STQZj+ebl8vB37YmYNRKnVBkEXNi6KZSC65dOdtDlIlruHtMgukeMEPtePp/rZFQ/waKPtce8rPPvGUDWu9A0bs/TggGquoGF6FXnnOGo2wtSStgT6rLu3HkYdMke5uIMKtU99N9SPPPS1AXohZ8B+Niuh+ypPfQIFJwfOhtOl2BSwKpKc2ZCc53aLuPJ/Fx5j5Y27773MY4eLU+Y420clac4JzrDffRm/jq14H/+zZfLmS7ofisLpRMDGk2I2pkUjoJ1SKYgpQZ7oLsfNNzOMY4yFMBVOljP8IxPoLrorElLSzX63Fcd1DAfoqq81H2+rAxfK51kwxTyMfK5/OCdsvT+D8vMuz8n0zwb7ZpsATFN1vw6WdbnbC+l0Yc+roq12fsQ6GF96ax5vLse+qzB13REbVeN8IsPudfT8eKVMgAAIABJREFUgLjnPr5bvvFPP+V+u8tPvvD58pOrzwOgKZPAqR3AthyquEfd5GMCCI95ji0Wv2vVGudu1JT7iILY//awh/XAfwojrRApvXNLATfAG8I2GdRykfL8zMsg6/Iyz/AZGAo3EWAa05kTKHB4xnrSMQsAlS11EsSmA+e6czWeth6Lb8x6mUdEyF66IeIhoDKD6aHFnpwlGzkLXXKNoEHLJmm3ddhcx63uz9rzcB8FrDjqAjkF+vyOzaWTLuPe7Cn7OfZr3Rf+XCcwMkCslaCpRpaJIBG0TcHuGs6+e0uqnvMUhzffsgJUnD53drycQUzCfrQ6pbbvWSPrs8j6XKIdzA7Zn6A6VnrkGcbxe4Cmv/jgVpnksH5I1vqtP/yDsvn5L5QeyhWipVb4MSm4k2IuCKEB/qQ5DhEsSxVJneQU8Epn8tlSjQQGgoQGWMOX4fPcswaGbOsSA8M87JAJtD5TJ2kVsYuZJ7CLFhai9OFF6le7oQOtRb9SB7qnnL/wHHt9sMzCQFpDzEqb1zIWZmzD+fD6prHjrLd29BTZP8AVwE8bduxk6Ud69sbaAARh133mHSgv67AppGabUdOmegZcunyZzGZ3eff9X4SC8FMYOTo/BmEy2A0ddG+N+0VJ84CMKWdtD9+eSd7HFuvN7CrGmEDS6TIJYCVnFy3c7Eds5vSQQOMomcoznC0q8ApyBaxrXM/7VBRHyqv1uGaBVavvYy/1CFi5B9exqrFm+frVvsD2LdFubZIWSpucSw/nlljba6Fmb3ulRgnO9kPJ0Em2k8SRzL65JlyrjaLXQ938NP29JxERNMBhMKDfXsiMs/dlQEJxqRVs7Apr2GB/UCvdjxVUuXldBzIT7EHssyUbJQMaZlD7CARa32stcYJAVejpF8r1etgDQY9l7bnfrKW1PMp1EurtFQC6P/17Xlc7kcDcB/Sa0Q86asqzl6OAzoBQtI/iXgxKdRAQ7WTtDVCeYAbShX+guBLrcp12dskiSSAe3RVivq3hzqxiq8dr9bEhGlkd9ahXjT2UvmhSRdM3bGTUWOP2iA9wm/RdgxK+Tl8hgJqBSN5jYCPhAL4nQfBn6fIhhBW+RBMoymxzskQy8BuMPD6/h/EfHTbA7Z43OJ6MoASZJxm64yyhzxBBh5r1rWOcLkDtux26IAIsQWsCr5N2L453E1vKDG7zZeITngGw7ZpZOvKMD13HMfa94CgR3m+8N35XgWyG+vPrWYqs/w6ApP3LpHDuiQZUPfRbVpLfHdckWy7ybOChZo8dtwSriTniTA+QXu2nf8bYJp1aP6Gr1mdnS58qUnV8r/V+44MzQ5nPkHsoAWv1rb3PpHclQDQIIw6p7/F91o37Cc5MMChkuEUiyjM0AeuWwTZsUGh3RK103lMrJ4hxDic/GaaBsuoeS3tS71F3tT67w6h1TMG+ZFRl0PN4VnKvOh8RNeb16o0onAfLZ49uHHv443YwkZ4fwmYGY+ocx3pirPsRE5yiheBg7yglZzBmeM8OwNve9TrC2shtyi3WVx+XD9/6MT4m5VSf0ldkWJ+nhvW7Nz8fVM54mERz4fDG4cqi4LwMERybzG9L12X07VGloI7Ry4xi5KIwSdqj+A0GbIzaqrHnoBkOdpYnOAG2MNiNjB11iIBEC4WzZiE3Y2yESM27hioNJ6JxeehZi2it0DuoVb79i7tlcKe3fOVFmqW/jIz/HqBpfQ7nAQqKsUUdXg1QHAbpYNf/i9ou75onKBCPygTG6BxqvWf6cJxOA+ZwFB7iJN6njvXxehcUxMFyePoCGahrKLOOlRsXR4hw054HANfPsx2RZdvBOMsljUifizEveEzF0PCbgRAkh6hBo/vEs1V6b4y9m6Per5vUT6mANdkyqghXql8z5vV9bsi6L5ICHIbPDVHnUuOtETfbKDUSWm4nc9qPww8kwBEHtAZgHS4HgM59anKfqjzajcMHSBXEb+ziDCH8s7ZhywRAq8JTUNQ2oVGfggI9Ae3pAs7/FBTYIcAKydhyynom5qFTunMEkPO5om0HfzHK7MEnBXCIKNEpKK7Wxs4BrpahsPahNDllBgBnwJY/2aahCjDwaQ6rh6uZrwkcx7M4CwMqRh4biQSs2YQ9DaFiJjP0lHrjk09w8JbLVP9oOUu7Ghu8m93zrOzlIOyH4nHjjTfK53728zJ/7nx571tfp25UhWuAtLbZte+H8vcxAOHFf3oHwApFHcA687ufD2fEHMqRYIcWSgMAFxWD47+Y1wQMgoNgLERUTjBvZEsH09YqgFaYAmFk6to4BMzu8tl0MiwfEt37mLrCzW1pqzAdmLMDHETVO63Dc0OtQnecuT8L0ACwAg4mp4gO4xjqqEyMj5YX2Efnzl/kuchY4Ix2H/aUF69eD6BhDbOZLYNAYYir0+bhsolx+xAV5Td+9T50/TtlmVYhWzIdAuRBB6Z+9b/9ztfL116gvm9nvhzh3LJdahRTQ8v9KcbmfohTP5/xaYAXx9YyAag4BFE2hs6Ulc5+qLOAPmiCOiDRBsqskCsKx+mwjz6yUzfL0PM3yzBtZTpRJN7iXu4iOPXw1/+13PnH/1yWb3/I+od2ijNoW6uz4/SyBKxfx9iPEZixd+EqICoBc2zAiOEp8NRr+xgDYTpmAkHvOdgijD33OcE4f+P7Pyjj8/Pl4eWL5ce/9bUyR5alC6dVZ21FBWls4Rr7z2c1U9ADK4MYX+ngXjFJ2C5sbtS6JvDZxPl+cHe1PEaIa3uDPcymaQeXegDdZO/PMncvQG1/lRZHl1HmjYg0jqyHlWyY40BItacd4SwagOQpAZen+QxBXRfzPEcgZ5dMZNjNWL2ZEdgmO7wEFXx2lUDVPCrWlEhEBFmbreGPQGfI+EDVxJELZ8Sa4HQGHSqdajOsp82MA4QOGGcpVW4F6Ylm+NwjAljZJwb1HP+oSeVn44hkaWMXGWfVys18SPVVgbUfB9psaj9BmoFRas4UQWKu9gA6hNkCqGwxlkacvY42xDrAU6hkS/e9RJbw2x99Uj7/wx9Fi6K5z32uPPizf1U2oboeQXmMLFrsVm6pnlspqGSQMzNSLaKeNUxp29tcRbmBSqAVsDbnRMAq7VDRqFAGrtkowYijb3B8nvrhuw/vRH3RpXNnUQc+y9gQPTcQylnaRTBnYvIic91ZZhfIDjKu2T8wgz7pmIX1iDMmHGOew/Y5w9hdeyXHfD3j/KawiOrMZJdw2qMtCbZmhzF0bwvSfeYlaGcvvniDNXG/3L37UdC6zfgGjTGjb+xhg0wr2AvU9mH4mD1PEIMd5RqbPOsW567Kg0Owo6ZwuvoQ+/Mz7Hu4xr7xbJ+A8nZmeAIVZq9hj3Dqq2F1ZM9NbCL3aCmP62UXwCp7yOpCZ871YzZTenAAVgDfKsG1cdgPmzh4D2dXEdBahUEAXZxewxH45T8VpxVqyrZZ2VomTmKdboZVUBrKxI43+gznCAaeO4ceAwA19g9BwD7uc4iz0XNZ6vMqfsyGZzDPpsJvsDoiq511awJWA2qWtzSxGT/flkdDZFD6CUwYAHfcsk40s6mq8CsB5FxZiy7DzMy6YNIgfTi/1Z6FI+61q95Brt0aCNbvs4dqqCVn1ugEsOaaErBaC9pDKVW/WR0OTpkmAtYNAOuWLc7cBwLWUOs3s5sUTTO32Q0gvc4GWCP4rtMeYkUJoJMqbFbtGb+KOUxw5WLOMylUi6XtZrP4zKrGfhOwRmYlz5igxOgXZesr17ZfmSAJByE/N9SLs/5dLQHBqn2l+wjmD8gAIGjQCdVaCnJCgQQc7c8G9OI34Ztlhi0VjPMtGaxOvQkZcrEvw5dOEJ6CPyeANT+jMjTq556A/rx2jGEFrHmG5F7/zSxsvLTe0zP3Xu10/vbkedrf/YwIVsioORZ5cqz8zrPwJBObvq5XMWOdr8/XHSdS6n057r/BXKjz0V4fm8K3ClgjuVZxQfWB824ra+v43tm/4ask6Hz2KxPe6Rv5nYkkhbYSz7Q1kAJk2g9YPOjVHAd1IpjK/iDQpkCRIO8AxqE96FvWOwMmqXrfxiaulwg8fp4jn1/HCsjec8xhMiHa53lPLUOcnmfg1GSxe7aS0BnGPvaacIJJZ6DJ79zXiTGeaovCDskEgpVCgPsMwp79nB97JAMUndtAOLMXn0R/Zg020iY2chPR2Y/e/odPGbB+8SqA9Vz5Ls3GNfyRes5HC8OpE22rg20Myza1booCRJwoep2pVJdy1Gm/eUf0mHQQFbugT1gfNYWoBg5fGSsbXUS3ySrs4mRY32D8INULPaSNxtcJ8P2mMKJEIQ/XOGTd5Bi8bYznPXoRvv3m3bK3cFSuo5T6ymevlINesijbT4jerkWrAZuJK0agQxJN02uthVWrnVCBBjrp8UaNzSDGtkdVUt5TOqgTQjjoAdTGJ/PWutmgd4Qs0yR1cWeInE6TPh+GFsvhQ9sGab9GMKUx7dpgPFp+uvhzPHJTJW06FrpA2U1RI5SZ+dOoZu1i4p7cWrlIcyEfG5r417Nbr9KUmrGshiniOEGd8F4SsGr89bA7Md5dGPtOr2ktk7W2nP6KKdkWhMA8r2dspsgmk0VeewrFE6i6hdO3xkK2350R7T0yFLv8aZH2Dj1DT7HYBxnvcwDFK6hs2kezCwpnh7XLONgGCTrMyPN1WDdrZoYzo2mdVS80ZCPmnZ1cb3sVtWcok/Yj3SFqjWiF7QF0lJLCkWPsSs3au6TWDOJ8n0eoaIJWL2YUsl9VJlvbmLrBvfY6WcAPHs+U96C1dhBduoRisOIY0TuPuekDqA9jhG78wz+Va2+8VRauP1du/f63AUUqTEJTCwOpAUrwOXb7Qbn0s3cBrFDUXxKwfjECJgf1GQXDo9QAh2Kwzq+ROP/T0fWACUDNp7JmFTEx+u66sJ1UlBRb1xZjpzR5RpQ3ef19aK+3AaurqF5KkT08tVNmlx9G3eYW8+QeUP1th5q2LXthctdjtK/pVOWTsRgArJw/d6lcu3yNuvBJ1ij3xGdev3glxlBHoEsKXYyl61inXQfBzMUBmYm58sab75Vf/eq9MjszGwZcR5V3leujF8p//6ffLBcGEUhZp/WRGbOIhDuHZtWkSIfRyKVdl3co0PoVUVzWCMIs21AzN6ADLnBQzEPl24SaGJQ297pvJcPS0T9eOs89Vy68+rkyTOBEwKKw+/3F1XLnvTfKnR/9h7L43i/LPq2XtPJBdcc5vgZ99Dqvn1CNmTF7soLhxk5ZMzaiQqQOmkJAzEOf2RVuVFVxDZWqnQbvbHPRyzq88N775ZX//PeIYfWU17/1tfL+hQtl09pK5nmVe7d2sgNBKDOqHayFp6yzAwIgUWOfsxvZ22C48N8OAYSFOXpE30d9e5HdSNapBldjuDpZHMMTtFu5cLm8Mj1RXqbutR8nrMO6MWtsGMOtcLh17mq7jKhNYz14wOJY98EuWKTkwgyK0eJD6eUBuFI52QNR0de1DuqlEddaBBSt0h7JTFasCcY5hFik/OpURJbXbIs1rY5To13xGjaXdPQRKKEKl20RgFB5NhSDebDRCQJdBiylGKPAGPL8BtYAIhNTo/HZa9Bet7E9AtYJ9AWuIhwxQuZD5/GQoEOHdd+wXvaxW3uKEkWmJ21yZEiNpBMd6DlF4BHRsTPQeadgBQ1ztr30v/2v5eKPf0wwb688/u7vlod//idlk9ZbjQ0RIFLhlhpcib651TFxPwVNsWYEvGSj3+k8G7hs+zxpYIqOSXf1rPFscKwPOCsXYu4UtbFu6glK+Q8RdVO99Pmr58kKoqhMkHSXs+XpEeUsk1cpgxktC2g5LBA8DHErHcvqQLZ9lmdMRu/1ncziDanUG1ux2dU4dLgP7A5rw1IA78W61W3XBfPZRw3fMAFNM/S7RLQvXzlf3n/3dWrYF3k+7VaKAgVdhDW2j9Da9v5SKOIb23CvrLHPBDJed1dFWfaGQWn7Niu6ZP3xaYLf1piuY1P2CMBIXR6FnizLxmczaKgwk+I3zq5ASCVeHbU9AGuGC9OGZSaU+2U9DLCRrQW3znIIO7jD3+dpw7a4tA3gN7i+QzALHwawvsY5NI/jtoU98Ow2uB/ZR7O2jJElL1MTdCxQ0AtfYHwcRsUEdWQ8qJRYqflmV/v5djg28BVWcHDtobqNP2QW3SByZpCypUqvYlQGdaSaBk80fQNrb8dg6tjWR79iHSAvxVkGnLWUQwhTaToFaT6rVMHIigZgzfHxfiLIGrGEBHuhrhv+Qzrv0Us1AKt1vDo2rS49GUuZYTVwC4tHFX/sm2dMlBow9jq5AumTMzop+wJR3xtBWZWa3QOeA8cApLKPuF6jVua6zDFovhB3nGNi0EnfiWc+bYcAvjODm1oBsecE6Z7VDfQIoIJ+mpnCOFMjB1A9f0chOjhUe+GcRAsf7AXik/Ya7u/j/IxOAQlYG1DNQ6v6cQ38RSTIj0t/Nu1QPd7Cx04aflYKZdoyMn713gLg1YBucKyqbxi+egNsz35mJEDy/Gh2KfylvHz6Tsd/P/lHo8bGONSvZrvav1tG0PmOx4mX+n+JGfzw1q83bGwE9lIwz64ibf4yCJFnwrPMhcwq17EJnz/vpvkDiRlS4CrXVn7FfeXfju89kmD1p8eQ1amIbC5fkcbMQJ7BYwMSSQmO1RiGMoXA0opIxmninT6LZ9s2dkJ/x3IHAetTWQQRfKriSC044bUqoA+dDkMT3ssz85bnQTxMfAeJuALWsMftO9aDY1CTJZ7RbKHe0OwhkEL023I/baqqxe7fmEfep29h3+ioK8cODKO3MInv0Ms5eIhuyqY6GpRG7PA8rMywYZbALM09Ku/+8gf//wCs3wGwGtFW7tyNHgRcsxoKceA4e/BkhDyj6JYnRYRNxySkl/M9MKXpsSnNU3YoIPQAR3iMaPBnzpe+y33UD9EwnNrFqLuPpdS8VNXm/BbEali4ZtSECHTcvJmJcjFGr0ocpocPEQB5uAZls788d+VKmbqIqED3Eg7hE6hfZv4ArYCoIyLOndTTePD1AqL7ujhYAKphZC2W12HEWfQz14kKrqwsBbVxbVEa63A5R23jGZzAAftpEokdQV21nzYiT0kTGZnM6E3SvHIh1v/CKWpG1oWV3njUsUZiScek0gYwqMeBvXhVjST+hkE43ofVyJ9szjDGdbMGMHWxhzPuHJn1VhAKoMrB2I0T26VCJIt8j0j3OgI4tgdYgpq3RJuXfTJr9j2dYCEP0Of20dZsmSOT+hRndZODfpPD1uh1h4cBzur+8j5USOiwOCgTODYTAJsxak17dVhFETr1zfbHSLX6jWpa4tzMqKptCWyd0NtnFpWoDnOyzMZbWdvnM6mn5Dt6VQbIyWykWVpZALsYCbP3grEp5moa0NxHxCnaJUXc0i8thOs4I5BSs2aRIn/z1t2yTG3k+VFohNC9rSUj+YjTT20th+6VH/20XP7lu2XhuRvl1p//admnZrpjGwDGWGZULA322K0HZFjfRbCL/sEvXS33f/fLUCxxOAWevFYQPIYi7QC0T/dQjkCCbjM1ScHn3qRusfcU5IhSGmtkATXWeRvdd7dlBJXoP9SmOdS5H5X+skydJy4ggjLz5f7MXepz57IPo4bWYIVUKV6vE9SnY2PQyVYPZACnEO+5cvEqmTpowRi4AQzYpbNnw2DZhuqoqmq39R2zFlkkaInUSbwHFfanP3+rfPLJXRSDVwFLRO+43mvT0+WvvvMamUsonBEcaX3+cv8HGHIUYnvUWQpbEydL3Q08M/O+i5OwOTxOlvU0z0j7KkDlLo5r7D0PGiLecGoZZNq9vPyZMnXpEtlDKDUY8xlqL++8/2Z58A9/XxbfebPsQok3QyHo7MXZnYY5cQEnc4CgyDpg1h7Km1AfR8jWXQPEj6iCSbaih6x7n/RN7if689nug4lVSE3AEYFmssyv/Jt/X0aeLFAHeaX841e+UOawNzs4+nvYzEPm8qgPWwurYxcHd89amOjDnLhdXBkZ9wBC1mB5MB5Qw4rj/Bggjer6AQHERoXvsLYNB/8s9bhmil8lanqWwA/QLWn39js1EqzhNRhjdJy/CwKWbEXETZtp3iXr3LKhhwqtuaqNfDM5URPEOtiGsrm4s1oWllYCsCoAJDXcNZnUYNdoPRytrePaKvXGz72uWQwWuCqqk4ixDUHxNMNqj9F0jp8SJebwVCRFcE+AZYtsl86xAHeUrLnZ/lAPZy33wygYBThNQP+1lhaOPgralnRY22cgLuvWIr+h7bBalz05AItkbGiK2lS0FgAAQ9gsHf7ge/Oel/6n/7lM/ux1OsbslTt/8Sfl7ne/VXZovZWZPJ/FvuXS4rJOSYdM+2IsZ5d1HjV+z5S4eA8JAFSeTUfYJR+tbIJyb5sf29qw77HLT+gV7eu0iWvQsGeePIQlsVwmKXm4dH4csIWDZBaVPd/JmXbl0g3upSvW7SrjZTlBXj+do7Q27qsErFHmwe+HCSz2Yyfz5+lgRuY5MjOAIJgBAbI8T227wuf2cD7Yg9U6Y7NwWc93VH79JlR425ERqNR+JYHE88j6RUDg7gKfS/2o48z1Vll/gkcPCinqKsxam6zmxKg6ASp+A1rVvrA/qkGHfgCbfofr2oC5THKDGX29gykoxncfwS3B0h5gMYQF3R8EM8yC6uPssC6sdbcWfB1g1Wv2mOtvk0HZxmdwDK2FnSLw6ZmzBP393gy1tzBn7HE6CntMP8ma211pgGhUXLk4wZk5wrMespekyMJU4TPXyRqbyfA8NKDjebXFvK0xns6HYEWwHDXP/MR7VQXZGtt+adORFDB6n0F3a5HVFVCQaYfggfdk+xjHU6qqVPwUHEw7m2VKMuGs2ZQJZiaI8yuc5VjqaXwNKlWwEftewBpgz/WaQkz6iHVrhxPvnvTbQGzWYcp8snbUmuT1GBtdRsG4wTEDcp7H7iFf715I0JLrLphPVUU4jurqsLe+qwE0uBH3URDZBJwC5Qj0CoTNvmUSJEWGsJO2uglWYPqVLbPn8/n+eCYBes2uRq/U+KxMvoXvEoDVrgAAVoS9hmgb0g8t/xT/dlwTsCb4qhstfQ09g4qHAnZp2OtXG3+3R9xf7JPq8JkBr/5jgiX2sLWWgaFalrm+3FtsYK0CmgZWW1/a6hwe31q9y+p/NEvk0ZDU5mcB9T+nD7dnbJnTBFyCqfTPA1y7jmqQIcArHxpz1ICiI1MBua9PUJoZ6EAEsQ6fBWjHw5YJruj3W58/1snJV2MZHo9z/OXkieN9ngcVPGZbRL8NXHg+nCR5WjlFBoxYU+GXtbkyDtcE6PBDYB3advBQVpvK+xEwqEEgn7Fus4wWZAAmsWn6OMcP1DxVfpm9aXM8wh4HFVlJD7SCsEsRcJJKzn+20+qjVl6mw6lD5E85N3cIjKufYx2/eyxq/XmT1GHD4p7Xo/i74zBWumAx7of9g02iXaZ+VZZet626GJ85zp93f/73/O7TpASTYb1GK4tvPv8qE0ikWxqNUS8GK8BofKeKb/TlYt5sKB9LU9wVi1KqLkCGg2bRmjaAzyZIvYMalj7UdM/1jJfXXrlcnv/aeQSMtul5hgHHg2yqakE4c5H7n9fC4TBan0qnyetvYDUBR9ZDrOPg3KN5+vwTFBO7z5TnUSUevwRVbPcuztTjbB5PS5kuegsNcqD346D0IfvfD1d7wGxdtE/h8wGr1ro8WliORuvbOMK7RO87EbYYhSI2gRLx4AgHBM6oNB3b4qjGpdJu1AIJDFv9XWTbcsM22m/b4D5fUF00CCK5ZyIm2R+xZVSr0x6GMzfbsxvSn2SGwIUs0Ks7N3difJ+SHoRxkJDUaw2kkRKcoE5V4nSw+GOHTbXOOC5yYM/idC4APHep1z0DPXKSDE0H/VVVjF4mIn5/BedJqqQN5aXj8v4+FkMXh3v3Ogc0YzWC0R5Ujt8Do9Y6xj4M8FyNamzWunl93vqIJ39a44YDBeDs7VGUCdoxgHWRbxffJMInZhhajUEc8R5ygm82tADPIRjiAJ1GKXaYLI5MolABjMidNWYGCmoEjHGyLvrjx0/KXTKDg0RML+KU9rFJe3HM7XTTizNw+cc/K1egvM6TYf34L/912RvkPtefQHFGKVNqYUXko58kJbiLTT/7MuD2298ge0b7Gdc4Nb89ZGUH+exB6nG7CZTowLQMaxP1iIARz7FPViFrCH1dRqazZkiacEbxBKzbAK4logmPocPOsocfExS692imzKKCrNS6fcNU7NxF1VUgMQx10jWtk29gwmzyKQ79YRR2z19gDwHcjqAYTiJzPg39UmGfbGeTAZkQIoggQK1X9D64xtzCSnkL1eV33v2ILOsM2a81alZPl29fvVK+cXOafYdzEg5Is885+blE0mA3MaoI5rhmeH06GLl39nDkNqFublLDtoxzNL9MTRzZN53X8Ixw3o9w2o6gvIxfokcllOYuaL7bBB7mlufL4w/eLstv/qqs03pmDxqjtYGyR54yrv1RP01ACvCiqMwiTmsnYGUS5/MSmddB9n+fND0cT+v9Bzg07Blr+xZraCOQF4EUHCreP/Xj18tzP/lFOWAv/PCbXy0fA/53eN8hjs8BLbb2BgCTp80ApjNnrYkiX46EARgFfTwcdRhDKMlWEUQCl2F+LDyBTghVfl9FUgfKwBRrfoTeoJfI5n4W8PY8a6yP+xL07NjYnGdRvGZX21DrjzYU84HS72fYJznO8BYRD0ckx14gI3Dq5DUH2IHFHVp2rSLyha1cJWiwQkZPaqo332qtgvTGvnRMbMPRj5Pdj7NvttBMnZn7M2eodYfCpHLzGvPhzz2ApSVb8++aNSCho2N2dRSBiGGovkPM6fgQYBeRHe2CWSRrf59imPZhyuyxz4JyGA6udtIzhmxVF9kRzoBRlHTHCU6Nsub77NkZ6rwCUdddsoz6P/m4XP2RlEAZAAAgAElEQVTrf1PG33ybAMPpcu/3fpc2Vb9b9gjonAphJNu1uA+yRrWp7jbaZYodJZ3MXdzAqmdGBKXStEcAyuyq9GhjfAp7GVhYIHBqICYYDPMz5cHMPfmbgNUzBE0RIyIAoxLkyBACd32T0Lou4aBQ380+NIAQzpeAtT5/C+THGcSlo+QBWzRscBGRwjynPINrLZ/0bLNQ1q1yzyoLyxaxJn6AwK3iYBp2g4QTY1NldvYuwar3mQ/Vk7M/6LFwImfJ3j4BoN1FXVcyoH3xuwyiAGrIKHcw7tKiQ7SLzx0g8HQax7Qvgmz06+XnAdisz+R+rMXWDNnWRqNvyxEp346rVP9dgx/sm9DMNmNZBY8Ui1PA0ZIRAesmNrxHISbuI3rtAfrnsCvb+DTjsGFGqD/fROFtdg4RK9biBL7DJH6BTqlCZFL8t6Aqn2UtmzX2XoZ4Pq8rjXhTEZYKvPxTBW7PKVW23XD+O9eppQ+pfqtCsHWvfdbUy8biv07XL2vEWkrVQ82OKPZiEKH1RJbenQAsA+OZBbWtGO+z1MNWM4h32dtev841EZR41opj3MCJfzp2aXsy4NPomlFjWLP2yVozAyNt2XWT2WDHfh0mlmJH2kVZQtKzPeOSsSObL32JYJ3p99UzJWiUEWBKIBSA2zaIDYyZ2bKeNhInirhlWYt7JdhrnlfcX7T+qvce+9MsLP95nVjq7l6DM+G7VeZQDEgCKF8Tfbdjnzr+ZljZowRDBmDk9BO0iAyrASN+noJMzwIjP6f9O5ky/q8JSSXIy4DgcdbOZ46kh4y4fG0iFu+h+YNxVKYfVR3DZxl4AZT8joBnBj2DKdO8yAqAjr3K+hk5vwlYYz3W1zcgHmtCRkEFoi1zmW9vmdMToJ33ndlVk075mSdgu9GKfXcqcOdXPHJ93Pxh2vB4d/WrHeuo+w4foQLbNKc1gdD8zUyWxFcFy9Hq0MRAIuPQ5YhnCrsngy/Bshn2kyywn5O15k2AzcE34G3QSBrt9hb2AV/50LY2UWua99X2VKy/iIA0B+jZtZL322pSc0jTb274IYoa/Dye3fY1nlvxu1hD0vo5N3FYB2GfCD43ae+p3oBCddq+Xc5Y/aTAbyYZOce78W3GCe4Pcx7iXAX71XIoO02oJ5EJNQKItt0kafXGj/6GP1frgP5//0fHNwGsF0kHf/HKyxTcZv8sB0r59F5raqz/UA0vxrY6Y5ERILLApOz6JwfNIo7GAkqWSwCLdcQLBg77y43pc+U8xbxPUSEdo67ii19/qZw611keIXiB6FxErIwUaAANLsWBX6czlDfzHIqD4WlKROZv6yIlZgsVcRYJ/cflaHOg3CDL+uLnzpWt04scnjNlh0b1Hbs8A3Uw/WRKT+PIdkGjERANEFXuprH9Ab1Vjbau4bQ9ob/g5tKW3NLSzcFlJNeayl57rEXUzgiUqXcWUijUOV4CQB0Te77yunrYR2TETdDGrlmWHMik/2hE/DZL1cDr8e6Kh4x4U2z4ZrSqQYzaSVczCykkqgWR1sby2TLTu1mUvYxZr0JKZoFJRxhU2OHw3FAFlPqiTcbbfp8bm0SZETY65O82JT8LDbh/GBBE/9w9atTksj/ZJ7rMRpRm1oHYRS8OySgweJB13QvfsLtdOw6ABIfZnLpOWy22f5Y2E8+tHYlvDi/uW2d6z6wJoOoMoLnsslbYaOtQjRZXd8vE0DhAQXEQByCNcBwFEQ1W3MrxZINykIzzGWMjqXwZdBLfcpxpqEbdzBZj8oSM2ocP6MPIJr9gxIn36VjZA36Iw/f5f3i9XPo1gPXatfLRn/5FOTg7AiidK12opp6SJ+ITsGZHP0nRpS6M2OPP3Cwf/9F3yxGtMaxc70PJt4tsdqf0MLITtlsyOBMmNyJxGqRcF08jI5t09gwO1WL7mukyapY0LmpIAbZL/DnDa2/hVH6C+NWDB4BVsp5Jc3LdEmCRksO/x8nQTFNjdWacrBRiI9wEYMNeq/yMnrnRUxBn/AJCTEM4a4JZjXpEJavKd/Qp5XkFWdoMMyCO//zSUrlz72G5feteuXvrNs+8Xb6H0uqXrhDB6zLantSyk42eezyCjGli8lc1sNMO4jig+JmCQDsoM26NnkUhGXEZ+pXOkc1UKCBcC/bfkc4T30PM49TFc6WDqOOmte/Lc2Xlzq2yfedB2QGM7pGF0nHcZry3zH65b3jOiwDLcQIjG/RRHuD5RtjqA1D+AqwCagbCkczAjAIrZso9jKxDi8Fm3etQdyHA9dJ/+H4ZmV8oH1+7VP7x86+VdXrmPsWQ7FKrugPW2uuTCmzAD1BmjXvNtEhjE0xn+5sTuqDjbxR0aQ6F4UebEZQLsO6YmaVDEXeSOusXLpwtL9OyaJz7k3Gxyx7dxllV2MYav6RXWUeWKqE55mHKcux1LHRQwtxq+LSXUOV55gOyl6uwC1Y3lzmg2ZvUmc89WYGZQqZWO60TEMg3/zTApB0dRQgtFF2xrx7wRn2np8cBS/0EChE5emSAxbpZQVLWR4U4VF0Pg0SUx6lNl1JvplUa8JBtaph2SzKedkj9JaNqC45gUPiE0qZw9Kl7Hu6nJQ1CKaPQ+aRu9rPOraO1fk3nPZg9jkFkWrgoNMuRX79drv3v/1cZ+fiTsgXT5uEf/F6Z+9Y3y+7EeF2szfmo91oBgKU1MQQBGJOeGIA1FFqreE8Y+HSgQ0WZgAC3E71YretXQXYTMCS18pO7H5c79+9ENvTGcxeiV/U6tC0zxRPshfGxy9HreQV7bRDHa5xkeJ2SDKQe0+u4J+m0A2RWM7N84kQ16pjzYGZPJ87spmq0Ui6HsF39ODpm8BSbkvg/hQ/x9ju/KMvs/6eHtmhJwJPdBQRk0kMX+KZ+ncNLdW7nZwuHykxoqCLLorKW0prWoKFhg80q6sCbJeU/ga6ijmZ1XfVm0HZlDpmF5D/ZP57LZgQM8vinbBInI1qTAG68pu8ZxSeRkmrblQGYGYovWU8+wHVXsVtrgK0uxmXIWmz8AQGma9LWakPMlwKUm/gO69z/kaAQwOznqaMgYDUtvS0tWcp9BJdhVzAvoewb9MisfRawNnql96mvoaKwqudBBw6tC8/1zPLJ6nAePbcsrdqATh8BYsYj+vc6FrXkqLVkGWCP9SGoJoBeXlsNUb3Ah9pMxquXrKFnY1AZPW88WyJ7bJu0bENj9j9BTQpLpqNs4INgFArBaicEldggsArB1hzXljZmvhWe9Kw2MBQBSH27Y0CXPo57poHM3Peq9JpFFSwkaFb0xvsMcy/llPXQgFlQ9ANEe4Z6Rp4Ah8biyj66vwmc0vFPQHVMy+RHqRCbeT+/DYpICe5FbCnox9WnVLDO4EoDrEnj9CObv+rZ+eyxl/5Hy8Id94hvZ19crx6Hx1sznakTCinXqOfms8CoJT4SCAsUm5hW9a+1z2H/4waPbf9JxlNvpt5vnYSmhxJrw/sSiFYA2JIw+VEZkI7xDP8v/VfXerZOamd7jvOzGd06+vGabOXS5sggbo5VBDYCYCZgDcDvqoqxdK6yvOKYRlsdULOusdxdF95lREniRqMUzfMmAt7usji6Up23UZaD4cBnyToVsMZVI7sJY4EEnbZ4i8zjAYEg2/kdA9Z4Vy5kg1E5XZX14h6IdZpA1JFt7nIbp2jYUr/i+eu56h/B5orAUTpN2s3TANNRfJdT+Oeywzw9DWIZMDa4pZikzKVDKXeUNvUjHjqB6OTg6RHowPglocYPVgixRtvzWP5htxT29NZK+fUP/67swHr8tL46fueL146uXbpa/sVLr5WDFdCHzoxZDeluGIIuD9SYwOyPyiOUDWqCVkHgSxxiy0zWGlS1VTKZ29S8GV0dACBehM7z0uWJcuYC/RDhRO+vPy2vfeZGOfeZyTIPCFlZ9zqZuTGLJ803BDei3jSFkjQQ3kNqE2XULZz7tvMBj4vUxH344cOyPHNQLnJw33ztWumZIB2+gXIiQKwTmqoOt8IktszR8RbsaNg7e1XhhE7DgbOBGu0WIktPaRlxighr0PyqqqW9YV3FUo+AUxw2tsTw8ByOw8NNENx3nsWIX0TVY9fGDgmnJMxDWLCcap83Vb9OwErup2dXaG7ujPKkMc/MoiPj55pBkPKmogqZVIGeojBEq0+zeLvkrUeUkXlj6Nb5+zKH8JJR2X2byDA2jA+uOBRHKV6MUR8R4SPU/aQIE6nfQ9n5An1onw7Sw5OI/lPmuZe63j482X5OYZiN0UIiOGP8cUIFqc9f7z8MVhiNaihjy9s7EEok97/JJtFBWOS69qEcJLp+A8GuM1CDOzl4NjngH0KH7O0cKufGoOwaMGDdBFgN6o80c7MRue1t+j1MXdIZsqzWaGX9R9oov3IlJaVVg77GAfsRQjP3odBKAb04PRmUadUlx3DKX/nBj8tZ1ITnAF8P/uAPyj6iJ6eguHVszDMNONlSuvnEcTKsl376Lm1b9svDm9fLO4gN2S+1h00/wr7pop6AyBDKtfTlG4XaaD9Kn4OxyYxEOyg8jLK2w32XRjkdhKwLMaMoUCKKz1zAEC2PATLvr66X92aelMeP5sopm9Az4jsKbPH4Mjx1KkaptRqGljyIw97PGOkKdlHwd27yQrl48XzWCQtYz56PunYj/tnTLo6qWH8RpeadGjfnNvumIoyyvVYeUBP8IfTgD97+pOyjTPw7ly6U33+FfYmYWTYiSlGeXMl56B5nnCpgjbmKaGTuh6gH9Hr8fV/a89Bk2RmdhE1Bbd/8IkGyraAWe/DoEPVYSwrIPE2wZY8LqeS6TQBmE/C4C/X7ALsVVDHGeJ81KmhVNdqo/EV6kr1847lyRJa8l88dYay7mCOFqqwr61Hpttb7Rb2LSZnIFkifYz01cADguPz9n5TLb70b1VY/+K2vlpkrF2lnjEoon7Hej8rpABFalF4jCKZTFyCae+OzdlAPjjqsULnMSG1TjdzZpM/mDEG2x2vhsLYD0hrewXEUgxnzG6j/XaQWUBXrfQyAiqIeti3TEEdkjH3G2sNnc0aSugFdufZglnrcMVGGRi+Go7p/ME+Whjrl/VXGy7IL6Kszi7Q1ok2W9arxWWm/M4oOQLFeFcA6QJbVrLDgx56gZ2Az2CJicXGjvP/h7VCYjrsIpyNpU54BqtH2ABxGyLAO8Vm9vDc+k2cUjxiM88COUpIQdhHw0N6Hg3gIVfdRwKq96WQX2OJDITFVXiOgmJ5MvC9cCh0hx8QgHLZy8hdvlOv/9v8o/Q8flrXnrpd7f/ovy+y/+BrziKhb7Idq1Zr/576UXgp4so2PQZAGWAU0gskWfXcTCDBU4M5+pJnVceeuE3BaR7zMPq8fffJhuY9o2CRlGi/cOI9Ns+aTUgyA+OT4RbQVrnO9wxBbEuiGcxPUy2RxxIkRtvHEQTU4KQCWvtqayufkpY30M8wmmTlb5ww3a2ZWcjBacxFLxPmxBrOXiH4fa/rNN1/HKTUTKnVOWyZg9dxWRXkFoLjAOGwf9wnVl9+0hpXPEYRKT962hZE1rUaHYXk4B46X0zJkzSzAS2BrYM+s3ibg0307gD0lZsG6UhgoAYvlHo694ytgcnxtCSMF2PKlSfrYuncMcowRxFhAxAtxCwSYBoIOvGGfcc8S741vwWI4qezNDFiR5ebaK4BwKXb6DV2cwQOMmYw06fb2e/Va0b8Z38CzbkOhFsYnaaiWsTCPoR+i35U9WlUUHqImRbGkVsfYqX2LkLTngk4l9oa9uclZE4JDUrz1WSKDWOvJGQvHyTnrZ59tYtOWKNfQ58navNyr3QBWachxDoVfgi2S4RDqwKmzENnGsHsG6TIQY4TLrOMgbYHsw+s97epPRf0qtix6Rhostw+6Wf9sE1ONTYCEE48nz4QM3KbPFH06Azj4jxwz7YegNu89VesjyMQnqfEQ/mNQgKVlVo0I17O3m1c4BjQt+3Vis5qN1elsIKLZMnVbYA0SGBK0mpHrJnh+mrHrxu42ZeL8rLaRfhNUJqZLvyUUkmuyotnvdh8BEBtoq/awfugJwAl7cwJxWjIggXKOagBWs8/6iPWWMgGS8+6dZPy4wkU/rgb38xOSphtnTxjKKl5mxjlAY1qUHKoM+GVbzLhAdHCI64Tz0j4rM9wBPluW/9gy5X25f+Lq4fPHoMXna9Ncz02XJABfDGlew3UiKzTemwNx/GerRfX1noEBVs2Khz+lj5NBiaAU2xs+kk0noNV0kIGRpDZn1vrQs4yEioFFAes+vcoVOny2N26MHWte1pTXznk6mbf22jYnx7+p/nTuPe14JsgyuZGliBFstR0o4+IOUG9gmKA1Tk2wlrq1H6qiw/iy1EK7EW3LDJDDIOwn8DtFIHaQhN5TknsGw2PfY7e2d0gWkaSSQfvUrh0A1vd/8qPQrfm0vjp+50vXjj5z89XyB9/4nbJG78A9qF1udNIAdTNExWFErLdA5ksY8sfc8AKO1Qo9MnfInh4iVtN1SAQdgaULCCBdQqzn3Ll+Wi0QjQAAzUmzfbRfro1Pl5e/crXsDJB9Agxtk6kjL40hyUiMgkrJREiaidHVMPRS7qoTEPVCGr6ItgHEaFfx5P5CWby3STsWKI2XL5Uh6nsMVVvXpWFVdfBQcGdjBt4vEIk6TxxRD6soTOagy5oojbi0GoVJXFy17iECkdb02gwbXjjjM4aqrAdK7G//T2MefPhnC/Cb0csN1Ba6dKYGltzxrRdWLtZqwsNBrfbD62tLghrEBuMlB9DeDqWksohpW1qGuAcBqzXFLug9FuUWB8Yai3CD51oD2KxzuFmMbbuAcQ6xYdrySHkaJfMzMN5dlp+ulrfv3in3Hy6ULVRnj6BGXyQKM32O6DEO1KkNDrddrl/HUGMXJquC8WcPAJ+kOZ7efRxCYeB8PuaOiOsSEal5xnOWDTXPt5FtHfUhDteXz02Vl8hkDgNa7Vl5l1YDpwDaL50/Dw0OB8W5NcsX4lrZb1KKUfZlBbhj2BRqGge0urGdS2v6gqIU95Pbzj9taH6fmrF37twLYaKrZ86QoUXVlmuMAWZf+eGPyyQ00vmbL5Qnf/idsj99HkoJQAFV6iOcSsGyoOXMJ/fKldcBrNT23rlxrbz11S/i7FBz1AvlEmByRPbHjIMtQAZVNQVUdSnJ76ikTY8joi2DpjoaRpn/03fLAEY9FFkjhn42ee556BwfM4ZvA7rvP5wt3YAUDf8m+2qNMdpAwdk+edPUWvWhIhsHBvvvFGB1ANryJQDqpcvngmrSSxZTMKFvkXVLKcdfC02zRlG7IFB3LXjwkD1d2ca5vne7/PJXH5Y7BJIOllbLy1CP//LLrxBogDYldGPvJWDNQ60Bp1gXZsbqIZmqkM2dyX0Uhw37c5sm15v0Qt4AvKoQusq3AxT1FkQOOwnaPGVvm4HYYr3v2NSbb7P1h6wvG9uHuqtjznUOuP8tsx84W/1Q/l967loZIws0ABg7x/rrRurauFW0XtE8VTCVAZAU/XAd7lqXJYA3Ustnj37wSbn5tz8qfdzf+6yHd159pWywHo9wLDehhC+RiFkn6mM9/CmdUIB1U/WT/putJjLrkU3WM+Ng6nNthVo7sqyzTxCDUWXXceW+usl2nDlL8AHhoucGOcC4lmWCGW03AKLYQnNQEhSG36MTof2y1yZ/X2IslommbiJ4dvXyV8tXv/RNxGRGUFt+t9y6+0vqhx9wXVgpsFMWUFZdBnSaFW6R6cywOac6xNjLcRgP1J+asdniPQMEks6dm6SmezSE23715ofU6C6FI5COgvVoOO0wXdwr7pkelGytS496HQIuI2SRexnHZOR4TqQwygDrdwQBohGUPIdCIAXAy2FuaxoDMEFrrKsrxkMF02Dx6Mh49pixSnGqTuze9A9+VC7+p78tfYiLLb9ys9z74++Vhc+hAI6Tf+zQCQCizizFXlTpNRtgRjEz5tn/somWRQCPz/e5egNEWw/oewVRvB8bYnb1CX2Db90mWMbYTAFYr12FZaJYF0/QgyDgGIGEiYmLUOMJHDAP2woaBl0yI/CxV8NEp42JzBTza1uZMajVgwQCAljq1FYnNqw6r+2VzQJQkzbuvEmbt4ZS8SOz9U+J5E8hRLhBycgntz5gzmy1Yr1VtfLYur0DhLnIrm7tNTqwQQbADde0H6wWYIAxMEi8biYXoOP8418Fc0gGgL8bBxQNABKlqJ22jpx7WyYwreLuCDZmj+fuBOQKxO0tLKXXNns+yy7j3ktwTqqtQQBNyzi0zhUCJApLTaCIv8TfDxAUGyXj7Gtk+5xiLRmLtYRnwFYyBEHMtOobjABs1+g3vULt2imYDKfYk4OcW32AGkWoVhQmZJwc/lhH4bTCZjLLHms1AxthLbghx0yn1ICbysCqGPucCVzqua8F5dm2uK7BNQleBt38zzESoKv3oaVsgMd60T6e3VpT7cSmteLM5bPniHPc6s4bwDCgZxa59W/MYHQGeOJ+XEQ8R49BMtgXtjj09ds4uxvcXzjIlVZsEC4CScG60EfKAKSJkWbhG7howZxGE87M7omjb9DHnq6OXzLaDEjwKXY64FkzyCFYzQBUfL7r2vGu2ayWzW0+SmavtIW5X1rGNdSUEzpH3W0P500v6szdAFZFrAwA22dcwBq17RWgBSBL9BZj1EBkgKh6D6FeHIC1JmICnOUYN8DamHUnYDSD2vl1AobrD6o/c5LUaUwHbZvP3z6nPXfLRKYfV32KCljzNTV46BjUQ+IkiZKU8giEVWcqa6fb3WTiya8WhDgOvujDhH9bgakz1T7DMXAc45r1WULDJmtstZPtK2t1a9C1AuZghBqgq+8NpWnNXqxfgV0+SmujF9dqc+65E/5HU6bOtdBApteyNCcSMIJXz/zwMWDCQIHfRwTvCLvTrt1sqmdqnrmOaX3men8tw9oA67FjGjOcXk/0PbZcwrKbGkByTfszO61o6/VL3OcjnHee95v2moaBJAtnYXYpxActn4iAqMwJkij9lNdMwaob6hPkwlwhYaf44TaBxB3YgHu2tmHsD+0df7hR3vunHwF+P2XA+tmXP1f+7F/9aVl+crdszdAkAwcvk3ZS5TCOGN1NbnyBG51bIaJItnQXvrOSkf0cPOPUfY3hPEwCDlTRHaMGcowsTs94V1k5WiMDgprng90yDk34tS9cLb0XewMcbG67MKyy9FAx0xQx+XAUNGSZ/uc1OHPm4uRVH1lgbJ0K0d5OpWGt30BFdoeM7SEKqZ3Ut/UgkNKNs9bFoW5ttmB1n8juARm8bC1j5XRGuaIPnz/Tc8VJyeum+FNsKO8sgKgr3MiM9WA2G+EQ4ODWEQsGSoSpcrM2xbsTo+hmzAiRymLRm8mNprGqRdTH3HU3nRsmNhR/Rn/JWs/BLusEKHPcm81nl0KlIorbzeGD5AGUFDnyLLoAKTT+ZazMgC9D0d6lxtGxBh6VIaK3U/SOHZng6QbTee3vGqV2kT6zwJ83P75VPvjgblmjZqcDR3Kc8bgwSrsZjYWHow5lFIBnI+I0nf/8q/0kHdaQfQ/r5us8XJ6WBYIN79Gq4RbqiwtIExutj/5wOkps8LOoQV6dpu6Y+ipVSR8DWEePhsrXn38RJdsRYh0OkuN5Amp08KVdSfW0vmuMqPxZhHQUyTKAccowvFnVFmGLA8Wm8tRfU/v563sPyh3otGfJ8L525RJrG4ef+7z+X35QRj78pCx/9sUy/71vQAmkVROO0c4atGnUahU/8YnPQoW9BmC1hvXBjavlw6/QLspsH9RPVKoyG+kcG0XHSbVnXp9RMAWY4lzMKGZrbxDT3A64OOvSMc/6pHR6pMluY0SXWZd3cabeIuP40Z1HzB1rgme2qmudz3AtOAZnaLfQjdOvNHwPDljfaUA9VMkLZI1VDrYdyfgIqthQL/2Knq5JqKkGV0dBijCAqtbjKQq130Ed+NKT8ub7H5Zf/vyDMksgCctXpnGG/uXL18tXnj9LtiuDFrlmGurOZZHnYY2uh5OWkdJ0nnP/GGg4QDxtB8C6M3ym7AKuN43osz4OzF7jcB4i6rJrXzRrOFz71J/t4fwb0W4HdgoYZDbbupKjAGmCVm3FPm2Rxgm+jZcpAMhVgjo9fK59io/7/tZMs+Pvl061FMQQANNZ53YNLHVyHy/+zX+J7PwKTvUvvvyF8ogs9gFzv8c+XKcsYQudqJ1OqXc4kjh7ewTQvD8Ba5t71ZmDqcENR47FLAJgYWXloDx6AC16jsOytn/xIO4D4F0k6HKNYNMU88kKq46TgDVViHWKovegao8EZg7ZG1EygE1dZz2vrHMQk2EUOH7pC18rf/LHf1yuXbta7t6/V15/4x+pV3wHsPyoPJ6dJWBgw3Rb/lB/zpyYObLP87Z1hIyb1MYp6LzWnyoQY1TaoJOtP6yZPmQRv/fubZ5lLmx0c44ER30cutKGHXJ9lVGyqqPQ2fvZm1I4o46R5zObOkLd9SBiKPZeHSYQZ+2e2StBob0aw45XmkWLbCedLCPm4WjqvNT1HlkZbF43e+rC939YLvzwh6WHDNXCZ18t9773vbJ686ZKN8cR8AD8jm/QPfM8CFVaqJgBWD1Yw+7n2vNaOmCCcileihOt0y7MenzXkcI1d+7dQWBwFttxCho0DsYklFSYA9ITu3tRNR6BIozDsQpLaAFGjJTJYLg5t+H8Yieqc9ScUs9aqe0jnN392J8IjBh40p6mdx12uw8xMqnK2wQSBR2nuU8pgGvuL0BZP3byHGU/9269SwBDdWACm0Q7mvNpIGCH2v0tWs7tUsMqm6SfORGBSIXV3mvre7hP66qsoUpRKgJx2LO9yjIwsztFULUPf0MhJVWmBwi+rUB7s25VSrVK0god2T5GKq4O2QBz470YHDVgIcgw82mrm1Fo4ZYC+ftxgu0LdDA4hO5utniJtlOOn3XTqiMbyFJJeeEBzcIAACAASURBVJQyBGNuLbthSxm7KJjNlWKtUJQ+zBolUrbh8XyXbp5gktILxnmF96RwDOwPwHmKtqnsK3jj9dybDLAInug4S8FtVGCWj1loP187JSU72QTZe1TBrlB4D4db2rcaJCqYp3p29FgkK62dSsCXznhmy/QFEhT4DFkXahIhAZVrObJs4Rcl9dhr93HvtpHSlVEcbitYUgRxrYPjOgLXAK9a77BjCcrch3kGJEMhLH1kd9NOR0a3BmdbPa73kQHqDK4EQGWTRqkSvqJnRgKYIIzn2ZFIIM4Y3xfXCkDkpfPKmdHNvzfRsfqL3AveqXvVGlbOTAGrrA+Bqn8/fQxYE4g1rJqArAFWpzP3Vra3qgHJWjPfgMoJu8S5rPfq/ddz81nA6kPVHx8/RwNL/jzGovqZx88YN5druAldxRjod9ZASs5NHDQn4NHbjyymPaMFjQkKW6lBrpHmi8Wb+W7MrDrG1U+OfsiRYa0KzTE0CSzjkf0vgH61zbEXTgDrs9nkHNKc38gbVUAY6yjele8NLG0m0rFsINXsaqy/ui4FrDE8J7W4jRacLEFLHfTjc+48cw2UbRPU3IqabdiX0m3rpEQLKa9tQKo6C21+2zydUIJjWf7zCY210tZ/KknXUfK1EUDKQGkn58cwGGwCfY9DEokK2sky0+4oKBr15Php2n51IrRZ/fh445MTnJf40yQQt1XrN2iuYN0eNoYEi197aBB0orfx1n/9Pj7VRvzs0/jq+NaXrh+9cOWl8q//4q/IxiFgdBeFTyLlWzhLaxxISxjHFR5gw2gvfcr2ibZzvHDYQc3CkRgATEyfwxgiaqJaXQ8GfRwBhnM0Wh+bJnJOjejjxaWy/HCz9Kx0lpvXLpZLr02XxzuLyN9T+4GaoDQijbUHoz1AFRUIypZ1NQgi4bqxMACcHJpHODpHinCoiqdCojYJUaV9aMg7iM4caFBQmOwbA9YNsDB1pO3BxwQc8J6oH6p8+qATmN43YhFYKu8jvjGEZjK6o+A/aX/VYsdiD2c6NrOLLA/5+C/2a0aHmjBB1qgmEMua1Xxd0EJqcXZ12SPSHZFBwI0cJwG7h3w4FOyDPmpPR9g0QxzugtQOi4E5GOSk7/LeDWhJVIdB2+6E0oQaIXRtGMxEWThsybZMTdJvkMz3Ud82Qj3rZR6HaH31oEzy34uXXiDYMIoo1kr5+Nb98ujOYyjBG6UP8DfAxhhQDMLshPfvOFrbUh2hBs7z+ZvZSaPoV4ukxT8cd55piSjsLx89Ku89QVgJxySK2uPX1lATraZOS8qs4HIZqqvF7RPUF33r+vPllasXo8diq3XOSKFAVEPiIalRwalhTU2yHoaG07mNWoW45xQPiHga77XvoeJLtxfmylsf3SGTvFe+9vxl2rpQ70a06ez/8/0yhKDQ6udulIU/+u2yPz5Ojfpp1HGJ8LO+j7h/a5fOfQxg/TkqwWQfnrx4rdz+LdS3xcTQL0K4ojoJIcqFA6FDNEBE31opQV+ssWYUq2FK2k1StUJ0Oc7qjHQ7vFJBNlkfAtZZsukfQm17C8C6uUCfUUUhyKSoTDtLBkGn5aKiLdToRlN5Dlpr+87AjDgDDVohMh2fs1NnAfn0BeF+QkK+IbOYy1zbOhfhPOhksEdXEeL56MF9+rF+UG69D31yfpXAEk4jY/zFqbHyvc9dK5cn2ZcRmffeKwjOEyoxSg2AxDqpjkYuCltIUI6gyFQn9Ra0runC0B5Bq91GmW8DuvrGmqq+ZBthBezRq/QAGyZZRNqOkf+I6FfV1lgr7v0IXIh4sENEpg7Y72ZIVfQ8SzbrDA7w5QEce9R8zc6ngE51JXUIjOBLB2ZObO/hlGWGP1Z9OIBn3v2wvPa3tEhhTbzzmZfLBy+/WDZHFLPietKCwWIrnVAQ1VgnNLpBXe4+QN8a5vQsuE4OWRxW7hJHLvqoETRcnN8pd+8sknHlPdb763zh8E6MTZdL1CtfhCkwTnZIAB1OTAwu9s3emlCcFVPbwqFfWF1GDXUtWpcNQBF6EV2DUzj4t5/coz3QcPmjP/hu+eoXv8j47Jef/Owfyxv0Jr5PPfD9+w8BWaoJ2qs3qY0eema3BROKw0intu3HgAI2UUuzS9ZUe4QK+1lAJsDn7u2Zcv/eI0A4wMEOPzr6HsKxf62fVViq8G/asEgFNlvKedGP4vsI62Gc1mNn6UNrtscspdkm7baBv8iuSM50vgMHVGcobLZjnGUX6YznHOvUtwCRzs7QDHT/vyP48I8/gelxUOa+/KUy80d/FD1aLW1RNb3LYAPZ3COjnHyO9l0nvgHWpgSaIKA6YAIW5sHzxl7ei8sEepwr7mURobDbnMnrzO0ZqN6j2LEuztQ+ssq2lekdOMNYwPbgeRYZtzVYT6qJOFZN/TJjHSdZF7eVKuhDtkBgj5sRVwirfTV7IxhQcdJ2HjaOF+gY8BKIr+CgKTU3NoZwFdTsD999gzFnb8K2sqVN2FjPN+ZhGyrw5s4c68C6Zem11Lgynraz8dpmTfvYf8vWgAXdLjOr0l3NXhgIGgKwjrMGupgn7+OUgJVxtqVE7DTrbFlXg6FOj11m/VlfbvbYjLMiS2aHdaAFewJCAfuWisTM/2gfrbKwm5yiwcraoMezarsG73ZU1iSQY0/UPu5VdXDBSmYTd7ieWVf8C8qLLD9x/6+ZycR3chysSRak6+Sv288VxzFo1djZVepJHZMhdA4CbAVLIre9f4/srGBUGiTzuoMNsZOBtajOU2ZK00Znn1DBUloo1fS72b9+yzrwQ92P0VYpaqx9Xzr4keENYJPBVPdD62GaACmBSNIm0/+x17fXFWybidcOus49E4N2Le0w1r/1cNY6a2v9/JapTRZf0jG95ZY9rPTjyHrlWRdr2MCivkMEyhuwNOOc/pEMuBi3oF5moD9v2rtP0JhncIKxzOBqIGQupbCbL2oZtczytSBxAjXP7NOdsDXwQwZQVe/H3+0m46qgldn4bImSlGwpNifZuYpDPPfiM09KmUIhOO43faW40QZ648/M8jUg34BrvrYulnhbjl9S8dMHCz9TH1PfoQbJ2ucF7b5e8tk/n/3R8d/NTNbMrveiXksLYh8zN2J91AeMPZkBjQgWaA8i5py+cKxrAyPOfV1bJ8+VQZScrwSsbV/4nmA/BnOiPnOA1bzTZCLk9Y7vt61dPys6HSRgTd8mKcHpi1T7zx8nomL+PUsMBKwh9CRLScq8JUD4FvvuaUqHBKwGnXU6HPPQljEBEx8rA62NxTOZ5Xqfx9ngfKrjMUlGYmIH79h/+b8ocXv2OQ3mUiYj+Byj7d8eQqi26zoN48yA2AbBe6n61q+2pIBdP4Y4k8do59bfOUxfesoLsI0m9p5awxpq4rJ1gFqwObu6D8ub1rB+qhlWalivUv/y3/zxX5auiafl9r2PywOAysICUTwA6hZiHQdQfBR7Nps6qngGYjEDo9S9QGfbhnbXRR2WtSQL8xtsXJyQcZQqqYe7cJ46P5I0j9eWov3M0Xyhof1k+exXrpe94YMyA8XJPuH2WPPAsYi9h+yJmUupX5095lVF+yhH2teRKP4RB9ShjaxxeDTaOxxqe0cjKHFOldNDY6XX+iacQM4QBtiMI9kVDsY9XvvUZoRBicvsZtQQxAHpIsgFGzUROnNRB+chkJSudGZYLvGyNLgpQhPe9DHVpBmJgKzV2MYSrFnA3zA2HujhuPit0VK4hSOTDNHOAe4ri19J+0Homy60XShfQ/td5TyLf8h70dDyfhUlN9k8q0SnN3ZwQItCOlBmucdujKaqtCOIKHWPQcOlV+0KtWcLOAerODdy1jv5zKlTo9SMXgkw49m2SsuKxXvzZfMJqmcARRvFG/m2/1wIlIiagiuVhjcOushW1g33zKZ3LI5l0muWSLy/xfs/QoDrnccr1AJBb8OhOMWcbcKd32dh2GqhD8CqQV+kfcYKjnwPGeaXccS/RpP6SerZgvJdN7FXjtoGrhfqg9bZ4uEOkcnpVhFNxUU5/6pORnQvo9EJYFNlbQGj8w5O+CxMgxcB71+4MV3GWeNn/93flf67M2XtSzfL4vd+C5XXATLZHThZOIk0mX8KONIWXvj4fnlOwKpa9k2yUb/1WhjxABwxRil2ks3TbafSS1SMDJJsANUuI2MsgD4Bpj6e6yRqWQVEIV6Q2RD/Zux6mTW+wFxuQutY4c9bsBpmmbtugj8Cz03ee/fxAhmKwfLy9cvl8uURhNKoJWeP95FdOA/FeRIBHB3dbvbwNNn26L9oJiAOhzTwjfIUeyFqIbJObRdq98OFmfIrFILf+vXtsvh4lewzWTecPfOzFzCmf3jzUvnSdcAygYZwQuKwrZbY8Yl/5r99LsF5xMn5xy7PvETmaGGfbFAPAk6KVo2TOexR2Zr2KouALXonrkNj3+eZrOluXyFuYlAqnJ6aZXMEj/dv7vsjM42sj8OIWHZwnyjoEZQ7gx24gD3pl7YbgLXW3EeWNgFP9LmNUjvbVmTW3zXmvT8FxHzjr//PMvFkvsxRL/LrL32xrFw24EJWAkA2T8/hmQ6yEvx5iHDQBo7zAQ6vwZeMSiR9LtZ3PZoTtHrf2AbYLnMopd++NRvUzaRok+1ExXKawMoVMlMXUT7uZt3DXSRLRkaE8esmS7eGquG9J49D4dmzTGdsCHrkucnJ8qVXXo4663946xfl0cZiefnVF8urX/xs9Mh+901owe/eKquM+WPW1TJAN9pJYC+XEN7RcY1Vqm2IekP6rrK/bYOSKqCUMfDskzBhrkBDH4aeeYf673v3H0WbHINNfYy/B65U4kkYFT3cr1nS04C7XpVqcRRHVPtFkn9sGOV3nP4RKMv+ucnajtlg+BpdW4BhhLq1+woHsY5vIttGT/d8qIGHKhQSzioTPHz7drnyH/9TmX79ZwQb+svc13+7zH/rWyjRQ69CZOwplKx5fnY4jA3m8xoV2PForSvameHl3VsCFs8ar7FK4GWJ1jUqj1r3d3/mTnmEGJW1c9eoSx7sp43VDsJt2PVeQP7Q6DkAKwJkqpKrDgyly7Y9oQ0RgVadrVpzlVGUsBvSTe1naklCgEcA6zENr25DAxACM+33dog/Uc9USwM2AGidgLCz07AcCFR9/OE7rEfUuInShw5FBAJUtuZ9O/P4EdT6E4TtM0jCf2YHbbBg5n3AFi7Y6SeLixVYmN3jTK0tI7R7w/gdw4BHRU48911nUsoj+yBQ4VxQfKz3/yXuzWI0TbP8ricz9n3PjNzXysqqzMpaurqmq9fxdI9AxjJGcIOMBLasQQgJWxZiuQSuuOCGGxA3Bjxgy9iWxzZ47Jk27pnu6a6u3ruWrMp9jX3fl8zg9zvneb+IGXNfkR2dWRHf973v+yznOf9z/ud/DGLgzKn4K7VfteAVnEn78Pax3wTzCjO5hhj2CFJ243dMMoYzS4sBrMxWbpIh7OX5dcrXAZ6p3AsY5fdBT2a9WSMmSFbh2UyrSsFSzvUv7OHq/Vj7qgKxVFJpgVkXS8kL4269u9le97YZ9rBNjLXXT7GrWocarXuwS+zPVYD0KmdOiJvpyrK/GhGaBgBk3AV6rMCaZ+tVGIh/ez/2e21UThvAGl0gBIPpHqX95TtrWavtrGvHX/hH8J0CT+hZCNqs78XOGqgKUSeFqGL/Z69nnXvriKPVTtRW55kSSQIDotVWREpQOruviSxfA5l8puqDaRf50l/M4G4GTt1vlq5Fv+WaYc6WMI3lrMdNnD0p4NNJAMLxtwwjg0lePwHTYRYvxzkp1vqDKgWjVg5FXSplAlbrwK0/TmZe4qHDM6h1GPmPdDlaY9u0SUmQdviezIDmuXv0d63X1M9pvcWLxtmTgNU5jBrQJqsbtlhfIoxAlgxUkBwMwTrUjR2IHzUfHrYx78212KKPM39xrRYYznmKz43AdmZSI4gQ7MIIvSf4D6GwPOyPgrHm/VGXGnYkbUnz8wawNiDeM7ep5W2o1A5wk02vjxj3HkylHNH4uxHtyoxUBtCzjKLxdfLVxkgaRqFDYjAzzjF1MEicKXC5yZljoNQMa3RwiEQYtjfwQiZG4ryp89mA8lZGPDZffktjzjtM3zTvIgF6c9/B9oqSAn7Gx3aTkBrl3B6Afba5QgLGYBo+tDZoHSaKzAzXeTD9ZI2igzCKzzc6dALRVIJusNE2sUeKFkpr3lMwzaSUgR/7MZL4+8m//KcECb/ADKuiS2dHz5d/8/2/UAYvjZWntOr4hAzTk3sLACScWeinw0Qyx8nIjIxwgAF82gCoB71E03jwFXv48WeTDNPaMtFJIt46PJMDp8qFCWoNT6AAubuMJD8tEJ69KCf2B8rbb10pI9eHy+OFebICTm5T2Gy/VBybUOdl49PWZJdm4zsM0AEDfgzKk86fh8Myh+ccWbDlTcEQRcP9Z8rpsyfLyXMIQECzOwZQPSCNbXZ2hwlQ/UqOtgdbgNVas2MkN4ywWVU3l0aCPyGWId0s+WbVAKUhj4UjsHBBxgZMg5b0CBdVGplcWGl0Dw1RxoIagxbRk6BBAghrXdA2VN81+hwqctTBC8fH+8mYEDFBUKMD6vM5DLV9TnEfUGg+Bm2MzNOGLYkw/LtkzKhHHKdxef8oRrab+WmjnqSdDBifO4+zs0j7iH3A+3FaC3UhktVLHeMINJdTiFCMDSLVrkiF/VVR5d2VTgkY0yGymXA786NARmQN6/NaEyzV2WeOuo166EVAKYxRHTQ3YihB8jqcXut4ZgmGPKG2cptodwc05Zf0N52amwnRIBWUFLfokCoF+Hz8dDqoneOIHHz10ivllXOTOK4A9HrSHq1RMAugsqN1Tvazc4xtD2DmPoS8zJxXulEa5YxkbWJwHs/Pl7uPcBIBne9emSyXCcyf/Xu/X7rtzfvVN8rSv/EVarPpWcV1V1mH80s4RIxRG59zjhrWV37yCXW+1GkHYL1VaUcJbGJNhPGXGsihiyMxzN7qpxbPLGsCwTTAUQdWbVjUssZ3Uk7NtbqGvQfpvrMc2AvM6QvDZsznusELxtXDhdO1TJN1fPBovowgQPPVN18tF6/0lye0Jbn3HKBC/fl5WqFMUE9o1q+fnopjwyMZ2TdAwd8BwJzfANuZzRaIxOHIvWxS73AbJdMPAOt3Pn1GuxPrMWU0UI/Ga/twbr5yarj89msERWip0xWiTWmQMxrtuqk0ef65j2HfYqmscSAs2r6GxNH0JuvyuIJR1Fsg4PTyxQpUXTIpGOEdbMOaNfU8c/gz8ZH1Ck0mtYLNZv+1ru+T6YiHwrAZR/7GCTbAMQhoGsEence4j1AonoFNM2dmVRX5SrAatbDaAp2msAEZxHnJc+ggnvjVp+Wd7/2wdOPQ3f76V8r0reuAGlRKMS5z7P1nx2A8mGWFUrRFBPOAyG3Q2rxgPeCawyscWcYqHM5wkLAFq23lyaOl8ty+u1wjBChwIhUaOj8xUV45gZIsWd3uPvY3wUBtzGoI+gCU2ePHEF87CQ387InTlHVMROZzcnIEmfyO8vNPbpcPP/64dFHveOYiGgEEa2aePi+P7j9GHdHIMjVr2BSdGJVAZ6AIrxOpjRXDPergd5lBdO+FCI6g3lpOhMhY+2ex271QTx/ee1aeoqOwx1nivu0h0MJSDqGlEydHyLKSVY32L7S1oU5nlODnGEHKAdReu23Jw1JvN9gJ0NghyCm4aCiC1h3lfkrHM5Uks5YuAgLOaThGTVS/6shV+x6ZE15j/+qTP/9Zufh79Nj99DZ9WSfK2vXrqIUDcB4+Kstv3ir3/uPfKbvU5bqmBYKHdOCGCpxRdz/TgKg2ScVk53cJtXJp2J5C67RJ+OzuJwhSLSJ8d7JcODOBzVIQA6YED9uN6N8gQoM9ZJZXoHIZdNBvFzyYCTU4oC2Pmj9/Ub+khAlYbfnVw7yEXTFDZXZCVkAokwuIdcxV/MXGyFwgUymlVvtt1rGf9XsKVsa9x5+WqadTvLMXYMI+ivPNgRSwwtYCrG7tLAUNd5BAgw6UGc915sgs1DB070GCKI+m0QOovVt3DIZa8RO12QeAA5T+OY93sQeOqQEQacK1Oi36sHrNfn/Gs0gB7lfnAIAhqJT9Yv2q5SLWs3by3AqrbAFYpcydGp7Ajq/F5xlQ3OCcNJsaoJLgqWNhVskMp+yfMfbVrsrblhp4DvM50rgj6IyzZ1bdgTDb2837eqhzPFC8iqwFTxC2ReExs8faiwCZjFuoGkd7o+zJmzXrAgTb/UDTpxZe9d3oMhBBS35vdj9sWGZK4xzW6ebZ7TtrAsAsagDWGrRpnF7PQstGvE5im3SA80/6LY2CrWsy44mC6qwFN8MaCsGANfUMBKyLtL/YZjx0nLRhZlhtjaMoWrDGapYsn7gGVfhXAxgjKFdBdACfiuHi7Am/IwGrYDmC4driEFlKsOp1khLtZ7u/45QJW9Sif2o//QzrTg0s1l6zybhJoHUUsMZJpU3ljz6uAaVBerEO07WgG3/L/27a4xwFu2mz85w7/KonDz8K0FPp+PWFrZc1n9PKvMbHJLRrdZWoSeS8Qhw81Sd1LqtfGns7RjruIhhAvsE1F2CqLr68rfyZf8L3SBZhA+Jj3cT6anz2KnhVEzK5rhqHOTOBDdiu1W913fL50oK9dEjTN4CsPj7/7Ufmx6aPUG+vXjtb0dRbjKHz3029d/gSlRnQvM9nELA2bL9wO2JNYXud7+roN4GCVuDBkjFrxaXf63fxuQY/42Rm/G29uYn9jxpWmKAHqvBGO6Xc23HdGnTOWtnMDicdO/3oBh8EbTvWZmU1tBiYOS7x+3p2OWLNf9sGLAErLc7ah6LlnW2kFNC0DZ9KxhsKzLEvX+JvoA5XOgZJVFG/OkgZZRss1V1wxAYs1h2CageKM/EcBz4HWj/96G7sQfX/we//X4Bzg8FfzFeoBJ9DZfCbr32njNN6YX+4rTwEMDy+86wcpzZ0jNrUvgE2aS9GAvERFOvJeQIa4Zlac5JqbEYbyILAm7Ydh43MRzvHyvnh0+XMmXFaOGyX+1MzZfY+NSZL3eXNSxfK9a9eAqysExVW0TApwFFHyoHUg6HmfMABAchwqG2apgYwvQR0brMgpqGuPUZcgqQKQAFwNnC2vMK9n784WMZIhXQBdjFdGDHFK4jwoty1QV3u8X3oMVCH3SVh3FSwg0apYW/ncAoxjsSnGeGLQuYmynO4kdKAZIQlgWpDHdNYxB4PwHHo4B9u/GbjZQuF/BxXffSxjdoPBCpe8Mw0hV8m+2gWc4T2LspKr8BD3yODdIJD6AT9MXekau1yUGwRjd8iS9cGtRMjemqM4MIJxqZ7vjxZov5pbjoiu6qh7nBfmwCJNoIEA0RVhhRf4tmHcHKsD4rDS8dFem4IXmRrjU0clAUynKsseo/HIe6hoXZGjjM2modkA8gzytgA1oz6OoZBfgnA6kgT6y6rZPLWh3CCujnoqRWcI9L9+OF0WWVtHN/HMeEAH8E5mqLt0NTUAtGg4+UGLVfeu3Ip289kYCwOI79SyCCVm1UENYrvAeZzCRCleOs0HwUu3p9KmVKrl5mHuzj+02SOrpEB+hI1jFd/77ulexraJQB06bd/A8BKbRSfanuCOZrKr7BXjjFXF+49LNd++nHpJBs9df1iuf81MlKReNYCOwhJOExKlrQt6N04WYPUGtpbq1HYM7oYa6seBOFIu2atm+BvwdIuB7c1h6u8ZhEbtEJW0SDAS4EDV2lTdZT7XOMeHz1bLQvTW+UcTv53vnaLHqXd5SG1eLcfzgM2XqIIPFnGAAU6P6MEnAbJEEWzdHtvsiYyyCcIynUbFCMPBQ9b9trS5mL5+e3b5YMffVSmHsxj/BQxM6MlRdFa2lIuQjf+7VfOly9dOY3i52HdUjxzHFCwJfhcxL3LMvWZS2RrZskYTfG9hG3ZZc2OAqQHoYMuoc48O/2sdHOITJDV6mEPRxQ/6jjz8Dv69aeZDWHqY63modTUsHCTZlnJkpj5dM0o4GKt20nWy0mCdN3u29zO2SsVBzuyqBFkyKh29r3TGeH/4kDkm/q4L//+/1smHz4tK/TxvP9b75cVFIN97xLP8OyAwEc72VWCbAo47JNFis+JgzSdrfyqjAwj/q75cDaZI/QBNlYOCAzO0h5mJns88r4usisnyJbfOH8hWsigSUMwA4BJ1gn0Hwq6Q0MTBCjGqAsns3piFBAExU+FZZx6N6377me/+pyA1RaZTmzMiaEyNTtdfkWtsk6+B33oAliSsE5mn1ZjOtbac4MditNIFXbgVOYN1VbW7T5rY4BDdhJV5i4c+qcPZ6K1jcf5OC1rOrHj0ha6zXJTUzwGCOxTCIuMTj+1gkP0UB0SrAJE9AHcj+H8828/27UQDealxSjiV6l1h2ujOo66BzqPNZKdzk+lfnmw8dXJ393MS+/ychmC9j75x39cRlEPbmUgeM0LArtTv/3tcv93/hosAIWMLE0QsErDzLOi5USZAeN8MTsnoPe8CbVyhXpkA3FDc/PT5c79O1E/+gqsiDGCkHucmWouKPbS24ty8wCMGFpsSGddJvjgIEeGjrOhn/pUbdomZ2erdZG/N6tJEK9XBfZKowz7WbNsZkh1NBVfMxi1TZB4FbbEHoEjM9vuL4HP6Bj9+6B1f/zJT6DEGXgmAxosg8ySGZDYQ0l9e2eWsSDab+9i2wgBWtboBWodrGfsCbKVBslmaG2k0KLCXYJjy3ekletU9pPpzR7ajeIuc8faEAgJFASOHte2kwmAxLUF1K5fKbAGPqWIy0ba5t7bceK0vyofq9A8hoCilGq7CFjqskGGdYC1JhBax+cQ4ApYFdfr5rOk8Mo4csMrrrXBv30+z/B1/A3XUtQ8RgAQZWXWrO7NkgJ9NdhnSyjHKWum3doHUYMqvdZzK/x+/pgddT51khWX2zALYq0DE+Fcq36s94OlFgAAIABJREFU7dN+RoAyPY8YF9v4KD6onTMrFC2yVNM2aBPZfYCnIo7aLe7LzHdkQpvztNp6/zvok7GX0mamoJiZbjKMgHHr4qRIL6MFIWCN2lJpk/pZBldDJdgaumTtNI63GdakjGaksbHVfrYBpwDJ2g4Bjus1XkM5i4wR75s5Mj6QrXMsQUgwfxSwxph4zwJUrX+AmQwaJc5L1kd8xZlwCGziZ4kFE7DCarFm1X6Xw0Nj2B9aJkaGtWbo6vsbe9N6tkCuCeb8V2MPGsD6Z8+so4D1MKuar4pgaH2GBhDmddL3SR+0yZJn3W7EkOrzNQfkUcAaIYrm3h2vCqTiivXnMWaMY/OsKcaYmdNYM0eAfrynFeDmfhK95WD6l/MZ1zk8r2OI4nrGqxqw739moDH8a38dGfhkxcTcNG9z3mL9p0/amrjmueM8buYp5zNUxSMgmRT01vzHGvDzzWTKQgHAGRzhbxkE2m/br+9j3zcbleCg02oLs1Qq7ivAagozpo5Kgm2/Gjr1n0poBWCNFRLlis1XkxRr9k36BPqU+VeXgJUWNWqSbJBsMsN6QEml7du6SUhtrW6XDQLL9il/4c/RpRmh9V8fgc9OxPJkcAhYFXaK0km+bTb5En2NwaFBNG1mywf/6h/hW3yRokuRYT1dvnb5W4Ac1AahQK53bBMlf152qGVsM6LLnzVEi14YtcOpNqO6DO3DwZTWlb2xjHwmlfEFgGKA5uxnyLJePnsm2sw8Xpkt9z+jNufZ8fIqAi/vffN62Rs+Xqager4gExZF3Dp4RCs6NfYSZzBwAqV1DsxNDoUdgZPOHUj1wSNUr1a7yLadLq8S9b9562QZPskh1G1Wwh3gUUuUAWWrFXplriAWdQw6YX8n2R0cXDdSqOCx2Iwq6/SYUco6iHqIxIarjlD6wXVDx1JrUTpa9XBGrqqxqLYkDp1G2CAOCT8+aisyyh6v94iXOsPzrkPRm12fAQTNkX0ma8G9DVGPuw+QUoUTdipx7I5yhoxJRzd1cLuoPJbRckrRnEkypCes3cW5P05fQ8DqR5/fLg8R7NhnbozshIgGXusg1MDBXeToyTgPQEftjPYOmc2J/6mSWUGTzp/AyF67D6bnyxa9Hy+Q2TD7FKQeDTnviW//O54xN3441T53/dzoHZsDmcAH479DE/rVcWqY2mm+jGOjQuPULMrPtMnYJlLUQUBjEgEco+ufQ7ndpi53kk32tUtXyyWd3VCR9qJJT2kElTzMjXAbMQ+wxR8jwZ7pKRjR2LOMMsS8GDzgz1Mc08+hJ/ayJr+OUMy7f/hHpWdmoSy//1ZZ/u2v4JxCgeKPW3oZ+pdZVmslL5hh/fAjEoC75fnrl8qDr9yMMyr8eZ471N7qO6Ujm6m2Vqofp74Xg6NDH7E1D5eglOR4xeEjoAtlQcGbwA5Wg4JoOFEHB0R4pMWZceV3SyzAfWuMcEzX2VPTzwgM0QrlVcbxt775Ruk+1V8e0rPx3pMVjBjOp2AAarIR+XGyDX3cT6i0hoR86whIQO1hUuu+I4JOfcPjheflx7+8XT76BTTR6ZVaP2q9OBG9cJBeFLZ7eY+I3p+/daVMjjAPkQxIEQRBuBRx29Q8JdL3nGzqClT1NTIc6zqwBFnaufYkdfHdMCge0YLo+eNp+gEfKxcANye4X8cyWQ8OdirmNgdZE8VsgF8AVtZF0LNjIybdS2e+g7l9gZ1bYWzNxA2RARridSfJsvapRBlrOtfaXoDWjAS7zJo6MFdbk2mNZcYBdpHxuf7BT8mybpX73/xymXrnZtkFFKzzuykCVnMcIusoT6/jzJu1NItbwz9/yu7kqZ0nd5Nl9cA5ftCL8M0Oaq1Py/Tz+dxm/OkD3F27eDFo3u3WWakMjY0ehoZrZt3SjWEiqH2Ajx5olNGiI6iy6RwphDMzs0LUFpo+tNxe2l894nz4wU9+RW/QuaDDOW7bOOtL2K0FmDMbCOBYbqEzbSYslAlxCgVIZpd6CVKp/q7C74kJVG9R9J2fRREX2nQb0d9h6N6KEHXYMxuHeITs8MgQhysgIkAe9tp6wVCtDWBtpkL7a9TaOnYoyQG8VHEXnKS4RuOoHToKda/FNqsOTnpoQUltg1XSA8V5YH4OoPq0DDx+XPqfPcMWzJQOsqFHv6QIP/uLf6E8/Kv/UdDKkw6c3w3tr7UOuRXBjPtNwKojbmRbwGokX+f53gPKc6jxVzjq2mVa2cD02IVdpF1uB+APDE4CGE8ADqhd50zchF0QAjzMn5lowXzUWQL6nAun0zEQDPUxz+2Ms+NxKGiT863V7gF8+7sNdAY2yHLuoDguYJNWqyNmoGUCFfGtreVy784nODhmAAn01INPy2jLNdvZbFG/2s7aNtOn/bNOe4WSlE2cvh7s0wg1x1GfKSOEsy3aHkU/QFrlkdF0j9pyJais3J9ZYfe6Gc2k+fve3RCPUjDJets91kAvgD17UdL32l6EBJ/MhKr+K4PKc8mspWuxF4rnAkElAzz2llbsahRAYoY1qL5kKgSD+9xTFwFe16A1Yf57g2srLjZGkG95bSX6uSp+mHtTNWODppxzzOu6TqRrK4LdydhwHXgvrl+P4CYrKrVZy2vg1cCULWJW7c3LGhCY+fkDrDmFyVa5puOTVNuso7SdRewV6eF+vvNm1sd2d/pyDKK/D/oxA2lXAXviumacfGuXmxpD106U00h5qAyg+BnnQy+11McNNED9dUzWcN69V8c++rjqvMsMsg2DgNXsaaUERwvACnqSVpqlLn6l8KXB0jB0CXRroNl9pKCU9tY5lBWQone2l8Mgm3io2bSm57TrOhgpJix4xsbhj2B7gKOKnHIbNKaibvEMAmg7O6lXVWys2xpygkW2uUlRK4OWjY+YPkkDJrUuAQA93CujoxGPirZB4X9kBvhoxi1NUQ3+V3scWh+CRD4sbXy92xqojz3o/2LtZ79fv+I9MbAVkIfP9K89aN53c924fF4h710fNuv9mzrSAKvhx9ZnrwGYLL9pgFkGABOQ5vxmsNWzN26uFajIV3ivOe/pj6Zdih71fojXr3vscKKS4dfibtV59SNiXg4d0xwx7y9YNg1gzXGOUzNsZQ1mO6/4GYI48eMue9194msEddawbmNzdrCVQQkO9lANUOaDHj5bfGbNDlescBSs5tVTp6LJfjXrIQMDNRATyRkHJv12+6N3w0IZpuVjdxslMeAdWU47+NM9ZFKH0YHYQURxnfK1XfuUU342QEsb67CtQedUTgYSPlasQc4UW8wJbtWNGIL+vjQzW370vX8QnVm+qK/IsApYv3Lxfai0E+Xs9XOl63RXWdiaAzRMoTxIXRgGcotDV4OlUAY9bOjlBf0IABGGn0WpulQE/WJRcahQKzfRM4HK69kyfmaEbMl6uXd3quw92itnj/WWWwiwDFwZpKUJg2KgErEgM3pR2GyanYVpBkmFYvusrQIKtsi0mNHg/KRBORHN/Z5yCQrbmdMDZfI8Ufx+QCggNWgdpLH99yYAUDrTOnTBfdqx9GNgBmhAr8NjVsQm9n6ZcYsITq7UzLSmH9sCobGRYhPkl/ssazxSta6pZ2s2YICkMJwa6KRG5MZzM9o7TUOeBjY6whLJVan2Gc7RzOxi9E5qZ2H19pvp5RBHSMYDvYOxGqJ24vz4pXJulDZCqDRau9XLgu3A0XZ+1l5Aa312p/ziV7fL84fURCHO0o+hnegZpMUKAElqnT3UNMJNvUjLMHKvNmwXLmvcnQcy6jOshc9n5gE/8+UMbSPOABSkeQlGgznt0BkJ07QESIxzoxqRND4RFIsBSqdYmtQ+ztH6BNTxTiJACHPsEKVaRvV1YXGpLKBUvEn6cBznWgfsEbTgGX7WB/X1FmvrFm2MRoaQlOfwzex2Gk4PRevCzJDFnRgVdh5CUMsamTzQAhjWaGW0c9JM8rxLGJ870zPU462Vtxmrf+eDH5c+7mfpa2+XpW+/j2iVgDVyOtArqbEluyHt4vTtB+Xqj3+N+Mpeef4aoku/8UYYtjwzVFH1vIiqi8wMOyaKcuAI2ley3cyeN+x9NTXWmm9jOdys2QEdkw2cg3nW3byNq6FQjmN0xgFWSpTN25sU5sAS92XfZFtjbi3ZB7a7XJscKO+8e7kcpybwGVnQabi2B6wNxUW8H5vLnxw/AXBJVclwJpytJgsQoD57kWXrCnvorpWPH94rH/6MXpF3Z5gvoniKaLk3MOChNMe/O3nWSzznX7p1tdy66IFvjSf1ZnzPEVB5TtH/Y+oopjftiVol421PoVouDnMnwm5DZOJfkIV/8ny6LFE/qer1uZGxchHGwbA1jwrseGA0ToDr12ynh2WNeIbrwRi7ZpPqqWNkrYcBjhT62mMeVnCiCwEVbUU7UcZxQNEo670T1fHMNDP7RvalMVoU4rQFhUc7kkIi0V+v0r+HCPbc/P4H5cSTZ2XlzIny4OvvluXL5yIb7lzSVKysHN+kxhzACrUuAJgrpUHdsVwOwWr+Ip2PLp2oLuTsmctn7M+PP3nAuGVEWGXXc6dPlVvX3ihXTl1GfG04+usORw82KLWwFDrsvdv0TtcO1N6sjc3bJ7vm9y4BiIXNeTLzD7AtdxFJmmcMBbrUwEB3XEEwaBmAp2hN1NcF5TC1ACL3RuBNwHoaKukYLW7amdN+AiX99I57CS1pBxu/+5LyD0oYerHVI9BdB1A81ik3E5bZQz9TQaakGasOKqMmasSD/1GpizEHVVAjPBHnpbHnlRZXMWr6TDm2x1k7XbBbOmcAqQ8elrFPPy1DANWuJewojoltxP7/vnYRBXr67/275fFf/veTLaBYD860gbbQSwiHPC8Y7AXVcaNPq/RU9iiZ7wCsHIhrWyuU5nxKK5t5KNrj5RxnaCfBY1kcoVSKkzwMg6m3e5QgBecG96syetTYwYJSGVmqtIBPwNzUQenkWSLRq0ZEBXtNGyLHJ9usOCcDZHYtA4F+CmjzfX0KxPEtMLCdgpTbhw8/L7OAd2gJOGtJa/bbM2Of+tXtXeuZl9hX0mOTfmmJzlLNwvVgEAeglG6hk9DOOuoyUyd9Wxoe621HwBrUWFrV2CGAPz2IyFlmIKj1gA0Xlec+R+BlFb9klbNDxWv79ibLAaqw9Gb2bqgHs1ai1McVyR7rJyvrGl5E2G9Ymj6vUel2BMBqZtpAspR259R2NYJUM7E7UHqtazVLa/ZyEOdviTKeTQIPbaxXexI7xoJCa05VM/fEEICGLeIeBV2eUR2Cr1p7aBYwBCiD7ZRKuAYipGGvWivHdc1YaseGmSfHRj/NbKYLyTXgH8Urk4KfgDgoorWMwwBJlMVY8yunQYYcttr+s67XVB7W7mX21bMy9DyiTpN5jjplwDWA1YCKa8J51ZHfwl/M9S5gzWBNZG9t98EIRICm+gdGj2MmWoAlz8UW2GzZvzwnY95iE9eOqpVOq9chGM+WXZUSLOD3PQFS0w402c4G+wV7qF47QWMyoOJ/9eep6GyWGjumrROk4rNok9pg7NnDVibS0QzrUZHJBhAnTouTP4OdAeor66K5oThD/G6ynQkCo5dyBV5ZI573V3N48d8Juj2XE6DFZ5slaxIpvifMYCLArENNS3YImipAraC1Ad3xGs/D8PXSvzOgEvcQ5WCHZ1ELZAZg9QL5vsS1eZjFT6vfeShEmuOe4Nf94QvzHtNvzmx70rYzoJG/rFc3g14zvHFMhq+e/kpcMxIyTRBb37xmOgO0+p0YoLm/JoCQejUG6cONiXmLIEkEAxGj46zedU9KB2aNxz4O/yNnp+lFmxOYz5SBjLz9hkUX143HOUILruPVgNXA6hWs+0pBv2Vc7Qoe4v8oatiNuNDOGq0MyaZusaePU07IXSf1mkENhgVBzXFKf4YoA+w4DhsItpXMFDU0HK89gpxrdO+QUDFEMFs2weN7n5WffP+fBjD/or5QCb50cGbkVHn3wpeip9vJC2fKyNXRskG26+HUcxz2lXCerK804m0Rr9LvKxw4LkCV7tzku/RlDUpoUD1wJtjIgyhPnYSCeJZ2Gfh9NLqfL3vPt8rIC+qlTtE/7pWxUMa0l+s+2ZR9KH8qD+7xOftG5HEKWRpBHVpYtEWFNR6oABIF9dAeYJJOjtPEGSGKbpQ8u1EsfkldbRy6HAYKLSgUIZjehSJnyltBGaO6cQDFAZ3Rp0YE51BuPbbooUGolL9G3dFl3aoRCCORQDscyABjbojms9NRShSiEIgHMpHeAxqL70EBRrBG8QXrkOYBSIssFGlJ9snrQOlQA2wbiH3GyYNoiOheP3UTF09cKtegFY6P9+IwslBxYuw32AHVa2Wf1ib3Py/3fk1f0efU85ClHCRb0U92WYqsHRRk5TaZlJZyXI06GTG1dtRaoeOA/20y7DPQ/T6bmysfffak9FMPfA1FzgF7xQkEfV+YYgFZbvyMFGWWtUnYZBP77NtZ4SyZQNQacZ6XYXBBeOIw5tDk8JtfoyZverEsPlsnONEBdWyQA3Gv3Kf1xUuycGfIyrx9FgGhSXj71rDFEHsPmTlz/GQAhJGzHU+NroZRiObW+XUUsEZvNEGSfVmXF8u9qblyjkzk3/j049LLWlr61rtl4TffJZNv/Uyt9uFaqhwvL2+W8V/cLlfJsApYn12/VO4BWJu6Cselk8CD7wtidAWs3nhkWaE+dilIJA29Ci9F/zRDGtyuOkLbio5wj8+JYtvCZpGs6nHA6Tkoc5M4kHs81xy1VYsAvFUdX1tBsQy7t46XCwjUXDg/AvV/qGzx2hles7hEhqEdCijXls4/REBj8gT9V2VOHFEHbhR9M56T9LIo+KceYml7ufzs9uflZz/FeX26FO1kjDpa22wN6y6GPISA+DPMvP/mxcny9dfPkQHp4T5flKdwgGeoZQZTU+OF42M3BF6bgmI2Y3xZbr5yhTrGPoDqg/Lg/kOcZOrfcTA9LEepy7yE8b0wMUz/Xp0pszvWz+HAeWBGDUql8LMYohYxHEWcwkp5boJK+FLR+/AYYcUDxAt6UEE9oBXP1gaZRNQvRxhfckwtpkRQSRk3M3ux/AKU5MmT51N14HlhOw/2yk9/WS5Tz9rG2D348q3y7M3XYRgQEeVZp8lIzRxDJRZWyFbUkWTm1kMyAUc9gMMxycM98sPxPGQ+sQndzOUGh9XtO09i72ijetgbQwSz3n397fKNd74G+Dkb9Y1dBF2szVOcJ2gSWbRUHcLqycRP8mQ1mLfOHvjs0aPy808/L3e4xuLscoxvNwEOMek2gjBzMwQTaGnjmjUDoyN/dpIaBWzzAq1PDGCcocfyJIwQD1ODWAq3DCLHr2K1ASsl9YeorRkdokaMg1gKpPvU6H7U3emEe0bEXkoqoeMtGIiMVLQIOXROwnGowazWxq/OkS262gADx3i2LrKmZlTHqNs9+eOflH4ynH8WoGYbJGuesW7WMunJcPEdotuPAKvP/9K/HetdKq2gVQCQjlaTRUiwEHROM/oAeOd3nRoogZJ1ko+nH5c7BIH898WLp3EYDCBKOzUI14u9GGa8qF+FjrhE5nuFHsM6qvatbVNtXIey1p4fDXh4PcFbFw5L1EJXp+3QKbNcQcos9FaFgwBd1voLVPsBwALVXe7VhvQHrNfbn/wKp00pbgWQste1dDiFR3Z2sQX0X90j2NnLeduLnfdrC3uwQpTeoHRPZJix/wT7unCc+rj/CAIbtOZjBYPtjI97dgubKigx4Bf9n6NPO/aSw9XgxTh7dQmxQDO3bexhwaTnu+urD4q7Z/KWVPTaJi5bGdHZDcBhhm4JMHgayru9mjcIHgyxbp24qGtl3MwaCpJtB5aOJiUDgDrPKnu8viDotki5UqfnDv+9olYEY+FcK+ZkG5/MKGorpITjj1jDbKZdKrJ+hHvd8yva2LDWQ+RH4Syz3fhdBDRUSRYAuu91UB2bZq051wZl4zv2QoK8BIj6HV7DPed5yGsN+pA1VPV/B1ur3VEjIUFzlgilon0KLKnwHIBbQMpHqpDsGOxwT77XjLytesIuWrZiWUicYAZOseX8W9ZFWBWDQw3ocC4CMOZ9pVZCBU/Vp0ofJcFP5ABj/hIYR49Lg5MWqIRSeo5PCuiYHc/SFp9dwNF8djj8FTQEVjmyT4M2zM9UWFYVuB1apX3Me6GvO9+WYoSvZ01rrYVN9J3AIw+EBjilna4/SsBTS8qa5wmYVp+n5jjjcwK8twCrn1E/p2Ysw5OpQMf1qjlKn6cBrDXDWs+jJiCe45nmPt5Q77m5z1yntdTFgH8EhhKsNqJEAS7TuOW8xDrLlERkuSseaAUL8tiKIEjMcwC3hplYfxl2ugYUWwPpus7SJH/T1NDWEyvGNVvlVNGr+vxZ7xx3E+9pMZYa0JfOYGYpA+w281f91ggAqfbvuHqfycpQs8W/FSna4nsHu212lTqoCFqH39acN7nY8qFjPHPCmt9noDTXen5XwBpBmbx339P4qdr1ZE2YdclXqKljVxUDjYOUN+ziU61QrrOF3sExWqlk1jfXs/Pdje91cvIkZ8gIhhZNAUomN0MJ3lY2BNZkQ/DBnax3NSNkG83NwNj86b+Ijitf1FdkWE8PnyxvX7TWDoooRv/EpZOlfaKDjNpimaM1RTQNtwG2IpMMyg7gZZvIQjw/mYXon+oga9iihoKDBFDaf9BTxuBTT+J09OF07KgaukQ/NOrTOuFVd01SBwJqQrcDh4SDhwMmRE906T34tNP8fgO0rzjTcShH1kPZUzOiroxon8IcUkKN3OlkowarwTK6aURyn4hoRDBqYiKygWZTnWjut1kEuU6rUTliuHKx54ILpkWts2g2QVP87u+CvhMLznVklLIBGykGYH3kS1Ls+xz0G4DUJbLLS4CyVTLAa/DLN1k06VhzyMWBm06ZNT06DnH4cjvDRDsGcFhODpwub75CT1J6lXZLa+Lw6mFsjiMOs749X57TU3T2zkJ5uUj9FaPloRiU2Ig6RnA6ndS459yYEU3lxxoHFWbjwAJk7VFXu4AQ1B0A6w8/uV+253fLzVNnmVuMt2qBvtEzI2Y/M1gJ1JqNnxE910r0ldVQOWsebPx8G8C0Dqd+hcwK+s+82VpSFEyfU6v4FIopwGoU2tYYWd2HZj7n16FCd5bXJk5RnweVHTVTI35xE8xFAFbAtNmcjE75nNbA5IkS95C2IKhSmSVPcRJ7i0pjmuP6n1B73fdopvy39++XXozfwrffK4tffwsxKyOuuTT8xy6n9yKZjkGyq5d++EsowQBWeo/ef+9mHK65LrLGN49v7yGDGmIqx7mHjEAvYlpSMmMPRPZOpgDfRqjZaxs4v0sYjNvUez0i475HLY05pWHmdEDFQ8U5+Lc5IJ2FFfapzzSACvON8VPl7OXJ0naivyywT+fIaqwjrDZEPVZXOHQdZQKq9zjZSm9KirxfqXibhtZnzh6sUrwURdssj+aelQ9//Xm5/bGtbNZQ7cXRxVkPdd5QiDTirgCOQZC2cgoK+FWUYQegIW+T418DcG+wV1Wx0yFU+daG10NkOwwuHSPqdwpw85I18ZDs5PyU7WvIKs0vhgy7AiWnWBdXaY9ymsCH9HbLFXQwm8x2s08T3OXattWEtZVm542CZvjBWhnWqsCAGsmecWrFuf42jvBLvmHDwk5IFc84SGL95ImSEe78znPQf8dEh+3w7/Enz8sbZFlHEZiZpe7+3rtvliX6su4wsCvYhxnW/uzL9bLuoeHeiOx/OnepmXzEQagHXwNaVSLtB2R3HOsrcwvLKO5Su06w0T2ups/V0xepX/7Ncuv1G4z9IM+dqpappOmHpWOTGYz8Z8x/3np8aVfvPpkuH/zy0/IZ4nxLCAJJZdXplvp7jD3yHMrsCjWV3Th2Q2RH7dN5g+CNrbruP3pIUG6emphe6Es429Lzcc77ofiPUkc7xvljBssLGlQMJVK+gz6HbdSaJFUwbzFBaEaam97Z6XilMmWMWJ2POkPxHPaSPi4YYv2YOe2jdnYAyu/oZ5+XkTt3SgdOSH3kw3HwbALI7fNM2wRIBK09UnZn5wK8btP39tFf+Q/LzHe+HfvWer5UB44RrPOYY2nWyyCVrCVtgMqM65RCSC3b4Lx9BGB98Ohx0HFHDMrC0O0E3BtwPEFm9eTYJYDnWASwFqlFt+bToEl+XnivYdOPZk78udnVQWnUNTsSB0G8NrMIMXKsCW3HGvVMri0ZSYOcu4LCnQgGG0ilhGNhqty98zlzYUsTgKasHD4r6rfMtu1BDUdwyfPOs8dzwj2xg02wF6/hV2tTuwFGAnP3ZTf7MoI+zI+CZtaHhsooDqLPKF1Vm6J6pX2sDV5r0WX6eJ+bKOlbvqK6dB+20YeSIi1tXJu+hvLlTmXShHPNWvd1uwTKtEGnqeHeAvwL3gZgrASJUueWubae1nE5zr5xbUkxtj7UeraRQd4HY2WWvuLWjHVwb2ZDzTg6B9mTVw2AOt6Mg/6K7YysW81sVeOYpo2NPsmCLe05z73GWrW3ouC0cdoFTqnCSoAE+6md8fVmnKMPdNS/5n5J9lBSSUNhXnpu1KGSAQ4mAKA6VEGzR7hgOkBzgN6s4RWcer4brLT8pAtarK0I9U+21OCI1h5SdGUYeJ7iwPPI6p00db36AelHJQMjAgcVrOZ6rX0nw1dIkJTtGRJU+EzZzSHfl63VXJcJcwSteV4lwDCpYqu2GIEAhLUFTlqCFlDJPcB7wlj7q6SMdhMg6ieZ09VGJhXn3eBFMgtT9ClBtKy0pGsq7BNeT53PsFDhH+fH+ojqghyKWaUjkYrq9U3xuU5F9ScTO9bPbIKjjZFO/7Q5GzJj6Ua0BrImUxzjOj5RFelZ7jleweHhtaonXG/WJ0kRyMOx0m9slXnVMQ28m9sp/ck0JEeymPm5jc+VW+8IW7H5xeFj5utzyOLLkF3S0XPdhPJS2KhJAAAgAElEQVSu16/P0IBYgVwud+1IVMLmWMYzCarzzEsBpASr4RtW372hRMcs1nFIUcW8/9QjSGX1HRNi7EvrOpMObIb1kOGVN57+XOAC7lvgm7eXQZ9W8DnWW8bYQxshgOzhHDf6Bz67zJzoQlA1ZgTmbdi8YXqaD/WP0XueZMQC3TYI/B4j4aQzaQ15JErY14P4NZNoaQyR5LJzzSYaBNkJhCAroNWAYw94Ymx8kv3fF4HAx48+BrD+s1AP/qK+ArCO0xbg8unLHEauELOWJ8qZVybKHiq9NtO2ubbSKsfI9tl4docIqWIEOhDSeAWPGu+I5EmvI+PQRXuVQSheo1DVhjhUuhQzcQFB87EH4EuyfS84PF8Qrdy2dkNFUrNkelY6g3Gq83k67xo8r2PGj+hc/DqtIJF5Di3EXEKKOSoKyQaykDZwxgWrAoGmZUBw/sOIOdwZDdJ4RaQrHM7Y8q3XpO2oUT9/G4s2M0UByPIUiHv1Ixvqhw6vEYoDwSliKtLorOXYZNxCbIIFIdVKmvK2Ago484pGSH9yDLvIYrcpABWOrmAqqV7x39LVpC6SSRmDcn3zwqvlKvVN/QiUWF92nF5J24g+bNH4fBvRou15Fqn4j+cIepGU2HD6vO08tHIzZ+S3qVY0u2rk27nVUd6n1c4qVMUHCzPljz6DCnh/pdwcOVOuUFM4oHS2m7++23fkxkuDn3WtAlZrULQNHprZrkRn32W3S7Z8G/C7Qv3tGlkmAes2jsljaJRPHs+XtZmt0k/P3svQvjZQUr33aLocoyfwmd5Bgi0Xgxbt4R/zwHh52PYCKqV661wIrprDKQ7smLc84KQzmREM+oy1Xq5TxmWZZ/4MZ/TFZ4/Kf3P3XkF7rCx85zfK8jcErJUCpK3jw/ZZpKusub4f/bqc/aMPSztz+ZQa1nvv3UgjG4Y/10o4FB7WBDXMXsc4MX4eggJWM1+qylkvtcMe25JOZv0T632ZNT0FWPt8mrZDZDY6afdgtgwuB8E99yH7jZYljoVAwnonU12DjN1rpxHeIbvZAWBFn4eAFA41UryDgEMnTFrpqbETIQAV0XfFMOq6jk3nzq1Bjabfp9mST+7fLR/Se/XRgxmK/Ymwq36J86c4jFnOfQCrddBtRKoNM0n966EWcQSAYu2uDazXqBlzD9iSY5BMzonRfnrBIqzD37Z5UpRsBQdwZoaezrAQNhANWiUbpoqo626YLOuVUyfKVZSOh2Ra6Hzh7EorjHHn+bQF0rhc10n/zR7LjUKsfV7NHHtQGNGWLtcGkJd+d5yxfoED38a/w+G35l770IxPwDrXjqOUzqnf/iUYNgsbjiBjc/NHH5ZLn95BmKez3CHD+ui1V8oWlNot1xx040WUj5egU+6wZrMFRQ1yaHtcs67PepnsJ5q+jNmmfqKrwwAZ/cH7j56iHLsSmR57OY8PjpT36aP6G++8Q/sqMtwEvrLHbn2Oxj2Ihzo8klrsEH6oczhD9vTDX31WfvkRGXVqTtfJPJtJCiVVxnmN37eTbTsFgJuUdgTld/L0CEvooDyHPjo1NRVupZlTay37rVGFmjRE0MkWTEG3w2FOB1ul6+ogS621LrVS1ZuAWLJimmxAOhYRQ9Bxqw/Sil6b5VLpFfvY//RZAFRpvwPWpdJWJbKlR7+0uaEcTRbw7Nmy+vr1sv7aa2WLUoSu6ely+h//kzL8818GeN1Er+H+X/0rZf6r74czI1gR4DcOSuNAey8CfIOMRsqlM6v8u072bAfWhPTOe0/vUf4wFUBigqwfl4/yEEHZmZMIDJ6+giM9gPAgpRMwDaLuUIAj3VKgGja3Sffk2WSwsI+gmC1imoxeGOo8+GLctENmwBRZsi5TkaXBAev0bP8hCEfwibPbmvRHj+5GCyNOYfa5a9xt5gdZtwt1dW+WbKoq5NJ9tU3uw6yj3Lc+WLaQzCDHloym9aLsTF8STpsCSaoFS8fcs3UE9sH9oCiIQKiX9WOQLzJ10n7ZQ9baCrq6oTwr1ufmiH6h7HP1MCylcD/7Jx1v2/XZR9Xg2x7iXsMRDPPc7QUMejZHIoMXK7Jkb2RVRT1D+rDTivjZ71C7uQPrZ5pgjAFHncloo6TDbDZGERPP2qqvYdbXQEy3ZxRj40zVBEg9pwSc2RNbVoGAfgnBpVWuZaYywKwaDdyjX/owO/am53kzy5Tvd383tX4VMsS9N8GvyCrpB3GPrlczSTr0lkEklZ/AnX5A822EKUBQ0m/NOBK+SFYStk39iQCsvEY2lIGbxBm1/k6gUe1I0Epld3Bj2RavMTxNwK+CST2IREIVsBpoM4iRdahJY08hw2gF1pT7hI0UKCT4Dxilz4FNaQLXfma2A0pg7HP51fy3a0/mygB6IV0EzCOr6nzVbF5jV2JvywCJgEQCKz87fc0KWMPfrPY7ApFp28N/5O/478au1wTQYfDJX+T9J6hv/p2zGmBbqxpg1RcFEsqzokVPrS0d4yqOZRN0/dP04zR/9XNjto5cl+tku6H0BWLtxZnZuqUKsmuwoWFwVOCXn51fEQyKe289dAWV4Z23bHd11ur85XM1TIXQLIlxa54pgxox2/H8tf96PR/iuWOOtHuZwPA8Ocwq16QVt9T4whnk8TpeOlmZLhPPwj2D7IJWGG870QZG0aXsw9rMUwQOXacGz8A7TbuoOqwt7NEA5TjJEnyEL3JUXMt/R/liXUsNiHbvtFFiNYyI0ih6NnuUVy3bUx27Kk91P+wewSgMaw8+1yA0X9X0tS8dsGGPIUi7SzmOQacdhGrb+azT6FsMwXiaeYbPtYS/OWeG9fe/WMD6TQBrF/WIPTQgX8Vo728jgkGU/m3q706eQ7q9gwOUjOoGjhSs3ejfIz3rhXxnqRUYYuMHAtJo2ouj0kMty9AWNDQGoTfoW7mHjSbA/IP0SaYIimfBEIzSJ7CDTKJ95VTQ8mT2b1X8jBhY459UNRdqRkRCgZd/u2HaFdWBAiuNTHGJqEnVRvoaDz4XZER2aySmbvjc4FKPGvXGBFEt2tYRpy1NT7Op0jhkb9Ya9uL+XIxZQ+XmT8rv1i6quhtLQX+yl9sKxnwdp1dAbbR2HxqUi9u0qaqv9nSKqKPCAtUoNtS3tFFQEzgEvBdpKaPM05WRs+X16xdwKjz0PCDIBkkPo/0N+i3Mj4erBpRD3eirm9Soaa0ljY2uv1ejl/G3GfI4rHytYyLNBlAN8Hi6Nl++d+du+eWvnpfLXaPUkKIuS11zt5HcCqqdrqQRxVkVB1FEl2qGtaEe+rgGm4SSe6ogQltcG+6gvQeHMlRT3S7rih49nS9z9PV8QRb6nBsSFdPbD55SWL5bBsnG3SDTe+3sKSTmUQx2XgWsAH4bw5tJCHAc0TYGwLnSmGjYw/alRLk0IS2SNOn2eADEi3B87iFmsvP5/fJffUQdG4O2+J2vlNVvvUMPKyNcSckIZ48P28Zp6/3go3LiD39QjhF1e0xbm9tfvlEzZa6MbBvR7djiuHSQuZYE775Q3Vcnx6xwFwGYl9z3BmDL3rpzOGrzOCzSZ5dxaJehjq9CwY8IN6/tIvAjBdJ+xlICB8lMduFgmn3cgdbXx/yfQWzsjdffLMeh1e73ca+8d4VMqEBKx8wom3TgM6dO0h/U/oPOXR5oro+IaptpMKrpnlFpKO57vzyZmi4f/uKT8vGn94nqrQBYaWdjfY4ZMV6zTZBmG/VrI9JZKAlQaRtCjRYwQ0b0JfZlDwe3mzkbArAPQovuxhnswbHWwK55ILBfVDtdRwRnCUGsNZx61cN1Xh3AXgDwuZOT5dWzgCRbBAn2bPOTWyoyCUGnrO2qzGhEWSULNCo8wqk0sKETEXAn9nJzoHa699irOmM6/f32TYz1k/snnS2eN/5Tp6FeOMaInRm0YffoQTlFPeQ7P/xJGSVD/PDqhfLRWzfKMyKjywa1FETpRxMApsEy+01xrbA8UXtWI//x+XGL8WzerjZB57QHgDFK3adg5v4j2sQ8X+CgWQ4g0cfYXn/lUvnyW2+VN67fKicniJ6aRedBMktQ4V3L9tVr62xWG7BJsG0esPfpnafUyT4sz6gpXwnAJABQ1Az6JYfyGQJIp6Bo26fTej9ZlI61QhDShRW20QmWttlPhn+ArHs7gQaNts5yHwJkPq9ZMbNMPmeUjmr3ra0zOxzBtJyjyGKFY5GOf2vhGpzSwZH2i0OvWNLEz39RJn/2iwCp7djl49z7UbXf6kFF1tS61KU3bpbZb32zbLx6rbzgvLLXqjTi0R99UM7/7v9ZBgC9gtqNixfKnf/kd8rSrTcjsyqACKBSnchcKknvM/Bq703tu9HsDc4GS2/Mys0sztJW6070tx0hEHPu9ATr1162Ak7qjidgtpw4z5x2IbaEoCAUJZ2grAlLldhct3lypesncDMYRL0wgQWP2gAusXarw+y5aZaTNbRMhtxAnmrhfQS0XN+bBL+sk+3nnnZoY3X//mfsXfeFgksVdBg0Jri0Sd3qZqgDb9ZMoSvfAh8CuRnFiTO6r2byZEPtwrToJGCujTSzt2S2LoA2AkfYPQUSBR+K2wks+g3uRasazlHsdS/3vWPfeEDmQChjKtSEMKSLkmcVsO6Z5WTMo86RtdbDa7phJqxpT7lvmTqb2EwDPlGbabsTwHkEn/gjtdSFbAC0H/vkNhfonSbIv0zpyArrWzupnYh51shgW6SF6zdZt+rn2XNbwBrUvljA3mJeo6m5NPMpI0qrYaujRQJ0G+y/6MHKnEnZta472C4GXXk+v6KOL4LSmV3Nc7mh0yZQaGqafX0CJxMR1pjqh8lqsFwiAbOg3OxqtDiTal/BlkF5f+5+EzQ6Vs6jGSjXo0F6gweh2VvBWYhaulcdH+1FOIdZppFfDZU33xMA40gwKgLgUUfrM7o2MksYYoTcTwDWwCPJuohsWwBIxzjXuTYms2t5zayNzc/RxseuiQAn40t2NUotAKvtUNYjWFYBbkMhbYBfs+dagakG8sQHHtqpLB+r3znimVmttqz5O1uuxAaN+2xe0qp5DH+4PpMjl5c4kqWNyY3iy6CC8wFxvtWhzvreDBgcAuvGZlQb0joFW6dDrFF/qy8ZIDnfnPdZXfW0K5mZPxReyvWdAL2C1ep/5vnppyZMzI9KIN18dtKH80GDGcQ6NZMfgFUbr88sWK3ZUl+XGdYUYIx14FkX6ykmvgYrErvkOZhneZOU8u9gYcb45XAmaMWaYeMNzstssBXdji2rFJm0HUxDV4lnqb1q67qqCdac7yNnb06/Qe66H+q+bIIy/rZVe394yOWYcM8d+KRjE+NRVrOOb7yEL7aHbyXT098H80DV/QjyUYYGg2QYMUPbM+E5BGDdICC2h0ZIL50YBhHDe0EZoorDW9jH2Wn8/g9/j/39BVKCv/7OxYOdFz2I6nAQSxtlk46hOPnO+fPlzTfOlsFzHWWhY51emWu0zcAQSYeR6mZtHIfsMQzUcQZPqp+buR1BoEHk7Ue36ccK9dd2Fvs45iqarnAgrcPz3YFCZIuKTiKb586cpHcQND4Bjsbb4koXkv+GFptUEutitOg5+UmVyYxum3QxDnxps367qmLRudwrNSIiKNW5aSLuTlhkV43ARPQknUDBTm6dCkYr4d8Irh+RUVm+I1KqUU2BKOv/vKZR8AOygxvU78yvzkLNQ1kWtS0j00Yco2VBGHCMBz9zEbm4g2agg891rBX2ZlyoOu62/JFW5v3tIKSimdDZ6WeeznSPlTcQbhlisbZzMx4EewAba6c7iS5o3A/CM2cTCFgjC96oo1ZDkz53OAqRBSVKkD3W0tGJtkWM1S7UrmnEQH708EH54w/uluG9rvKlC+fKBShrvfYS9L0euB4WNdAYTn+1tBFBqgeFzylICDDJtfeYU7OsW8PUNfbYW3SLuK3jhEIpoPEp1OBpMq19HJjXzp3GqVvGWV5gQI6V8zAEbpLxOIuDrLCHlzRqbf+p7lDgdNIEWoKSdCSbzFWKUWiMNOqCjPyWPrHCXD0gSoXnX/67X9/m8zrK7He+Vja+BfAjApXRT8M1Ohs4KWz7Ptq6jP+LH7A3Nso9aJC/fPdGqMhG9oBx7WUueggEKGx63NoC1rf9RmUZqDjrfb7gQETQFwADqGTPLFNTtYrDtkYgwh589hS2xljjY+uPHmnENm4P+hMKnziYZhJVdd2ApjxA4OjNUxfL2++/W7ZRPN7jmjpn29zTDtdVdbidtXKKptOTtD4JfFAP+DDcHgJ+h1BH0qZyrTq1FPeTYbtz73H5ObWZd+4/ITujUAtiYShSn0LFeZ0WNJ9++onuBeNlzTt9+/rOokp+EQpoD8q7tAtBbKiPWtEOHPOoMzJQbjSS55Qm7P7q4tr7CPLce/IQZx7yLMGfYHkwfmZ9bN9y9Qx9c8dpd4L9OCYzwSF1TbqeGXeXQvQ3jBqu3Os+f8yRUVP3kNl4/vYMNePuNEvb0/5ESwzW+XBkWT2IalQ8gjKGJDJYE4EwhYD8fNaG3+Er8TG2PPrSj35SXqXud50gy/deu1q+x0EzRYZeR/zsyf4ydKqL3rpkneu+T9pcOnDxFdsqbZw1fIk8UvVzgMBDP3Zhfn4t2tzMkZU2CtyDjTh9erzcvH6tfOO9r5crF69W2nf2VUyrWaP+XsL2EAFUbblFxox9s4yY0gxZ22fPF4P5MAOosmQk+zFSD8vhODLYS6aKFkmMrwEQRZ901KPmlDGWSSKo0EZ4v9bYCuD2yKT7jF3R/5OMD1ntbQq3u9qoG6PGVSqe0X3nMfazDmg4E2mnmoh2ODoiDtZgm9lU9uLo7c/K6R/9qIzSiqeLoEfjHudg1iHVFrD3VPvdcj5+81tl8SvvlR0yxQcK7XgmhWAMe4GxGP/eH5Vzf/t3S+/jJ5GBXbt6tXz21/9ThLSuRNBGO2M0Pq1sk21JG9wZqrWZXTMDucYekv47QxDj+cwUdOCHZY42AlcuTFJ3Tk05tsLXDw7Qgmj0HCwI2sWRvZ2lN/c67/OZoy1bMCGOPp3/zkCdKrrDsC/8OzJeDWD1LIwzINWFOwFqa8yzQbxBqOPOjXWTznM7DA7rWZeXpsvTpw8577L3qsGEzPwTNIUBs7o5y/3RgozzsIf3uN82oafZIkYVf2szbZ3WKI5GXSXB7k7se7ut8TBCcwSmBKxSna2n1fk0MC6bxH1mkENAuEVmQzqoNkCWhmtthBot96mOpWvGTLViSJYZWZ/vmlG4a5BsvkJCs7RsoxkhYL6bdWdfYuwodewBvIjmCYrNNhpccaTMEvdDmdtnL3vv4wQynsIGkv0t+DFgYTwz2F2s02z7YVCFbDrMK3sbClhD1KjOWNjv8G1S7E5wLGjyXsy+L9KZwfrcVMFXj0OWCPfIswgWo5dutT9ZfpJiQ0kvTtXiBCf13K8r0/vKlmCp5quvFBlWs6o1EO1nBHiVJcPbI0sUNqkJRifNdScExhJEbDPeKiML7u2Nmuq1CUQD8DCeBv4jASADrwkU1vvMTHADWtw/DSDJPZjiP5nNFmxbS5y1vZpCfl7LBAIkhTCe+1A6qdfL89J9k/WylZJb7y2owPZwR2Ap6ldhBYW6ugEE/U7WXYx1ZBAPRaQaAJlT1NREcp3YkmmjQkzR8YssXLpHMY5N5KLOS5P9zuRK40alzYvPb4H8fH8LOPp5jVHT/kSrn1rrG0+c780EQq6Lw2Co51elytbrpv9WsWhzTX0Gw+1xzjneCWLzDMlXR5lGtFRK6m4LaPtCn9c/oSWSayjtVngc1YQdAaz1nuOZ49nzDMjnOgxshLipf+qANa2SmhrVmkKJ+Yh5rErYcd0KWMO/bz1ngmvXTtP2zDuVOb9LEH2b5MEmdGBrWO3BaoY161eboEgGFeIciDlOyvjRrOmhvW585WYkKnjlPU1QKeYqbLUbuWFfxdFfOgnyjtH+TTbA5gqtBtEf2sUWqx1hG8nssex98UyY0XE6NozZlonzVSbalq30+KM+gTZeqv8+5+8O57CYYgrWz4//+O+As75ASvDX3754sLnfizNyKvranblIHx+efgKw+eZrCPq80l2mDxbLI9X3YJxI4Y2+DhjOfQArd6+3Df1GBw7HQ1IPWdqRHbKrGEk1+eZA5NO0Ilnd0Imkb+owjjEqpQP0fO2WykpGp5ssUQeHeKbrNTb53aJ6ZD4+AWtEuJJuqjcpZzzpyXXNx35QpVA6ois321XocIdDFr8/NBpZO2Bm7jBadVjgnyDViHT2bczNaGVhRK4iwqzxxaCREbbObvPFWplaeo4C63N64+FQEAHXSWtlMaMHqQ6ZwhTWxdTMMDcmfcm6LW9SgyJg9VBLgJU0BO/nQMeZlPf4sf7yFmq5Z+mTJDjz+aIxNGAnothuyHD0zH5krYzPZnTsqFsjAAqBB42YgiZ+41g0PXZd7HtkPZepvf3F88fln//gk7KzuF9uTZ4rt85NIHxDxsCopIYwT82a1c5DqkWt9rrh1RvtyyCBCn/mjfe4tlnWVfqeLh8H2JPVN+CxvLFKLetseXQfJ4g+tFfI2iiy9NndZ9Cqd8swtSU3z54r1wArI1AKdUQ0eqosClqztjndAqPT62QxjHgbRg9BC+5AALcjNZu1tE6UbBEDNAXweg7lbhKw/LfuPSgvOcSf/tY3yvbX3wj6hVHyPGTEN5J8oTd+8HEZ+4Mflj0i7b++drl8cOsGVzUURB2x9CId9Kjby+xk03d0BQO4ypxtMCaI5FLDSP8/FT7rgW+GcWed3aTiZ1gs1eG4sCJBOJRmGsygWKtlXbe0vq112kEtklXa6S7vv/pWufH+rbLFfcte8D26DZldtKcdgaZB+2/S0sXTUNtpJJMHbOTrQ23SzEyGGQOgKbokXW2RAMKnn92nXyfU4KezGLpj5QTNgG+9ca3MrT4t//Jf/ivWpPuWDArZv+6h8wFYJ8f7UK4GTB3HluDIWSO2B0jXebW21jmUKt0JFbK9jcMBkbIPP/q43IamLW1R4Owacp0PQCu9eOpUeQ2QdA4Zd7ZS5IjDKZJWGruuBrQyFRr/bX2wSr8twFopPXEy+NlhQbIGW9qwdM8h6IdSzl07AZaqXUjAat5come2INI+5CGTf+uEn6Zf71d//qtyimzldxG5+l/pn3Ybx7+La1xFyfn6jfGyTJbVLH8TQc76psNdm9SvcD8iYOI/nccuAoH9gFZPpSXUY6eg9MzQQ1gq0TjBpQvnTpavvfd+eevGW+yjfg53yyak4DpGGbx5QcBm3/lgLyzTMmNufp4MG847Z8CmkVgYHKv0H1apeYvsj2tnELXuXQ/sKjzhg1+5dB6aL8wHd3k4mJZvmI2BNq4uAjamTwow58om0V2BgCJQ1oMdUFKis2jPSxkDxwhghrcSAFWKVc1MhPNTnTTHABpUD4KBQw8elxGyn+Mff1r6CBy2YTOl+zcOWO5czzQAGYJJ6+fOBthcvvFaWXvlajkAkBwAtt2s2sxGTTcYKmRDJ/7wu+Xc//67pRu5f2tbl19/rdz+G/9ZWaOncZNhbfoTNk5JQwe2djqyS+4/HPs1SkRkEMwwztMA1c/vQbelPdArl04zX6Psa7KBZBAnxs8xhxew0fQiJrOtSF/WfWfbkUYVOdzSI46mGXYzq0MESGz15e+b9l/5UgAccyDF1nvcJBikAqYKzXp/6wTLNgmwDtIzVcw4PfWYTDkUahT/90GBTQZNZtH2DjT09SnO5DUyxKxFhHn2mNcVgh7rgkudIun52MMMFHtGcPbx31KVhXDHqImdB7Du8r5t1t0G1zeAKgBsY70asBWwChsEcVHagv3dsMc4dnloCF9ER9lv1om9cFWsjWB77aVsPfAwdmUXZ20eZeFo6wnYNVvZQ4Ci10w+92TP2RUChTqbtpEJoMQaHYTVYdZZB7CfbMUTtBWOsf+i+4DsMx4qVHp5n89rcMJA6Cb+kGUQntURDItAmudyKmqngI9ihoJGxa0OIii4JKtEwBoOOhlz9zr7NsIEQT9Oux0nnYBVwBDlJ3keZrC4WfW+Jr9jz/PW6JdqhtFz3B7erAfupmasUjU4Mr7hNOe8JR07EwkG5Jt+wzrtZj0t61GwM1q3VLAqsA5ASKlYZvqzX3MLXMR9HYK85o5dzuH/RcY3A9Pev8wdAbElMCHAVt8fjIM435vAVvpyAnGBZiRB6hg0lNzM7mUOsZs1YM9nA2b2XlXjIepW9T8Nekbm2n9XSnE6h/kVLMD4R9iq5qw5ZFtky5nUUMm92oC3eBtfCShz3uKT4kxOwNYEHRpGYIsZ2FzfgfH1UrdlCcRcxVsTrNX10VCfD4MYOcat2uG4bh3oOPMbWMqK4r6DWVivGb/K/8v/hS+Z4kBx7/6JR82ARdaMNmD1cNz8jLxOfnJkT/1ZrN98rgC1fwqwNpnyBKzxoHWfxEdFgKNmUeL80IWSfZmAOsLaedu1lC2zrSF+yYt9TrP3jmMEpGGz7eG/W+9uDasgTnG5AK32YTWQ3NpsTbDaZ3DBihmSep4nV341Lw/XpAa4cnzq+/XfFWeLfe6aFn+4ez30YDZx/k5MnACLDZV1tIKkBHse088z+0vHestyCMxrmThFb3P0hbpIWNqBZI2AYjstLkegC/dSq+2zG8APDQZud+rx/fK93//bUeP6RX0d+8Y7l1CrHi/9w2+UU2cHy9mrwwGONh6tlovQXE7SemYW8YRphCn2dRA4v1XiPTAjSNbnJVnNdpztfigT0Y8LQ6Di30vSRkYWJYQscLjPLuGkbEFn6p4sr106VV6/MVrah5Dxhy57sGNvOBVScUqsKXMaPRQSJcakZIQihykWm8CoRsYiQ6q32fLnclHbpiR7dLnIMiObFIvcNCHKURtkunCiTiKyuEnLCa6+h5u9iYxK+B4NgPQXC/cFqlEwkRFJGCOIyGyVxc2l8gwhmoWFOcaC7I+kazUAACAASURBVCrRYaWvQ3RGp0LgzD2bKbPtgDL1UpnF6kaMI4vgoSGVDgDiBoma4boJpBzvKrxAur5rAzGdvsnypYsXyWyQ6g/KNmCYA1pQFr0ldfr5LMVoBHORCQ9BhkNDK/3TaGpcP8qIc8NGwECH24ULONnAib23NFX+KZnER/eXyoW+sfI+Te0vjNEP1prAegCkgU5j03znMSB4SOMVmWbXVHU+jS3s44hsK75ELesGtXwHRKK3OPSe0gP1yZP5svhkAYGhzvLKxTP0l51FCZVm84CjK6MnyltQ8s6PDUWWNZqi8zzSQFV9NTujvTIS78G2xXy4ET3gjHgr8LTAmM5z6K5gcNZxKlaJnq1Bh3htdqn8rYePEDjqKL98771y8JtvkXlQrKcGUGJtpFJs/48/LqMAVmnZP7t6pXz/5o0ATr2dmaH3yR33yKwwpuvM6TJgaYVIlv1UtxnsTYyfvewU14i1ZRRdGhiRLqP+m8yrAiG6PA2YscZsFDrbCN/9g9K3yAaSbdgAsPZu95evvP5uufjeNaimOIv2sMRR817C2BnZD9qm66ECUh097FSTXY0ouC1EglWQLRU8ka1P3cNps8XDFG1AfvbRnfJrqKIbtKe5MHmhvPvl1+jR+rD84R/8SYimdeoIor7ZNzgE9dgWU2R92Dc9tnjQaeauqKgtQzI9CF7wWOUYtOe9wa5QqjZ48bOP75af/uJOZBBbdoH76yKjO0kt2evUGl6nlnUYiqmlBrF3fdo4YGtmKU6IXIdhlPmdWVAjxqngeNi6JA+Q2ric1+v46jAPRqsMP0fAmoeK72/OyxdkxfaqYusx5niXOV6zVYh9MaHFfhul3W8/I7DFWv1fAAL/CPVv1+3Z0b7ypTcmS9dJ2ouxFnTaPb/CSfzX8FYN+nimxKXZ46z7PmyxNGkDXCtLBAyfLUW7DoODI6OD5fqVK9SyfilqWTtxyJyXDHbZnoJM/g5UU8oZ1gCjCwSJVlawXwjjKYjUg0iNjuum1PRl+vtybeuuI2vEArKH5fPpqbDV16A8Dw3xXI6Pdl1nSHvNfXmYKshjBlZqsDVwRno7YOAo7uJ54Fq1XljTnKrsFeBUb7txltqwj920gBn/+BOyqZ9GfWo/NaYd7KHjzFcA1SNfztcOAdqVy5fLElTfVeznJqrnO2TK9rmXYwC39InSSWrVudUzp4OM9eT/88/K+f/tb9OPlXXIe5bffKN8/J//zbJODbYBSteRl235LVw/akSlclrKwlmnE7QFUN9gLNf5fkYruefc99279xnvl+W1q+fJUg8xRrlvJybOwUg6FyBxnmDBEuMvUyWUO82WhMN9mKFIi5PZRJWirVc3aJkZstwD8QquZTmBffn8Ut14BQqqdsIAg4BRtsMofZwVDnz27GG0vZEObMlJOqPaI1qTbc9Rb/ks2vBMIqwm+NtU4dYWEAbgYEQFAwZAJKnFYPMLglQOVLTkYe+/3G0j2EsPAV6/AlNkB7vcTUA4RLiI1PWrWmzJAG8zu+Zzu78Uc+pi3w8QQPWoV4TOYGKCsaRDhtIwvxwG8A4AWjdxPDf4/E728xr2RaqrmdR27seMq/O3CoCXP+H6N3g1wDi6xxYFutpOxnRmcQFfAf+HMg6BX2g3mK1kXqQnuzei16nBGrOOAdxSlTzLbxKs+vzuxy4y06ryOhf2vV+kM4MAObKIriP2hQC3oXsGsGjAT12zDT34ELA2YKDxpFL5w6XgPQeYcB7s0WoP48ijJUU7Mq4y7CJQVLU8DC8YoON5HPtw6rWztXxiO1rdyKjQQU+gq83WJ+kF5Ift1LaanIhzJQFMU2rR7O+GPRHBIu4hFZAz86SfKDvJHrDBkop9W/049wSfnYA0gY8ifQqjZMYr0E8F4F4tkwXaKOe6j5ZLajswGuwvxiO+MysZ2XDvxf8OMJT3Hb5pA0QCqDXfh76QU6VtTrppoLgYiwrrYg+Gn1CDZfGDeJlAJQ1ZZmnzP44C1swUJkjXzqqonf5WhYAVTDa2zfcfBajVKCRwb6GoI8CK+wgA+WcAa66iBKr52U7EYX1wc59Nht09ayAt31eNkcPQJDXqczk2SQGv91MBtZnKxv/xs1tMsBic/A7Nh3g+byWDC81XBB6irKvOua+pz9wEfWQvJWCtZXsKoupPMO4vsDdqaIRKMDZ8h2TOHhlN6+sbwJrZ8eoM+zwOY/gKuTBa69sfx9hZKpHrL58phdrU/jAYpr3Qa3U/+hrPGNlK7dbsw54bQqei+3h/2VzFh8Vmq8iv2KH7QRuYYpnsUXpwjyBkOTGMCn+hhdkqCRIAayctNEc8rwESu/ijluToN2gXFmeelj/5g78H9vgCM6zf+vKVg7ETl8tb732HBrMYoR4ioUQM5m4vloljg+Xaa2fKbg/qlQDWHSPjOGFG3aVYHKOv6THUR3ugAWt82jHiuzieS6re4uS8wPkwCr6FOM4OFOHe46O0YjldXrt+spy91l122tfpM4fK5DIOIBu/DxqPMusNfczZcbJzQzcHf0M5SJOQ05rRqlwAh4sj4EgdcKNpCVqTvhHbROenZeA1ONXIhbGv9ZtMdkanapSugucUaZJay+WlzmpsOgEgLzbIrqIASi/VTcZhP1S3rM9J6rGHWxyajiWHtItH8LRFZNi70uXQoQkxBttrxF7yMGbcAaGRIeVnHi4vqNfZmdsqZ3YHym+9/nq5cJogAOjIDI4H8Da/N3Ma6sAREVQgK1UEo6m4gg4axDAwgjt7TvqzOtaRQXMOdYb9m8/EIZmjjcl3P7lTfvTT+2Tv2su7FGe/SdbGWlYzotV9iS0YhrTZlrERM2DgVxIU0tmPbAm/kA67h2O1DiBcUjGYzKfmdpZo+3MoVzOPUJ2kxdF1lIEd88/uT5UNNuc4EaE3aXFznQzbMOvILEK0TAiaXDV4FjWzUQXe2wCBVQ7/JdpwzOB0PDNbYT2CBsOelNLRFaLYeFFefb5U/uePPgPsdZQ/ePW1cvybXyoXzqZqZtQURAQ0gx2DiC6NfPdH0Ybol2Rpvn/rZmRyzQ64vnbsNewIafB44m1+tspaWKZGQNp4On5pJLS5HdAzOhkP/72Kg3rMyB7/Ef0VzS5qylgQgyC786jknj0zRqQNEQye0dq2zYW9MvZyHAD0Thm+cSbq0M2kdJHV0mDH/mGOzL6FGJYU+TgDcy80bS9C4TkEihKwZj2QLWjY52ROXtIGSLryA2oaf/HxA7J66+XK2avlnS9fKXem7pYf//CT0nWguA4MC4IbXT3Hg33wElA9ggMxgf0Y4VkHWb8DzFG/mTeCNdawb7OvZvnZKte27vazB8/Kj3/2OVkeQVg63rG3WM9DyLRfZj3eRIX4PMCvMwJOkdAPn8BAk9/hWLg+q7NiENHRjL6LOreqWzoKrkvmKmtS094IcA3wOOb9HBQZCDEaKbWYwBL3aa/HvTYMPfT2DgD3MRgrs9Ob5dnMallE7GqPuf76/EL5DwAn1whq/UMc5P9haKTMsvmGAGo3r5woV65TF4cAmYJb7g8fJEoW6mGWfk6Ksomv/dau+FxRMkAWODIwrJklqKPWwbk7zcaPjyFW9saNcoP1PALjpZuAoY7wJoJtCysEguafBD11Z1fnDseZPpu9ZERUAh60j7WZp810uNwrazASLMk4MTZGpnSdemb2C/vp8hUy6dSca2sCcGJPrRF3OzjO9qbU6bBdmbm1Hq5hDaWtQfYJriSeci82WeSa3dFaGKQg8zT22Z0y+eFPysjnn5dO2BOCycimSpGsY5UWJ7Op6xfOl4V36Kd840bZhK2xB/jZ55r71uNhG53jrBWqgVP3QXVKm0BpB+yi0//wH5ULv/t/lDYDHACfhXffKR/91/9l2eKaZljNNh1mLtKRjXYh9pQlgKYtl8ppOxszg0tkrO/RMujOg/tlmUzr+dMnAKynGT+CCSq64kCP0DN9mDZ0+8zpPDVKqwgEaZ8Pe6lqZhpHs2YJuJ9u7PoIWfB+mEw+VwCITLXwX1nf5h7vpT5VABIiP9jcLvuucvZ4f9qM8dFhArAEZJ8/Yb6l2magN2w8n7FLVnVtk/7t67OsY1THcX4EJ9uMxwaAxmyl7V0cXkWRzODZMmEL/QyptweUD1mj/GILvwGbKO15fgHlcdZKL/tIcGdmq8++1faKdj+ybgUwq8v2OaXfNGUlvQRQQnHfOWdvS3f17BNQSltVhV/quowgwbCgthNdiCVat1nWoyic7A0F1rTHG1Cifa+BXktfRsw0M16eH4re+fkLgEpt0QpzooCTwneZWfV9ORfafJ3AKBiQTcADCA6jVEcwFqAVTQjWUw9nms+6gX1YXiOAxLWkZmunXEcBntlLOtOhABsZlwxgBei0hjWuaxlQdc7DOrgCsqRD3yYDdrlWQ8hMW+/7o6OAbWwyS9z0QA7lcj6hkwh9O7/3PNjF/iucJfxtRGXM+kZfVr5l8URWjLWi7+Ln2bs5axcN1KNhYdsb76HeYwRTG3ehAqfIQgeTIMuX4sf8e5f1bIBXwJxdIGrGrIKnxlnMFjfYoigxOwSsmbWuvmP4KfpJVPZF2x4ywWRY2/1bJh33Giw1adK1RCBolnEzcWoEsEg3pwYUKzjJLHN+R9bZuWtQS2ifJKw8miFv6Knxujh3q1+lPT0CWOvEJ/DRb9bHEDzVsoT69giCZ11wrpMGXGWv2kNg2vw+Ao3Np0YUqM7RnwGs+bQCw5rZjsylfkUG/ZrsaAR1fR0vDpzvsqhneKzB+vrDREc+T9pe94k2mvuOs/sww5s08aRqh/hh9T1bQYT6zIdBSJNH4A2fKWc/k1R1DOrdx71pLqM2m/UllT8SV/jvJsqsX93Ah9xCq8MWfhEkqJOa2fHGzqaf0nx+lizGpcN+xjM6N7489rBlDthkqL4mAy2LEifovwXwjDPGUgDb97Fe8VsHYJapuL+L6NIWiUNZMtrEJmOd6uusO3yqoYnBMoEqf/cxVO/XFfjcL10It/ZYF49Njrr7pjYcv3BtaaZ8/5//nWAEfVFfx/7ce1cPzl99vXz9t/48taZQ7jhwlpHJn/p8tvRsIGjz6uUydHooDPMaFEmdPRdcRN4QSKAnCY4Boic4b239RN0BGDP0EZ2boQaGzHE3lKEBaGf9RG77ySCMI5pz7hKp6LOAW/KRC1AJNziozVYKlqzXjKiXh0t1JtMAZ82gP4vFXZsYx0EZLUpy8jNLmhAp6KyALGXw980Ic68arDAyuYbqQk2j3losgV0FaxkpdaFqKKSPhpNbgVY47mab+V6Dx76J0V5F7XFqbras4EwIVI6TYZEGpGOSTnUCVgFo0Jj5mdlQKVg6BtYDS3UaQFlT3rlGLSI8vFYnt6kljLHhZyuIEbXPvizfuHStvPXKBZq5k40TCHHPOyy649Knop+aRiPVFFOSPMciN6gx1GwMr/KigFVr4vCkOlr9Zjylzq5Bef4ZgiX//E9+XZZnN8vlvqHylSsXycgTTUdJWsDamL0WWK2GOxFSmPSgVQdA02hqgPg2Lr2P07oFvWGJ4Mkaoh2+xkNvBorcFLVzC48Xy0kUTs/Ty/EeLTamptdKB3v2GnSIW9Ren6HFiXSvvqiFcyFVajMbdwfV5uVdnCqclBkyGg+p73surRGHow06RBd05E6i8wL5MJOs7deml8p//0e/KOsA1t+7fL3sf/ntcgsmQm9/g+xjgcY4DtHWZvS7H0Tf31+98Xr5wVs3I3sSynFG2FW5NBvmoWUtKQNlttSWBXtE5nWguo24k+20GfRLnD5B5gYZ+AXuY4fWRx7aUW/E/GfGC2objtXFMxOwJGhJg7r3mjXnKwiArB4vl/oB8m++Xbovkh3hHjs5hDtsh8DYBBAzu2IgJbKLrtOcoebQTMZB0pNi20VqxgivdeMoABOZe2kmkO8lFGlv33tGu4uFcunUpfLWuxfLg+l75c4nTwCkw9SsQtVFJM1AztrUYumEWjrJ/ZxkvQ/jkPbQokoxqjbVk1mbAsFN9tcUzY6mQTnLGNAn9Bf9yc/vlmfUUO5SjqBDGocuf3ow7JMwQ16jP/Erk0i8V0E3VazDoWZ/RZ0VfzeHqGeb/ktG/7MdTrbEyb3SqjdqvS7nrwfHaRAAELWsXNtMl87frnW90IMUTkKvo3QN2Kqrszy4y1p7uhyKpF3M702u95dpb/NNvu9iFP6ngaHyfwPcpfCfHusvX7p5rrSPk2kiQBj5CYJM2QoBuxFOj/W2PBOZdwVrdLrDzjEvOsHa5HEca3tPz8zat1a6Uh7+PdjjS9Rcvn7j1XKaQEe3dX3Wba8ulqnZ52V+iYAb67bH9lnD56B20uvYFiIMoyqoHpopVJGiM8vL61GjfXJilHHYKw9oP2RrnfHxQeouAQbYoBA4s06VOcxq9xTN6MDJkGETugXuOzMiYfsbh87JiWVa2rGRHTgIfbSTGbt9u4xTm9qPkFIXNZcKKIUTWr2AcNCwt/uqx5JNXb52JQSUNmFi7EygpIha4osQnUqvSYZExGL40yjAN46ambKjNWUdlMic+/v/oFz4u38vrrcPiJ/9+lfLR3/zr1c6cLYo+7OA1XFQKKeT65r9VyhHoSXrgxc4N+/ef1x+9dFH2J19aNs3EVciI9qRNqPT1j8A1n760wrw5snSRzsbRtIzrXGE/vTfPAGD2U9mfRiAZiA0lfEd0FhU6SwF+yczaH6tcU+r1PoKUg2MbeIcjRGMGKbcYB720Aw06BcI+iWzLR1o10/SgZ+yf1ahm8GkqO2/wlYQTNnC7uoYCVgGHQfW9B6BbZkHW9YgKspk9ksNvNpuYWYONXDGqcee3/ZkxS6YXbVVXjKmAOTYwXla8Nm3fPIELBt8CanSCtOpH6DIl3vOPbRBRtXynSECm65F/QT3iEEhGV8GZQRNso3MsG6QQZHh1AODI+EIreX6odyzKBVB6mful6D2rxIoUUF4CXr3Dr7AIOd4dEdogIX0Pua8pWpanXNp8VniJPucYIa1k/hM1lBqa1eYh8UVWnjhfAp23UdmCeP3nCGRMVEIMyh/zkcChKC+ei5pGytgTZ8nEVkAaG2iZRg4pPmebKMTWR7ribmfAL6ytKQYm011I/Lans7+ANSeGQJpAWv0QK2ARPvUAqxxYylApS8UrTmYo9SNSL+ooUnG9eOnmV1q0XrzVMoge5xJ+begYJv5NXiZJQWpU9ACSRUs6e/IVjKIrw+rb+UYOPYhZOU1uc2ay4tndV1EqRvgvNMAguySYGtlIOKQgaSLmF5P2o5wUqsflOwbhyABQ2aZm7Y2kfxIlJlI5Qhgbakbxyf7K1+UmWWfr/mMDMA6Lfq/+WHZXspgTC2Dy60a9rUBbXm2JUhsgtPNpaqBSJAVn532PoCj/1BQzjMzfLtDoBmA2LVSM9ExFHXuchwyK3zYRiY/M+vq89/NcMR76/VbNbeRJVX4zPWerInwv7huMCM9WWL4DzPQ8egBoGsG3ECSbAH9cd9XnylxQc5j3oPnf/rflhW4d9VdC/8bu/WSvbOFrRSwWsu6CzMvu47kHonAQF1/iU+qA9yaz/Q74omdOtd8M758hmVnimoKIoMpwMeqDbJDoF8qssEIg1EyB1/gM/Vh44fwIw72EGqjhCzLbPQZD30ZVdIPSAAMoh00QSlS7/GBsksdmuHhbuy7tvkFvmjYqVg7lKlh25aw+3/y3b/7BQPW37h6cPnazfKtP/+XcAkRRSB7trRCK5F7U2Xr2U65cuJsuXjlApkOIn2CKkZMRzui3hwsofTKXo9sFg6n2YDnqFJuLzN4iAKNDQyWYSLs3Tj3ZvHkRo9Rvzp+apC0dDar9jCxgNkFERFCl2OT4az8h1xEDQwy2l4jF5k/r1mQNDixrz0kBKwqx+FAZUbTT5B+bIS7ofx6UGi1jixUF6NHZ9TTZdTSl4ShlM4KujbSYnbJSLoHyCo0OGXnV3Ccpql53AIs9Cu7P0h7ERSQNnTqdSTrBvEANIoRrUvsGauqJNET6wJUP1QhNdQMa8S0yfgqMpXRmKRPLs9CZX2wWq73nyzfQEzlNGNrA2HFYbYVocI4mzk14+I+F7SGzXIkIvJaM9aMWz/0lwHqtszSxo7PgaxZ1hxPD6QNQOQT+sf+iw8/Kh/dfl4GuMaXyG7eOmsNqUIR+b5ma4YximiSP3OC0mA2dU8RY9Aw8P8eG/usk12ciTWaXi4fJ5oj0OZhZ5bniOwjvvRoqbRBOX2FLKtA7vMH02WbrNVJIuTvXLhYXqOv5ShOci9gpZ015h/X5TS03+cAuQU238oGBycqm4uLBGLI9Omn9QwRtR5kXeD05B/GjpF6Bzrlf/G9n5YNHPY/uvVemXv1lfIK9PlharAbfzdDYoUM60cA1h8DyPbLbXpsfv+dW4AFxEPMnsY6JVhhxN8InbEvnXgzaMxVNw5/P5keo1z7GJRN1UOlLEsbVCGY3rMbFJJHVk3RIy4p3c4asVP0Tr18gb5aJ3oBSwrj0AORTPToy4Hy9vnXy/l33igHZBx1XMwkdOOI2lPZfomOvs5NAlAdxpz65oDIfyfrIHl2Tm+KRrh3/QxB666tOXCq7j6cLfcArFfPXiivv3mKzMNUmXn4jJ5fttuhtpZM3wEU0y7A6giZonH24yBUFJ1NGToZLMmDWzvDp5cF1sEdBJeeEzCZXd5BofYpNgrhJYxyUNZrjbuH0DC1rGZZr5P1PwVN3pphS5hd97IPpLpEX0QtCnugyTLoOhk51bGOLKuHAes0GoFHtibZBlLug87HJ47g0A6ESjN7jl9uMpf2epyDWriJ2l7fKNFRMt6K9Uw9oS0F9FwdnQH2yWn2+befz5c/9+u7pZsA1z8GRP6PAMxp63HJ2rxx9VS5fO1k2SBTu9lQ73BMbRFkVNX9Y+DLg0ng7txGbzhsifTtyKr10xqIb+Xtp2AKLLMmrNXv658oZ67fKBdpqTM2SkbTUd5ZRahhjh7H0zwvVF+ecaBnpFw6c61MjJ7ChpDpr5Q7s0q5h7H/RmPZh9I8++2LzcLUgbcPnC1qugAtByi+KXhmxLZNwT1odtGijAM5nPVqF8OhCQc/AwUxR7ynmxrUwefTZYje0sNkIQee04YGqX37pbZVddRctek4mjVdm0T5nizl6mXa0WArVqH7lonTpQ1lxAOuuwcbJm2yhzTZHoJ7fodzFdmn+DD/K5Z9OB+ReWXfUa94/u///XLu9/5x/PceGgLPv/3t8unv/LUo11AFPtvZHDooPqegUKAhGLJeUhrjmkwIVeRVRH/8vPzil7/GDneX7/wmauQopqv8/tKa7pHTzNUpbqEbiug6fZ9V8k16aKu8Ixd1jkOYJLULUN8eIDPO3Jh9ajI7viYyAbzcfSNLKilmsKSofZbKKa3cum1bzJw7fYbP2i9Pn5ABXlpnD6VwTX6Otd3WvS7CtHjO8+2TnVS13flNJ9XPVSFfwGPbMTUXzLQLWLVvIdDDWb2Ns2T9lAHxtUXYXqwj96Lv8fM6Aa5DOGYGZbxfNQps97MAYO1ms584MRj1l5Z+RO2Z9tZ1x9wZ2FljrHsJro8gQPUi7odAIZnCNZhO9mj1vpM+DyWUPRS9nvFSe7Bf3qOO+BgBEFkY2wBTWQFT0NHlXXjWLRFQ8efDsEnc64JMnz2ZPg1YTKc/xKbSp03KInvY9dFPQNasiufmMtTsxVVUlw0O8nrDzdp9VXwdr6QX64cYiEgnW7tmMNPrN0swfKgw31GME36TY2PAPMqm6vqUahxiWIaxozVO0l6Dhuj7WTOCv+5Oy0oUFMS/kRapaEvU+eWeds6j/MYMq45vMCVcB9gKxb2wUY5z+CAG2ypolLmUu0xGmu3eBN4ZQI4VXTNw3l94GVxruwYYcz1LE04QfDR4o86IwQDd1yj9YP6CXca6cH2EfxJMvBT2bKkjm13FRlhy0mGwl7XV9Hw+zIqlsFCMvs8jKIi5TZZS7JEadHMtR//M0ErI9Ef2W61AyWmq520EBeseywvkGATw0U9tQEWYmpq9CzagZ5lBjFq/miNVF1r6Xz5D44NlQqgGAOL+03bls4RFbAHJbFUYF48zMQF345un/bXGO1ps1XuNsfX5j+C1JqDQrMvKt0tA3IxF+Br51E323z7IbpqmPM9TIgMXGViP+/McqWOTj13HNj7M+7N1JJnKSCDlXnTNZau0I89ucEAGUz3jZE7oi0ZSjb22i8++hc8vLTjrWFNkLHsdH2ayvWyWFTZzWLelz1fHufGrfEW632krsldyCkZGZh//IBMW7KOgpKcWAFaAljUE/im3ktG1TV/oaL1jHTn7MLuXeO7h4+Ff9iF4ecKa1/ZBzn4+2yCSCSuDt4Lx6rP7ng3Om6mnD8qH3/8H7NkvMMP6W7/xysGV66+Xb/9bfxFKDnUmyNUvU4P5/MlcmQcIDR4M0fvyfBkdGUApkSHEyd3H+TCiZbPtPQQRFNU0wqkTcwzPUCeqgwPWOiRrk6xvYs/HyrPtjQIF4yeg1OCkBpywKN/Uur1TpVGFUXKB5cI5Osmx86thSLc2X9MCP9XJaOgE0ZurNmnOCSBSzSQrxmNWSRBnNC4NeYIqvzzoosaRhdoArYhi1D9GLaxL3SHSbVJgx/o6KFQe5HPPFso+TuQgTkLPCGIi9lVEXVdaUxiAajiMfJu9VVDHv1UctF+qB0PEXFQ3lsLi4R69WRkX54DV3Maz2GpjmzF7em+uDG92kWW9SmbpNG0IoOthrMwaaiS7FNNgHrJOxgxE4PMWYA2jw/W7oeUN4tz2EI03uxvjUcck7SGLXfAELXgdh/bHdx+UP/zhR/Dlof7ROP3LKAafG+P90Yeugr4aaND5y3H0+nmgRgRMY+dGDmpTAjgBwQGOrn1Zl7pwZPjTTV3S2u56eTw1Rw/YubI6tV7OIuozRjuQ+2R7HfcuHOGb46dRLj4PxAvmBQAAIABJREFUcMdZ6GQMcPWnyKg+xqjM6dhzH20cgEuoqO1tJ91nEHrqQRuU1heoqvGOqFnmgOzigBulnu79qeXyV//VD+iV2Vc++to3y8yV66zhDpRQcby7PZTy8HcFDfzJr6AE/yQO5gdf/VL5k/feLvcez5AZtUde0lelnwp4spA/qVm90Me6AW7RrBAHfxvHaX5liUAIUTteq1O3g3BZNHhWbRon/RiHvHM7xH46S83m5CQF9ASGthWNUmGT+tULnRPl/RvvlNGbV8gCWZfHWsIZsil0Qdhqm/3u8aPzETSlqKvJvdqKaFZnvWl67/LNwwJHxyiQ9DbWw8YWjhXsjDusx/mpPVqoXKTvK/Vrm9K4yaZCIWwDoB4HqPaSFaRMmdpV7odN2B1iUF4oWRS571kbYYhxmAGst2kT9WuCDkuUGEzNbJdH96bL0iz7yjY6BoDC6VLMI7Osr7MerxDAGeRz22E66BiaRZHqkoA112hE243Wcs3IWIYzYVbLoIC/txF4zdQ4h7xTGqJ2b4h1OmZUkr25BFCZghY4rYPJenvBAdE/gmL6RG+0lJFBEZmF/4+9N2uS7LquNLdHeHh4uHvMU0bOcyaQmAhiIAmQBChSpRq7u0rV1i/1B+qx+6Wtf0M/66Ffu01mkkyltjKpJDVLpAZOIAACBIhMIJHIOTMy5tHdw4eI6G/tfa5HJEWJZiTFlEw3wGBmRrj7vffcc8/Za6+11+b+ij0eZK28hIvzN374qV3++I79mHv5O9T8fdOlgH12EtfrLzx3zgZJNDRpA1TGZr7RpqVPE/MxlDA6L7Grm3yG5oU2UK1ZLgtmECuAadW4uTyYWuF1kjM7zPsSi3FpeNzGLz5l0ygjhpkzRdoKNTdWbPHBfTKpS9wGJI2skaMwq5cuXLLZmTlnBsWiaWwkixP4isA2Oed6Fle3TmoQmEM2OZl/eTuzxAxLQSCwKmmdG2EB2mKNCfAUiUYFA9x7eu2O37plk59+ClidtypMagWQWkIGXGSsf7oudZfnp4Hh0ebF87Z18pht0CN6eaxkizgONwAb/WzMkyOzABEY112SP23MkrS2DIyS1KC9mvrRcS1ZU/kIDCPAyGqbMu1IjfM6/ft/YHPf+pbvFy3Yx3v/5t/Yjf/lfyZwx5Mg9V89HPjpnmStSLzdCTNbki058gqw1snU37/7wD7CPVqtbD7/4nl+vurAqJ8645kZ1QMfIQAxW8UMbhMgJYYsk8JlCiDHyb7LxPwWmztJ0riKWiOrIcz2TWfreaXmZUXuyGofRRAmR2Cd+whMolQJ+swT9MBuERvcxXyjjvHWLiZhPXminlHWkgZzc2dnmdZKMObu6q2gKmp1PREkqTbzQYofD2AVsGufZe7KpVLATm7oMkGTe+XWutogcb8JynR9WnO0F9ZgLzXPxeyNsU9IwbUJy695PkYtl669SWCl69Xr/C6yAKh9TZPgbXyUxDkSaa+hlHqK9K/KTgrsXVWeF9Vxj/J7mROqZEeJdiX1ZCIkd+AJ2v04eyGwy/guIO+XakH17aprlRKtpqQgoyvAqvjCd1QBTgbAaxP1E2cjo9bV2TTOUWBbtcQ1DH8EVuQgvUECrMm1an3SWCjprmhEwNhbuiTA6s8O46oEhmpg9Vo/TgIgsQMLaIS7q5IqSpb7My3AyjUOCkwm0CpwHDJagWl9TuzZ3nKHvVNxlwJYlYPEuhPXkAFWGUqKlHDQ7vuLAK1klZIrk3BgLxMw1PH1Wmd5VQris1J9K6UIkvkU64WrICJx5IyUX2rMZCUSnBHyvUN7agDWkL4Gg+Wuy8SkwZqFF4mAi5t7JnDjbGPy81BsIFdkgXY3eiLGlRO1WFoBhYT//bwcYHl+zTngNE6Mh3K8nmiJxIH7sQhEeGIoSipSTsznaAZesgTx3wVY/SodFGlOxZoZLryeUUjHClDsv0vj5GAtgVVPxqZ4V3t+BrCy/TcDlIcBqycxFDTrvP0c0j4twJhAoZfHaR9P4DFCo3idn6FnPWKs/P8T1u2dZQKf/kv9XmtcIjmiM0PEj5kbtcZPn+lg1Y+pexGY4KBeNg7ncF/sr0rF1EEjKR4za7JgjyM+1nF0mlFyQ1xAiZ0Aa4FYQoaZitfbwgAQeVKM6TlQ/KS1Loube2OiWCbFwj5HMhyQXWT608dar9W3jp5dlw9hKjHxz1EZF+QDc1KTTHNfJo9DxCLjJGT7MRvapVxTc1fr1CaGbSpUCtUo85JQs0psMjM1i9EjsR/rrVqEenJIdJbURsRJUfvPOgMgX5q/bT/46z/0/ehJfRW+BsN67vxF+/qb33DZi9ppbCPBW0aetDpPlr1RtOlhuUnh7Anzo3YeHYIMLVA7AIA9EIAEHGogHXInBd5yIU394PQwK9OlCewzPEwnRtkwBnAIDuMd0bQRbGUMa8ziyLD7xtab3/43D/wja5NecyjY8YcvljRf8J0xSsDAs/e6OdxsOQ56TacbzgkwhdzZJ7pnZjk7blZkw8L0SVIObzyuCSL5JBN0iDFhyYadAGDAYDSWAT0wDsog7lcKtk3LjlXYC9UBaeI7cNdDw8G1oStAEEPRJfur4+m8JWMSg+3mQZznIFllAdXoUxjZaS3bOq8lZLJ7i117fuKYvXL+DMkFNmLGuyW2iG9tLlUkoAqQvY5HDzzj4nk/bQJ6vjmvPgDfMIFdDXZzAMlUrH3BicZ9ijFRP7nO/g4tX5bsT77/vt24tWgjMBTPEtA8PUefVACzAuVwrPQlIu5DWhw1hlmRfyxhsULoPNyFVYshG8Iu57FJT8qNgtopqM9Unz2AAbpNHevd66tWRpJ2HgOvvQFArTZsHrAa9dRzWNFPkCnqohNeI/DYUKbRs63afCXxoe/oLpsX9j4K5gWJ1ho0Rt6mLQGpJo1slYz7FCBumtc/+3DB/vVffNN2MFO5/sabNn/pCuOIjBVTnHKJe72L9p1AXmHAyPc/sIlv/chrvO9+5VX74Wsv28cA1o2lNT6XMfaFNK5ZWch97kmLbLAcUNXSqUvgssuYyaRkYXEViWa0l9AwyTlX9YhiO5zBkeEZgYmkZ9PYmU8oWcDYy6hKQfD+Steewo33C5//vFUvHreOam7Z+MsEQyUYviYgcxuAJSOnGkyK7pObGKVMaFYXp1uYGU1kG6oaUasf176CadiqFu6965srtHZYsZufrRNBDNtzz58HiW/Y+tJ9mxCD3MDpFHxbY66VFcgmCY+3qVJNH9fvKgAPMCKYTTSXy13uknj4/gYMIPeuCBC/j6T4k48xX8LsSdLKjJFTBnK4OmLnT5zGPXrWZgjUizBDoY4QKyOAmjb3dBwFLwKt3tZGz7mCK9/wVI+o7KTqDSXrjs0mwL16P8rooEZxQ8duLy/Y7UdLSCLZuEh0uasowe3sMXomH0E1UZNxlZ43rUkhgq/xbH7jvTv2je9cQ/q7Z39IIPx/1UZtFaZPpk4vA76ee+lZG5q7gEfAqC2tPkQCfx0lx10kgkhCkVKqhruxJSM8BZJhiKKxEOvEKue1cBUFbipLkAMzgeweLPvwqVM2RYJrjPGpcu1NNrWbALH5+XnmWsvn0+zkUTt/7iIlCmibuS9invUYC7wOKpDUOpbMQXxdZoyEPhSI1wEHMozyPqwyiJFcS4yDWG1uBo+IAy5/HnyNZ0wIAqoLj2z6Q9y2r+LuC3NVRn5bIigoKkmj9TGtI7G8k4CA3dxA9bCBu28dV+L61CTrRtFW97ZRG7Rh+Ld9HGap/ZydZINmf9pqrdhq/T7P0ibAaNiGB2GQSQoUvO1SAhQpCPMCCkfiwSjrWRylTdOZ3/99m6FVjr6aAOVb//G37c5v/ZaDKO0ZwbD6Wfp8VjAlAO8OwYyJgmb15RYgaaqkBGbuzq3bdvvufXfXPn50jN+veGBdGkC+NXUcn4dpQCUGGIAzrRG+jiTZZAUQI4atpYyY+D4/Z4AfPxdgVQJC+6vmtUtCdSECrI4CxDqQFGTuqpZe81fvU7ZeidYhalvHAYbLPMsPSWrwEq7RH6jYI6S8AVw3dhboa1uHked9BHct1lMF1dpX5YERDGW45rrRkuS/aZw8ccu5r+H+rfGTuVKbOmkpjwS+lPnQfllhjZPJnFrdCAwpma69UL2fZ0iED6mPNceTwkhLp4JIKQ6kNpKRk8paxtkja8x73RNnK9m/5vHpKEnlIcYOSf8U1679WrLr4WRGpUS1zO2GmPubAFP1y9aeXEe1I2duJRHWKZ/yHtneFsZ5VN+zBfZUg6ZhF+CJBEMEpd7XXXux4I5aRAF2BcI1vmrftU3NtMCpnpfseROrqgDa5aUet+i5C6YwWtAIWAmgHQAo38lTctjBPGOv+6sx8nnP+SqOU5mJe104CBDDEwBTiUHFFMGCKbBVgg8lEPGgA3/3xQh5uuaEl1S5wVr86X1t+c9Bj9ZZ1mKdqxI83gGB9VEqgHhm5FwdgLUEUFSv8QxEpanbuxZ9vj7XVR+RCUnsZtDXXgYlB2bP+Ke4RmPpqrmEmHwv0KMgsoVa+iLt12Si4ACDcRArl4yndE7BjAez5xydMnN6rZQa6bl3R2onRCJB406tSkAL2IhQSPFVFmvF8xxzMMBXcH89hlCz6RDz5ZGrP39RJhKRb6xRroByeWoCi+kyMxlzVsca5M4BYO2tWRkITYjSk3aaTcwHzbkAvHp1Bjw1TsHfZyAySy4o9j8M4rISngNmNs7R434fxjSCDtyUgEmOyc60x1Uq9vXa47SnZIA1YoeQs4Y5WBbz+m0I86LUAmxf7LfmhsZdY50Aq1+pwlatK4oJxKayXinRIOAo6a8Iq66eSRlg8qdqO4Nd7aUHAqP4IB3MsZhP2TUejF02L3VUXwk87lKJlNYz4m4piTRESRKvvUSJFJ9XInrAbQ5YxzBe6iee22XuskZvoCBsgj86xMKK23R/CtSwDk+wvwNY0WvwfiXSVacdJnWO1bhmeRmIEGjis7C2+sDe+Zs/esKA9ZVz++eOn7avvfQaA0QPMiSJO8gp12SSQMAhMC2HuxpZpbI2RmfeaP0h2Qvsnh5SBS16gDUbpO9XnYz3Eo3tVDPEJ5w2oFhseR0gL+StBwAqAGjK/fYAazxM/jvPhqbFxnFqyu5kD6TGWJNUsg7l/T2YioxL2GIrmItegDrXIW9LoYU6OdupqpLNTAYC3k7EJWzqnUrwwTho8fLaI2+TwUJNUNfgRspEpANo2SDr3VxnA4GKL7AQ6+HAr8QaA1hM4yC2TRbdpYUuX9T5RP2X3CH1MMgh0ycr56mNUslXzxz5YhsyC7Gsg2SYB9kAdY2aqFtIw7YfNOwUJllfIsA9cWTSs5SSP+6wEWgdq5JQUBuOosARB/bWAdlD6vIdDQXBDQu1Wh8MiRVPINLB6qFFUsBem/4G5/4t6q2+++Pr1q7v2Vnqk184NmMnqFNUfZ/nqnz9yRaftBT6ZabA3xcpnUgscu4U7FlHNllnWXHfLBOY9NVdKr1BzdBtenB+dh3J62KTax23KdqAYDHr2fd9BSlYdO/JcIpFqQgzOyAJOIDd65cBoEMA0SKtP3Q/tWE3VA8gJpP6pQEGosrrRsisjjLvVal05t49+/I3/8wB68dvfs0eoUgwAdYjI4wrZhw4qu4jL5R9/+j3P7KZv/rAH/abX37V3n3jdbuDy/AiUj9VQHnzEAWJPEcd7iXdn5BYswBq1fHaPRlQIQfGfW4RKbEcMtWvV/u7pN2ql5IV8zYS6C0a1euBqPDMjpFQmmABqo0StLJwbWBUMrjWZy8evWQvvPqiDZycohZWiSXVsSHV4/mTUU4TdlwMbYU55dUoWvy8RUpKqujAOmd3to5nTjesi9Oleo+JZiz0E7Ds0Hd4dRlJ4wrqjLbNjJ6wF185j/sy5j3UGp6iN7PaU1cEVPkgfXuy1OVdCgZYM5ToUn9aFbRHzOHX58dnKm3Qm/d9lSuQWJk+dgGjqqZ9l36mn3wM48Pf3fE7zWnV6R6BFXyGViXnxgDo1MVKfqoPcvbUN/KAxs40aENwdjlAqqSW/holUFgDeuZTXgsewF6vU83sOP1fF8lAfnjzpjPMYlm0WZZJBByb5vjnZ22/BnvfBysqxz5PEsVGPMiaeGmlZV//wXW7ePWm/ZC6yv9zYtLeYW6WmYdnMAX6jTdeswsvftEG6ZnWxBTp4aNbsNjvM9af0WsXowcc2aX0UICiDOkAYLIIwJE5T3VsxmtIW48eWIFgWjLBYZwBazyrVYyXBgn+iwTcuvsqyVhcXMHkZoXNeJv3qU/2SUDAjEv4srpZLc3KxnofUZcqRXZbK7ebNGgTF6Oq3tQKNMSmuMNhvEZzK6sZZqG1fu5dGea0Nv/AxgBskvzWqFGtLsL0pgRerBzCHKpxh60eJklAr1RnUqlX3gSo7iD77SLVVIJniXmyQnLD+zOyJowQ/E8xrmqGrn1gow5g3Xrk8urqIIC1MgOgG2MvUwuLaFsRlj0K/iUJhOFRGJGSpxPvvmtnfu/3bPIDnnW+6syzG//pP9n9L34xpKheoxbruc9f/tN+pL1RgDmTs25x7apfVw3U+vqy3dYcojb1K699noRDPwBozWX61SHqvyePsfaPA5RoCr/BepPYyiypqfZAuoeqE9VXlnCSOZEkwdqnwxAnO68UFOkZ4J5uAYzqkuvLap5nY0JeACRcBIwnmQMsrtSN38T9HrMz9golVCNI1trbBlyzJiMHHqZGXUm0ddYHgSFns9R/lPPVvzVfhgAgRRJwakXn5oNJQi04swX426W4v43hnVgM1Z5WWaNa7MMy1hkkmarx07+1PIgJFdMh+ejEDGCSvUsPl2oa9TnSvUo2rPu3La8AnKkrKl2RTwBjMqK9YW/Q5tdXMWxSX1meJZ6JUbWtkcM/56D54/JmhmZEUmLGUXW1+sEWpRDav0bw6FCCcZOEheTUmvNy01Y7OdWISxav89ccEgBU8spljNrfPU4JMxnNP0nppZAQmG8yHqohU0ziwaYSXnpeVYrhDG0ACT1zug8u7RUjLdMk9erhfuoeqM41c011DkhzIa19oVCL2MpVKuw1Yj4zwOoJdk/YRM2rOy07s6gevCTMUAroPASQdd1ZEsMDabGnvEYt/CRh9hhHclQnAQKot1SLLaCtrgiKBfQarTOKFeXBweeKEQulgwKTIDj0Ot0rN/IikNe5q1wic3n3zhA6Twc84V8SICJkyEIFDmI8Rgw2Vscpq+vFALJzT2DFZ8h0y/cBzt17HicW0d+rEjYfIclRdX6JL0w4RU+JA2nfXzUeAdAzc55sfctASq9u12+Kzi+BKYEo/5n242Ss5AFtfO4BoA8Q6wZAurcZQMrApzPPj39lPjEH5xLj4+uXA7mYZ8F0H5YLp9/7Xi61XDCv2bn0AKN+l2L17FxjzHVNQTxFnWkwm9leEcmGKHvIFC4OWD0xG/FjVs/srWt8MBKZ5YqGhDF8cHWvlKQIQiXdfJ9rGU7IgLnHrmmvVyJNCTCRSgIQKuUQYO3IBI3nUOyqHHldjeVnfvCVETUR6P7UmPv5RoQc4VUkavQdSYsoIxE5JoWWJ7r4t05Yz7iPUmKTO8QW2s8nKH2p4RdS2C+71Hd9BZUOClCp4CQl9paSKKhqxEUz00d4zlGCiMghTnbfEK+Nivms7g+SO2+j8Jifv20fvPVfvS76SX0VvoZL8Bn6eL5+5XMsqEiCyLzvIm9qy/FXiyDBtLJoAyycRW6WvBxLYoUADmJ5gv2PBSHLDgr5iy2JhSA2CmXrZP7jWQE39YnMSNwqIfpYLLKb6wXsnpYJZi9Yz/i3304PHNLDrM9Iga1+oQHXpOtJfiXLcLYvJqnbRAtAw1oqU9KWA6ACVtWtAkKbbLRy5lO7ATkIdltiHzFgoFZlWH0+AaH7MDZqhL4Bq9rBCKejGlz+3OO1HuekRQTNo7UwD1on2N7kc10yoAnmdQxiVxlHssi6FFcOaVOUAY6vMBEQqP5RiHKA8y1hDFQS0Bbg4xXK1iuzs3xn3YY2C/Y55NufO3/CAxQB1oZMLtjYJdlWW4NB9Th0J7UMsEYWxxMFAAFJo9T/cpj3F5UV1uaRJRLSvVCWVxuWLPqvUYj9x997h6z7uo3RM/G5o7hAI00dUdDgm2s2tX2rTf/Q0cN8KnqK6lKjeH9XWXQFtNq8YYb2yIRvDyN7NK5PCQ7WGDFZdzFemr+5TFBRthMnJjFKwgAEEK2HenVJdakEokj/JgnKhwEBklmFUyIbMXqIgupS0LiLWS6QKBjkIRxgM4XI9V6YZc1XZd/5+cmbn9rL3/oLqxMMf/zGG7aIRHKPTU39qkapeS3uAUa6yMGpj538zlU7/b2rzmB//Pqr9s6bX/Z+iesPFq3EsZTBlnRjh7rmBrWJLWps21xvi8XQkxR6nrTpcr83AaVqEaUstDqmymlyGgZBplCr1LOu8K2HTIBV7MfYOCYfBLmSX21jhjW6UbJXzz9n5z5/xbr0O90XswGDXgK09hMYNFhwVVCrerl+AJ2yg72NXLfEs+spu6vki2+IcQtVr7ojN1aZfuzXCdSWcfxetlu3qWFbK9lTyE2femHO7i18bI8wonq+NGXjcqDmOiR7j2U69kPPxrKJqL2JVAlyvvRH35MkaSPjDWqRdbexYe/BCneQvahn7QckSz795B5MMRuHB10BqBWoqS/r+bljdgV5JTjegbCO7PV2vp7Exfh8TgDVGVY9m3x2bLjxnLqMSEGPNk09B8rwcCi5604DjNWO6Q5S2g3q2MUWyO5+lE3j6PGzNkst6vzmhwCCO24q431GPZfjAlQbQRXw2tWH9vXvfERSq22/C5j8nRrPELWKpzEx+uKLV+zpL75io8eOIsXfsRvUEH5EL9ob1z+1OsmqSD5JykoJBoH16Ch9kSdP2MjMrBV4fmTas3vzjg0RwAuEjsB+VeXeyhyQg2BHTs8CmHySekOrT7EYEwV3RwEqEzjDSg6n6/YMrWfSdM8U5HkoFrutAijdN/+scDJVwKmLjVYYEcgoUC6iABiizrpGXWqN1j7DANRhmN0KYyjn378l91WvVDZigdT6sTl6ph6zbdWnHpuyTUCG/EnVd7bIxqu1RTXc88tYdVFXKbBwBNZV+40HHJx8A0fHBvJytZeZGJnkGZhkHUSFwprjZipcm/pOdyh/UF/bocERr3P0QJFPmPmrv7bTf/AHNopcWV9bp097/erClWechY7WHgF49T/tkao5HCKLHUG5pOmYrSF/Fcu6sYkL+oNbqBNueX/Nr7/xKm8DzHKOLZJvkyNHvQfrLgH0CmBVDuBex67Ahf1CfakH2Z/kMxFANtgO3UO5pldgE/WsKZmbzfteIMlnCOiqLla3VkkYlYZIxi4WXIqOI3NHYFcf2d07twhgVEevoDyAg9i9HRIpW/VH7J1LgLtoo7Yh13WxSD4flJxVdh+GlJrvKudaZDFXRYEbp0lhRMKpwevFJMpUiKFHVl4H5EsiSzwiwMNrFKgJrEjaKwf8UZJ4O9RoV9W2ByZZsUUYuDBfGTtdk2IPzQux35L0SVYcdZsAXt5f4BmsM1dkdigDRe1HYzxLYnGVvFLphRQhMvITkGy6okNhR8GWUCaoj7zArzosBKMoYKr2E5HkdsBMstjjqew/jp3VhrqM0ff0eJa9lIr1UoGqQLbAnjuipvXXzeESYHWWUDuElzpQjiVFA2Mk9sUdVR2caW1UzBWAJ1NLecIwxU/Ko7uhkp5dsatKbOs7A31+bmGU5sabDlij/lNJGi29UQcJGBVQVT9mfRr/573mlcgRgPBAPPqgBvjkWVALN77KlCNFba0+P9rrxLor8Bw9MwOwK2kaQM1LibjuEqx7yGND7uvX0TNfktIv1H3OLLrBWqzlsXjJoyTGQscp0du9jMGS7rv2ErGucW0e1AYIUvwqoOqAKoFZnZ+Pk08O31sykJa5wnqZmvaYLEZMQE7nkH1u9OWNOeHv93EMEB/MaIybg9LEombhVYTNiucUU0iiGmRAtnlne/phIPUYqPOXZseNexRRetzfDBxmzGycdzDCPpV8NA+BRI2qz9sDwBqxYZAW2fhkr0kn658RiYsgbBS3pnDAr8VxlQO8FKvoHLLz8M1GLGu0StKXX7fmssCqt8KIuuh4f5yjH8ufiRgvf66UYODZkpGp7x9SGbgcWL4z1K2mdjZSPHhiSGfdi3vTYBwak8PjfsBSp3vvY6X4J1PAKD7W3qmHCwxCwjX62qZ5lbwsvCYbwFqiNn8Ktd1IBb8GPAD2YVg3MT9sEDftYngoQlHrRRPcU8agdQrzwSEUif34uYhd9Z7QrD97JPoaEJLaT7puJNXGNPKaffjuH3tt9JP6KrwJYD0yMWuXT10CoNLzS/VT41NWnZ3G9VftNDTxYQW4WUXAWIULU7sEGQ8p6ydWy8GZMmUsAn3KYiXAGsZJsehpMXcJrphX30yidibkDpqZkRnJ+mL5ZPWFNTb+x2pU0/si0xRTTpMySlFjpkTRelpYNCF1broVgB6ZuwiIuWEU5+21IWxWHUxuFKS45pv+djKH8WJ8FlaF2sMEGlWYKfoYOJu2TY1VXVb6GACJBVNNmxcsiyFNQVtBxjZIAbepF1whS7FNtiLLLsmkQBlcbaiyy3czHUBXkeOohYGaGgtQ1anjqWOVr8BwkOOrBk7SGzFtqseS2+TCfRxTFzp2ZmjKXn/6op2cHRf88wBgG9lgH0Bwmvo4tTXIXPZiAYxFPYrUdWskkSIjj8xxiIClIEZd98GzoZE1zCTT2hiWOmv2Z+9/YG9/cMfwxLHzY5OY/MzZHAAq7nMCpHoI04ISi05kj2IpiQdcM2IX0CyiGehI5ERd2fSkdSb2bKW7QPuULa9lXaKO6h59We9cnyeo2bVjs1MEKrCGalnDYrJI65At6vpGMOaY4eGVo6MCUX/QkwOlXCjDuUzpAAAgAElEQVQl+5WpUoWDV9RuQzfQ1wdluZknjEuZQOHE9U/shb/8Nq12xuzqG1+xlXNn/R4XCV5GxgDEOAsTdtpnC/N25Fvv2AtvXXNL/B8jB37rK694e6MdnLD3qeHcZ1FokOnewNyMGWQ8Th5IN0h2NKjtFNUhs48harF8ZBKzrcyYstBVEkkC7QKs21ttN0+SY+Y4rRyGYaNVByrpXXN+xyY2kJReft5mn7uIIyr1h0rSyPCFgFTZNMloBZjEvMuxWXPWWXE9Q36vDqRIWTsbz65yd5pI1MR+lGCJm61VDHYWaTOzbDcxxCrsjdurL79gcxdqdu3T923+h5/Y88UxOyGjlORS7bJODxZigxP4UW2xgnoFhn4WvlkHYNVrxAdsEsV+sLVqHwM41hiTezgF37215PfbDcrSeGljLZEhP4Lk5WmYt6P0cdVV+lKjTV6JLW2uCpZYCFRf5+yTNtKUOffadn7izIbWj2wz1Kk7s8StU8BMImMCYNdPEO4mbMyxTVj+hhEIT7AhzA7Z0tIPrb7yKccgsJNMzDdHqU543mDwLq/s2G9Qy3rp6h17D/nt71CPPjA2a2dw3j5+HJn9uWMGZWwPWD9u3H1kt2/fw8Rp3iWTNdi38VHWbCSMg6gAxkg4zh4/Rp1qhTZNMA8A0gpO2JIFK1AfEMvHvFGAJgC6AzviZltKkPEtHwHVoCrQlstvDQZLQYozA1KfKPhU2yVPDrI2M3Yuo1ObjSRX8mArBS+6hV4zTPBdhjUdhkEduXff+6TWMC8aor55kLpfSX4Pf7ncF+OaOkC9fuKE1Sk5aGKo1pybtW1A9yaS/+YeWWNPVCGF3SEIZYOWOdQGjOW9+/e4lqZNIeE8AxO7CTh8OI+7rUoSPN5Tv80ysijM4kam+XkEUDp1jY36yraQhmpPG6lOwLio5UuUuhz9sz+10zgEVwDZ+lqnl+uH//k/2+rJU8HQpUDSVzo+UCBY4NjlwGrdpvpDxl21opKcrjIG169fs/sP7tmJuRn7Eg7BTUm+ZeRB8HBk5gyGS8cBSrT4oiG8FAWOP9hjxZxKLaTAWp8VDKoCPLnnBmDVuunMdvpdtlPqERRwUP2oWmWVmcNjJIPklFsA+NXlvKzyCPqv3rn9mT2klljEcbjx62HSXic5MD176/Oc67pL2QWU18QcS07vz4nax6gnIAoWL09hHFUGxPWIYZW0RgaHa6hGBESHWQMlaRNg9DHjGpXtF3gSmPMe5swXlXRUVHPKvKwBNpVQFpDz55h1Up9d4Hksk4xwp08misZCDsP6u8ZEYNhd+IlpxLpuUYtfJuE6Rq1/iwSOJoTmotalYV6r+k6pLwRGBZzVH7UKE73N+G3yfOqCxWZqnXG/DHkTuFQSVlIu6Nx/r43nM7QGiFH1hL1jLAXMAriAJK5VNc6bJM81pxRDuWkjL3NzF5f3yWAoKbJcCq4khUorAphlzNxjz1UiANx8S8cX0MgUVL7D+6T19TlY1ASkfT8IpYRelDFgWXzWc5hPCVd1R4gvXWu0CuuZ0Th5EPuL1hDFWfoqM3f0uTKG0bxxlYADFrUISs7kEfY5ZtNnh9ENyWCZ6ChJ4Y7H+p0CmmCOfU/ns0RiqJbViQuS1nqeMwPBDIBr7wbyu7JCJk1KBLnCws85rshpE5eTZp8dkukeoE4xbnqxJ2C95M0TWZJxR/lJuFwnsJdGy++bfp6QX4Z9DgPXuCZ9Ry2nK+D8ekX+8EspgHxPiy4TvhY7e5kB3gBpfi1pH47P+zuQVnxEJDIcnOu4B6xoD3ymsfE74+A+riWSImnk/FwVd0bsnyUNIiQ4uO74jFiTM5d2xcpeI+vHiSRogM2IJzMZtcez7mvBXNAr9Tk+rpy7M5S6dyFL9/XJ9+P4rJ6MOQ2FrlPlkm3WKGf1HRPIcEmeIpRzKKlIuVLUkSd+1d8bbPPf/ZUB9nQ1WmPkM6N/KhZx+bjuqU5QakHiTUxspWr1WmhJy1lf/XW8pNsPw0qcN8X+P4yj/G4HekCGdnKhV39pyLiS3IY5jvYVAdaJmUn2QJKx+Df4OqTab0Ec7pvWzg2VZ6h1IPHB/duf2tvf+8OeeuHvu7J/qN8VvvLSGZSX4zZCrVsBzX6FoLzK9wQgoEyA6fp7Bo+kJHJJggEecjkH9jF4DSFvNWtmk+zjzoTkN+rR1D/IC+u1SDhwjay17oYGN2Moskyw/+nZhZiQ/vh5QBQSX4EprTzpGU4gN+6l9/Lidyp9iNY0/pd4ovWZzGqxNv1sSP00My8AHrs7sFrbLFjcrN0KNX+AIPWXFevUQAqtHqe+0ilbJyc7BVsswCUAbUhgJCNl0ngdThRm6+FxKQeHdhdYLRZMgD08IDoVbj7BzwaTR6/1mjh39FRdR6rp4Fp32JTdyEE93OSiyYcJqMh8Qm0murxew6gs9SAJBU1w1ZxKkrB2f9OqzZK9cvKsPYszZpkekU3OdVO1QZznFNmZKYCoWgd5ex1lcSQHzMbML5cNj3s8TOBbJQCQ9KUHUsU6pQXJF3muEUGz/ejhHfvm21dtcb5hk8yhFwgwz4gJBMx0mRfatsTI6v5IVh7sSSwwkfGNtUxbVps51gCR8TjRZmbaJk9QW3a0aIvNu/SSpBk9oLSDAc8dwOFnN+ZtcwFjFq5rZhZGQC19OEeBOdUEDxNojwMmhsvDXpPiDmt8fqnN/GQ8KszJIbGoDhwkL0smCD6n1IeN5ADB0wn6Oz7/7W/b1viovf/V12z+zHHOEck8rysDhieP0CKDRMgNmKLz3/6BvfnuR9RE9dn3X3rG/uqLz3C/eeipO+tw3D2ekS2CQ7UN6fLzckUJFJykAd5NQI7qFcSUjtJ7Ufcv6ymnOdNCat5mAaoDbrdhkHWvasjTlL0fglmtsVhJat/EiKeORHy6PmjPU287colaUl7nGWIZ5aj2kD91H9xggwAqa0cQkpzYeLMaF92dyMiHJE6ZOslECizgA1DS65uPYHsXvOXQ3bt1G6sesy9/9TkbnIOB//QntnIVqSf9gp9FOjssB0glkjQHgnKLzT8GHEAt4ANoTfXPmYoi60/XYb7ewzDnR5vUMSNbXV6jtymtYhbnqdMAwGd9CDWhFLRpMT5/8rSdm520URgOQQU9sGKhVV+5o0BVmSvfQNWLUcG/WLqoI9dmJQfKHTcUwRNL81dBkqTkzI1NVBYyRrt0+qxdOH2ONiklWwY8PSLOX1WPSoLjShVgsvaRtTceuFxW4NiDQc0vrldy/TmA1uvXH9pXv3/Nn9Ufnj9nN178PHJF1gFUGvsoHjaZ53dZl+ZJbCypBydJtWppEln8aWS7MITUyzcBWQPMg0mAppyR+xSgs84M8a3AXgGvvor6Oy/w2kLWhzBeUb9g1W9JJqzAGekmnyXXcHdbZw5IDqi6Fn2Hrjdksu5+m5JhvlFrlJXk4lr7YQNrd+/aCEB1VGCV7yFkSiXmkNZVtfKKLVtTj2PxWc2pKds+eYKeqads88I5a/D3LuvcngJags46e8/ixiPbbq2FDLoAG7al3qTy1ZaZHa4CjJEYuJOwsMdxMH+EMc4nn971EgzN+SHuzThg9gSM7eT4pAchwXxIBUNAKWMN2mCpd+wYpnLDg6xpsK1irk780f9rp3/v95HdU6/N1+qVp+1H/9v/alvUD3nZhwIO1RRqXjGX3WxJCgKXAyOjJGjdBKSLPdOYLsEs/+Sjn1AntGrPP3fBLiIjV1ZciYEua9bs9FmXeMvsaAVWvUl2X19Z8ChAp2dWbGAWoMsptcZcHtG6oMSp9iPVJzljEpGU9hcNv2orJX1VonKUmmDtK01UVOsw4SMw9nKcvnfnM5cDSzLcU8t4IE55AsZqG/WHBMuUGGDeJMmrJPtbzBNn4eVQKdmmEtdI5TNZZNSpM38AbC2ubZEWNgq/xjkPgTjVT8mVVXulwJvmWIWgqwmQVC2l/i6xVhPFx+gErWAAh5Ljqh2Ekg4K2IpkBVXqsqPSD+KVGnJgscdiojVWYtFUmtPVXgjQVj/FYdqqVdTDmDnujsPuKEtyj2dV56s1rEriT0ntbfpQV0gOLSuRoOtVskNaZ0ZJ/cCV4HeDKOKLEj4MFY4d9aDcq1S+xMIRgRFz0OW8nIfGYRu2V8Z7Gi83sVSwzbOpnqXeK9obTmqtYq55JiEAiUt4JX1MYCiY1OxLiYvEzDnGidngwEGJZQcASlDF5zlc1efIjMWZzkja6PhehpM+Voq7kJ8COFP9ZAaClNz2Ht9Kkvv5BWOpG+B9STVenItKDXR93qvTA4OQueoelEik61wyr4LolayxCBZRMV+WVHfApxSBWF7/jAC/YpjUT7VIjDNEAkp7nSdtXLIXzG8m7RUpoABfzsACuQ7WlGRXHKrYydfSRIr4+CTw70cOoHHAImptCbd5N7Jxc9FeiOojmAHV7J71mLgEKLM1Mlhk1WZGnJuWTz+mn5eeTu2ryXslVaA9dj495ZQfObuD6Xwiqn7s53F+kcT2eZXNl/TaYFc1NgHm4+L0nTxsMiCtKa51UfF6IrQOGOgMvMaYZl9ZAjnUAvH5+ngfFt12/5w4N/9TB9b1KyHj45QBVk2CcAfWPHadl8ZLc1KhqF9CzPUeHuFV0epOikIRNxpfyeFRZ7JebfHMb26vsX+ybvUSNGk8Y/L783TARse5HCQJDuZTDyzHhPRz78m89Tx7Ql8dTpD6slZnLe48nlLSiuR0GUwwQenQAHJg9WGVKkVdHKRuEHjX0PgexzXUWC/HUS0NV1FQ8TzIA8Y7tsifRJJ/X0NIzhFzCJc8fHjTfvRXf/RkGdbXXzxDl4MRkqgnbYqN6QQmNhME/0MwOXLSCgBIvonJok1xQPWoKuRnMW/LtUrsq+oFedjd7tvlGwpgFHzqglO2yGUMcSOjbUEstL1J6VmTBFhTgJzVTSqQ8PUoW3I1uVJ7lkhEaaBjMfQm3TIk4rj+AHOT+gAX/fBZe2TbWzJEUL1bnSC9O2HVI3NWOU5tZHPFTS/qyDA7BPy+x+oTdKNVHwNLWZKLHdScglfVCe2oRkayLD0SSfLm1vRcqwISX0i1ocgvogbgGARoKJBiYRegkgRUtZoCfl7TQiAjfbgCB0m09vlsl8S4BLuLFp3NCyamS2ZHY6z+TBWYuIlJzAGQYa3Qk7Wz2LKztSl7BRbwCA6pMqvZVJ9XHq4aWcITSAy1iQoIRdPuKJ73BuMaX214BEiqGaqpf6LMnvRf2lgiAxdg3uv4CFDuN1ftL95Honhz1cZpQnweh9aj1LHK+dUDUP5oKeDluipiJnXTU0bMs2Ta/LhvdcZwmyClgVS3Sz11pTZpx04esVHuz2p33u7zwOwhPesHtN58eB/AikssgHWAAGoGg5iZIzx4XFuwRRC0SLfUIkDZddWraqGXUdP0Hg6M/F61RVIseo9an5exQCgw15zSz0qw76eQXr6ABHANNvXbX3rZfjI3YcsNWFwlGmALhpFM9hHIbCJLff2dD+xffvQx+dl9++9XTtv/99I5nqXImrd2FAwZwemmLWOopLquoSoJBxIDgwRaes7ElAyjX62ozQtBZmYkoI1SlKBqx1r0zPIe6w4Yoxest4pwcy7MlJBy7Dys20xnwE6TvBg8edqqSD8ExjJL+EgmAaZUt8Bi5+YdynJr3jtYTBuTL7rJ1MHvm+TLSNRQV8icah9Z89rKAsmEJdghXGYf7dqZExftpdfP25Ldsx/+6G1qWB9ZdbllX507ZaeRaAv0SRacZfV9b9K/dT84Ly3KSpSE9Cs2kaxWxY1qsDi72li1DzB5WiLQXqWF1CNAq+aCNhHJw2KlkQRs0OZmMAM7jdM5wKukeSvgxboVbTSSa6eCNOWamFsyOJNJUIvaUO8dyNwUcyJGQ8+I+rhuKykAyNsgoBRTc27uqL3w9HNWnDxidwiS1wmA2/Qr7iuoPynZ19aydZCMy8BJSQc9+zJAG0KqqfZXY6ypzz3atK+/dcPO3F6yFaSv33/zNdtmXte5N2uwTwX138R4aR3p/QPVNjOXT8yctLMwyGrJtN7eADhsMb7IGWGIKkrEMEdVfakxL7NmKxhWYKtgXskBXWG07xLYj01KQb/WHb8vKhcQo8499yCXKdJNrb685YWCWM0VmYZ5nTNPNOtbkcxziVrMCgxqFTZ14pNPbOzmrb8t99W9Zb3uwvh6XSpy6Dry080L523tyhVrHjvi9d5ac3Qm3naI8dggiF9YoZ0VZl8VNunywBhsM/1m6f+9igRfxZETlDbUALhHqHNXf7qHC8skN1a8/ltgfRgAPDVB8/TpcUAMygUFJAyIGPUGIESATetbAdn+xCi1wCR2y1IgMYbn/p/fpa3Nf4ner3wtPf+cvf1//O/WYr4JJPke566O6okbBjhlnj9PFnLjJRuWGYZapqhG8T71u9eufcwe1bHXvvQcQBrjH0pIFJQMlcdt7sgFxrjmcuAV6pZVJx21w2EmlMn3eyldHgCZCY4CVt1ciCF0bwBemwXRUfsqUMa6C4iXu/EYBkZiuTQGq2v0/mRenGINkenGEv15GzIU6yrIj3sSBiTsS8iBt3EI1no6Ajtb4rwa7DvqTSp3fQcevL5CsDXEeqw9TgkffUzCs5g40osWHwiphkZhLFWOo+8S472NDLnBMzXEnlfm3036XOsZFvAUk6kynjFYd0mJBT5ZQjzo1ZwV4z7I+De472JitWfKCd/Np2IGc+70+2YOVwEoKhNSeyaPZVgU9NyIfdbeLq8OsYGSdqsF2TolAC3WhRJj9miJNZ1P1BomKboeICWkBKq9lQmxQ4kEZVVJIMkSlehWIkyeATzLinMcvEvKy7G0jqn3qhyk9VypdaCSHrowtapwA6Nk8hLeHSICIiB2/w7FQRn75DWWByAkavUjIRfBc9yIzJ1WbKIDSU9SR12t9ieX5npdrExoZLwX91DYVr3kNR+0j6pcyEGnPtkZtgxdBIOlWEd/BsjS+q8pEr4JgXRi3fe2LGKq5aHCfdTrMimtz31/jbjrgz0qcEJKsnoSOnNmjlYr3t6GNXSEkg0B12AeBV7EdAdYc/CiMXPPErm6K5ZN4+ln52foYxLoirHzvTPAzt8JWL0ULDpXZDg0mNEElpwVT4BJn5vAsY4WisK0F8bhRaT2wI8/+6mcRiBM67wnz/R3vT4I1sc/3//tn/7YuEfiWutF/M6358Q+ZpLZ3rzx8QqZdtbmyj9T/+fzL5UW+SdFokQfmMU2flK+NgUY9dM5jFi1eHm86NZIft2h8kv3wM8rxUpepqC4P9Ycvy8JiEolIcOiopx1BVidzU2SYlcApnvgoDXFhEoySHHkCW4/QV5HXM483W3hhbAcbUDFskaNeDr3+Evsh+kZzJjkiGdSvXEAmJ5iK6ZSxEb+pffrZ7o+9g5n/PlW6Zuev+z3e4DVPUp/RolFJ4dnIBGp10eVGW09BVqVLIzzV3J6j4SeSEkZNKlrgNgiXWeb3wm3eCzGWqNDq9xxmz11cfGeffjOn/h6+6S+Cq+/eJaE6TQFuM8gI52h5+o0tU/BrMq0QJth2CeHvjn6IymDqMVGDylAVYJZbrC3OXAgpM0yMapx3w5NwLSZ66KzJzZmbLo/caMykNRbzDhOHNljKJfBOuBSNo+J4iwIWdcSdUyqM5E0UtrrDsCiDR3eBqi22Tz1mhbS5hZyo84uUrq5E3bmyjTZzxVMbNYwoeEmC7Aq8ykQzEZVIIvaL3MQXy/kvouZETdVwDWro4i6iINFR5tN1Oxwnjwfe8NMhioSAiSBm2y+Cnhlk63JK7CtwFp1RtoLlCUXS1hH5qhjDpDdlqRqh/ds08exsclGwYatrHdttGxTJBiKsCury2R7cHYebZft5RNn7MKJGdiKXcAVEmf6dyKMtacIbsdo6O5OfHpIHwOsGnixXzJdINBR43M298gQxcKoe/Dh+LgHtO7Q5ourfkcGWgs+C4GYlWhdowVGBhYymuHvYmNcAh4LfEwM3fdgXH3b8Rqf2CR0TJdNhUYim0hpFqRd7kk9Oflx8xHIRyAfgXwE8hHIRyAfgXwEfu4IhKIvEhY3MLLMSmwiPaEIMLGN8Y/eV8imk7w4A6xOLvTe6ODXXejFsotICUlmwggCoIIySkorkUMK1xnW+PJ0RQIXoSZIMapAdNbaRY7XKWb1XtAqCyA5vgbxsE47uB0Sul4GoFN34j9L6gX0eZxVPUgESPngsXACqNkYJPTuRJLMQzUGUjpVcWtXHa0nIgQwSeip1Zx7Y5AMm5yZRkVJ3N8oYOKHszjS39AuRr9qJQ92IL8qGC5NzR7B9JFCKfVhVjmBlymk8j+OG+MjYk0+F/jkLNyzd77zXz0B9KS+Cl996fx+dfSMnbnwVa9XGqM3T3k46P1oHxaF6gPKoLtUVzgn3OGyjJPLBAArLtFw461Eq3vWJS77MY17ljU6lD3yYuU0yfR6gZXItKQbnia08h5eq5rSsl5srBomgI1klf3UxNRUPEx90p7YVDL9LRlbAFY3yCCvw4ZscqNbFCS32/RHxB3yC68/hQMn/d6WH1oTR9c+GKo+jIoKgFQVWCuNJWdXPQyaiJJGOmjlT58wgKwArOmB1Njxd2Vl5GAnJ5/uEAC2ShEz7NA6ALgBS9GEKfUMK+MpN0G5GxaRgcp0aGF+zVYe0juJJIokREPImKQv30GurFrHDu9VHU6N2sWxKfhCjrFJn8W1+S3bX9u1K7S4eeos9V7FFrWVC0gXdmyuNGovw7yexIRmwA2VPAeUEm+REHDSlXupzKMcIj0bzL33xGMS5F+lLlR1S2oBEZKakHxLUluA0Y2FKeQ+yqi5bCnhS9UQyBjCnQDdBj6yl3vcw8z8KeoyYkwPP+hP6iHJj5uPQD4C+QjkI5CPQD4C+QjkI/CLjcBhwPrZPVzrnf1Myj5nNRMPL4Y0yMAE9kKlmbhQxwT63YHJYpRvuWt9MiQKz5UArT0MoXhSZVHedgnAKrLF8USoDYMJzQgVETdEr+o6IaWHFA2KYzm2t5Tks9pbqLswmtzcpue96ub9vD3iTdD2gC3PWOEsps2wTqaA6F2Lc3BxpQK6UtA5qZXUT3IIdoUHxpmK01XK0aEkY7eA/wDKPJnjjeJj01jfs3XkyjLD24Mk2xWhJMALUJVSYRRmdQh3fHUG6ZePh9zlUX/J30Jx/y7YR6209rz2XG17duzRQ/w1vvff/pY69hebDb/Yuwpvvnpxf+74ZXvu5d/CZQ3JCaxdGdt4N9tRzRpgRBNBSo2oKU0/S+ZKotj99iRMkoHTuDGHTyohT/9Rork16QRqJE0RYHWUnwCuTx5lPtJkSqY9Aaj0/pAjie7el50gDOtuHYCJ5X9RMj9+LtmMmp5vMOkWYBiXAXpb3Aj1J93VB9Fct9w/YZ974Sk7e2nI1pbuWJOemxTeWJ8keJr0Lj2Iugt3j+R9kveAZ2F2w0FMvQeznINXB3k2J+oYvB6XIpt2EbBabtkW9ZebSJaanrmRtFPy46hfkSxUOK/LexYXqMu7R13tdsclRnLP81oyOQGqxQ7nMjYBAzpMD0UkpTrODgYVqwu0uKGW9GRx3D538YwVhgv24b079ujBms0Wh6lvpTflhZPIUNEpi6X24Qy2M8hwnbzSFMwDJrYkV4Nlyf30AIUk48PxCR97ScN3OxjL7MuZUVhebTvqUecoAyrVycrtT4CUAZKcKAr1Q/YjgCswLKMpZ2B7JjvRENt5dr/XnrJKkynLi/1iEz5/Vz4C+QjkI5CPQD4C+QjkI5CPwK9vBA4D1lsPZFYXcvMeMRXgIcWjAUodb4r+dJVfilATYHWFX4oMJdF1nCLiSFL75CEQ9asHhJk7BBOHKqbcSyA5zLbi2FHrHXXN8tnYSyym9ypWTCqPCJ0jLKcc+jc3VlF3UvbAcXTMqAPPFKIZGI+zjPrtA1CU1Va7ND5J9B3bpDj88Lk7wBWYhq0bwmRzBibVGV7aF6ocQoC1Mk6rRUqThksTAFZc3ynJEWDtUDu/J48Wyp3UYeLo7BwmguNcB72N3XAnvILq1Ku1vM5exmooOikTUdmZMIq6piwt3LWr7/957/78+mbOwZEKX/vCpf1T55+h5uxfuS5bN11tawRYNVkEWCXPzHTXGlDVsQ7CCDpYVbGveDTdrN4ECto/pKIxWWLyaeYc0pTzo54tt96bacSzugsHVKloOoMriYVVjSHaXXpgYtyBSQKUJbWpssePGjUqxWAzaV4PGFxrlKjHUc83Mgs4cI5MUkNUrNt9XCrbW312fPqYff6lGdrSzANYH9oeNXHofZ1Z7RXYqx7MMzPqfxb1q5r4JdV6yWCAM83a7nlexyd3TF4B1zaMb6MIuwvjSd6D2iBYUh1C9WCqYeFYcqNT1kednJaW6N15jxqiVcA4NUaqNxMrqrpgORlW1FsPC/8+AB9+AG70oPGrU0e5dG/DalsD9tKZc3bi7LTdXJu3n3xyi7oysyuTczjHnrc5XISjL2WqHfBTjdqJuFlR6+F9A2WgxX3W9YsNvXaEujI3UQCIdo7a7/7ff2zPPPecPfX0WRqp4x5LzyfVM+9iJON9neQwTX/DmFDBnH74/qcUfFObdWyUc0c6jYy5UKB2qKqm2tgZ8YApKRE9v/QIpwKMQxLiAxD7JB6d/Jj5COQjkI9APgL5COQjkI9APgI/bwQOA9bb8xBDjgkisks2Soc+4hDbFYgz02rGm4QdMnBHPKmYUq72qrUOv5UwvXMWV293Lx1Ja6P9UJQ1BhgOwJrqhh2wOo3jTKeTaYBTecoAWV05uUepXwtyqLEl87stB4ROr0RVYA/vZJLlxMH1yDide0bmRblbGgo3o4rStwCtIVX2dj4BJdz/QFhAxnjyNNlck58BpB31q8N42UxNziK2rOB1g+EdhnnyG5E7sNdUE+8PgRmOHZ2jVza+RaqbV3KtfEYAACAASURBVB9s6lYl+5XxpgyXxBGrd7rcssW0iiTbXN/En+SeffT+nz1ZwPobX7y0f+bS8/alN/6tt/GQsZLf1GQe5IOrnIMXIQfT5e1hlKWgwFLATAAxmLosK+Io1f/RKzpOk9OLqv1XUXicAUIpynscmjOUmizuIpB+njTpmgVypkOb3YfhSR+tZfYxTJA0t84NdJ8UwHabOVmnZrLZHgEwTVt1YMrmpkfs6IkqBjS4OnZX7b2Prtpn15at0p205+kZOV5lAs7fte4qrnxIbpV5cFmrS1tjcgucq1WMmtEPYwQwLEMLGNQWr2m7dj7MLdy1rqe9D2DYJcOxjfHSWn/TVmTqoWPwWtWwquazhInDPjNYDl0rqxu29ICelsuYq+Bo7GYoOMFWRpEOqxcsgFCtBzThVVgtnbuyNzL8WF+mF+RC2y4Pz9mrz6ulya79kGtduLVsR0tj9nmA7GXkwgM4FjqgTokCz+D0aHH1a5IzX8jBw+AjEhHXMULR+exRB2ztM/Ynf/Idu3jpWXvnB7cArRft7oNPbArX0pWlXTJBUxhpzHtfsyYS7WOnazZ3fMw++vEdZlGNZ65tx06M23tvfWaXLw/Zy6/QP4qfycnZkxIOVmGg1cvF023JmaL3SB9a4/K/5iOQj0A+AvkI5COQj0A+AvkI/KMagcOA9c6jpQBtipO9fjOwxMGXQEBCBFlM6mWAmZ9KAIqsJtYVkO6KHaV5mSRY5o5eyZfhGXctDqNK91NxUHhQwpi1ggrwEqWAe8TU6iQgV3JvTUS83sD5fnOL/qa0wJLK01lV/86g5gE+7QHWQ5A7QdQe++tX407VgXcy5+5o6QQ5KAM4ALlao8lsTUaZaiPXAkOoHFImSmXKAydpKznQpaPAKu2w6KvdasNS4SGjsrz90r5NzdHybnoGEzq1LkHWDEsrJ3YBVZUvysStS72qAK6UncJ9ArUyXVpZfGAfvfePALBeuPw5e/1r/6M7J3rvVNWkeiYiOUX6PMpuRABW7/MFYNVkcKmwZwYcXx76igkYNyABWrfkPuzolhy+eH8cjWyCTyaBWTn8KksiYAeAQUorm9V97On3BfZUP+qyX2z1mTSbHLupnkl8Shun2f1dWp0Up+3Y1HFaF8zSfqRKhkHWnF3b7K7ZT27esLe+/5k1HpRpS3HEzp+i7+nqXWst4/ZH6xAxgwFYozF1i4trcv5NuWgxR8cBmBNIa/dhDXf4nbswJqdJ1bn61HOQFz34isP04OTYD+lVd3991XuwDjDG7rardjJyAOS1csHc4oFQK5s67UuQj3v9rNxmS3xLi76H9W4FZ025EMqpOXPqcydZskHbi3Wbag/Rk/UpO3F51q7O37Yfv3vdBhtFuyxG+dJpGFpYz1RnHLdP5xsZJneGBrB6+ws329ITFTLs2ziuim3dIyGw25m0Dz782J59/hn78z95344ePYr2fYV63BH6RCqrxcNUWKM+eszWV7dsYpq6WMZhdUmtZwq87xLn3rR3v3/DThwv2fPPTzEEai6O2ZVaAnELVG/wOGAVaD0sE/5HtS7nJ5OPQD4C+QjkI5CPQD4C+QjkI5BG4DBgvbu47I7vLoFNTKebgPaIrmzYMtAaFGOYvuKDkjBEpuTM2jjp3x6Dy3vGya7MZVdy2mBZFbsqzhUOEYZ0t2IHrdEaLBSh+l10HpGLuuJz750rfKGWlrSnXEcO3MDU1fuv6rwUS2eANZF1HlUn9tavKDGl8mvJzIsykkhsrqtU03k5mBYQV69punbIbb6jtjPgIGGvEgrIfuSVXc5NrTBL9JqfGKMLCFLf7fUWLvSYLkl9irpTZYkD+ODMHcNUt4a6UmQT1yV2ta22dnym+ibrnMSoetcVoJLMc8VaN/EBWkYSfO39bz5ZhvXrX3pq//KVl+zNb/z7AKipdvSwtbYnQRIQdaWrt7YBfcsRWIBVF5mxpb0y1HDmCjY/gKvfh0hcpFyDz5t4nfTd/qowfAorbFlfy5iI5vD1daS667YLkNulrYd6pRTIAHRKyH7Rb6/QqqaOJFiexfsArRYtPfp3J2xu7KhdOn/Ujp0ax1iJm6T7BCDa2a/bveVH9t23P7ZbHzTtzPiMPXUBt90djJcWkArTMFdtWDSBxHg20LBvQo83UsPnfo4/hr30JO0ShDNllCRpr89zrkITO7o7Bispt93+0X5b76cNDG7ES/TgU28jTQhlT2RRLecxTXi1PGhpIqngG+kxfYf8gZIttdzA6hRaq2ddldZDkgZ7O7Kku89k1Y11Pnt91144etJeeemS189+950Pbe3uth3BfOmlc2fsNOZLSjbt87nRvzIAqzPo6kEGi6uib2/arHvihcq7dvf0Rc8qqQXI7q4c1/TwKxs1GjXJPCBy+u20qrRB2LLxSVoPqLUQdsmqVS7Q4DgmggrfBYLJGBmDSGKiWCTD45JiLRDqNegebr5IxVfOsOY7YD4C+QjkI5CPQD4C+QjkI/BPZQQekwQ/Wgz1pUd3zoZEtJwAX8ZKxnv4TcACj6Vl8pnJfgMnqB2elI58UpLximH1GFO0kWMQAdZQj0pW66ZLrpxM7XV+GrBKCizTVAeQAZr17+hDvkN9Z52uIjCsqAb1c38JgbgD1oRzsvvSO35Qyv4/bwN0oBWOsdD5eByeamEFptVKFIDh/jaMlHCC3IhFIg1IAg3L2pcYWLXWGh4e9q4tTcxZt8AwTXrVqy3dfv+eDdF39QidYMq0dNqHXd0FWwh8q6XdDu2zWpg3RdJAPaLl1UP5Xor92xjWrqiG9b2/eKLTrfCN157af/rZV+03/sVvB72u7IK7Aetmx43yG5sMt/RvMYYBtHQvQzKb9fOS82vUsgZQi95NadI5SDkontbHC8yKtveGJ+G7kwqmE5glM9Cl11cH+n0X++jOJoXEsJ/kF+g9OmIF+rLtAIBWtulBuNaAJh+yAYBcG01weW+KVj0n7fzFo86u9g2G262o7w71kmuNdXv340/t7R/cs5m+Sbtwmn59xQ1rotVurq5H5gE2VT1Xt9XL1PsxhQeY2vnUQHvTtH5Rr7tws9W1R3bGexZKJ+8XyXCAx1qA6yX6Bi5u0WaH3+O95UCvSDP5fY4j+a3UEeqT1AYcR8sc9UwMua/+3eKc1pAsb9OzrkbxtUyRBColEe71U+W+7KgX51LTTvSP2FdffMaOnEd2e/tTu/rju1as99vTFF6/cPY0DsQgVv4X98+1Ey73ltygpH6tqSmzLxYBxe3e8Usuzd3rUw9CMea6x9hj059P91BXLobepc68T+yw/nRA74Mh2hRG3ReNSHqgT/D+fvoczQkeF2dzYwHLQKted2gi9kTkT/QZyg+ej0A+AvkI5COQj0A+AvkI5CPwd4zAY6ZLqYbVY8ME3LKOEGFcdIA9wnQpQsdgYCOODKfdUGjKEFXgzrWZXr+aocZDpktyjk39dA93sYh+sKEodYbVQULy10mspzCNwGKD+Fu9s9uUI+6oBzseOup6kVBoyIKFA3Rm6RrcgViEj9g5B+lRtauv9JK4Fp1zJo9OY5Ixx/7iZEoqolDmuA6EOe8y7Gu1VgO0g4kg69Q+0uN/2meKYd3F62cPkq4yXgWwHsV/iN7bxNpd2mrKUEkuyA2uRX3HVeY5AB7Rsbpqa6pIHAdk9QTfXFuwq+9+64nO70OA9T8mcJk1cxYwS+OaMaMJcHqTXpn8eDIhBj4GPEBbFDsnwOqARzcsUY/+cr03ZKbSYuv2dmEVna0FyEgr3kEW22aguvwpN6y+Bg3UkY7u7a1DxW/A3lHLWaSZe23Wxo+OwrJu2+0HD2kwDiuHZBbSzqowfqdmT9j5cyds4sgwUtpE9WtSUyfZ3G3YDbIG3/7OB3R+L9nJqUmbGIfhXLtnWwtLyHIpXAY8NvhuyRzJFQypPJw/S8yYqTKN6Wm2XpJM18F6ysaIcXVOMqQHap7eJsuxzjEf1en3qobWnM8OFL+k2KoPVdG4xraB5FnHk321si1qNi85QwcA2MIMan0VqTBOxmprI1mv+t/2qdm4Hlwm8wAuzy3A9QYtbgbXzb5w+ry99PIFW7YN+97bV23jfsPmyrCsANa52TE3bvJz1F0DRBYBjWWanZeQG+u8AqxGcqEAUL19/GRo29Xp3MGm2tJE0boebM0N9XPqSSt6wDJ+pqniBk+S/Kam3v4T/12mKQ9n5oMs1BN9TvKD5yOQj0A+AvkI5COQj0A+AvkI/AIjcBiw3nz4KAgyxZWOT1P8qPg6YxgTQHWgl5WuucJTBEi0PgySTfEz30FlRnuZBFjjR/FzL3cjjhYIlIowGFhBkTBtcvMlAdesdtaVpZBP6gLCd5eYWmV8G5BmLTGSrbq3s/E4WCSLcK7eI0yk6/GYNoGodJ6OfpIxVAZWnfSRfDmTAydMJdJHAFS4o6s2kolDlF+NjFedkVYtK6WBAq2DxOxqd9NHOWSHFp8ttc/cRsnZwZNnAM+d6WGbmZqj9ypSYqkbUW5KxdmkhrXRqAPGAbcAp+gIwnU426v6XbXOgbFdW7Jr7/7lL3Dnf3VvKfzm60/vX3n+C0iC/4PDCgcZznClL+FM1Wb6RPIxiknizVAPvSZR3Z4F0EDyn2cuXDceA1BIYM6nqU8yXgNYKiD/bDJgLYp9O8hAxSSK9tYArlPsu768Y/3NfjsxO2xjczjobi/QgqZttd05Ozp22i4+e94M06xPHyzZqgyTYPB2GeACjsHj5ZqdPn7UZo5OWHFIvUd1Afp8qPC9Bp81b+++84FtXW/YCK1gRjBm2t9ds9VHD215Zd02mKACj2qsm5IfPg4ymtIDMoaM9+jYiA3XMKES9BZLyZccg12V4HA8wHsJNhijYrtTX7Q7y2j4AayqjRU4FygtyaUZVrNFxqONM5koeT28/YBQjaN0+209NLCrDQDrULlIa5sq76GnLH12xIJrPNX+pkVz4M2lhnUwX7pQnrQ3Xn7Gxs6N2vc++shu/mTeKp1Be3pmjl6tx6iNRScNmI4qYtjV/nAHHlBNswCrP3iZfGPfbp8667p91acCsx2wOtvOtejBU32z6/FhTbU47PJgREscXQ91yZJOyGHYW95oEondlUxDE0w/U3/XaGIcWaqfZlU1xo8VS//qnoj8k/IRyEcgH4F8BPIRyEcgH4F8BH5lI/DTgFXRcVi5KsZ7nFVVkB1tX/i9upEIlyR84hhDYEoxaQKaDlgFbEWi9WpB49SdoXWzJb4hUwQEgybLnIGTqawDaP0XMW/EoFJ4Algl+5U/DITRhtrZbG7BOm4Q4+Op44rBwEyKesMOJj4hI1wcLyegnQGnXu0qgNcNl5z0i7hWry9h6jpEa0k8liCgIPSkxkRNKfik2FnH1dioxlWy4epw1UaHxxAED1obhrW5hWx5C3CtbipDYBXIqdERalyRBJfAKWo9KffjeqPprXHEsLZbTa6VA4ql9nvANypX4fttAda3//JXNh9+kQ9ywPqMAOtv/nbv/ZkgOEOtmZNvT3Kd3WgHrNyYpDNP06MHfD1jkSSlWTHzQYubrKCYd4H+t5HnbrgmnGY09TZOVwwSoGidiXHnwTrmQwU7dWLWTl8RmyoH3S2rdmft2PgZO3v5rFWmqlYXxQ2NrYJkWU03obm70OI12sVMTo1amZ6lhnx4lxrJVnuTLMk67ldLtvTZfdu5QyubdsUKtVErVPYBvvP2aHHV1mhxI7ZSJkr69oLuUDa7dKDC5J9BgjyF+dKgWGdZUGuic/q6hAxW6foHYUSLEyVb2t2yD2/R81UzEdDaZJIMMPFUMypWU45kzR36yrqGXCklH+bI4PDXLuBUdH8JiXONHqyeHAA4KxOjF2ryS4Nep/B6i56so/WivXbxvD378jm7vb1ob7/zibWWunaqOmEvXDiNIRIF3ZzHLpO4AHCscB5DQ8iBlUzIshI6DZcz7NtNXIaVVeoDsO6TqeHojImyXcGKKisVUwPptiS/qe+qw3fVrHpyI7JkIf8Q8JU8OPqvuqRCx3M775Ql6aVQYiHJJBW/yKTP35OPQD4C+QjkI5CPQD4C+QjkI/DrGYGfCVilshQYTQJMnUngjahBDcCaufrqlyGrdRJNZIpIL2dG5RIcZNG+iB5nlyIedqMmvTYB1jCTVQwZ/jGZcVOA1cT2+gdFGV6bOF3xrUrY+vCuqW+0aTu5jLnokvutiITRx4WFjYB0xKiPA9YMHKdgPotiPb5VVB9gNSMH9RGDAqxDNa5H5XVSeHbBCaGAFbm3j/tvv9hW8E0JpecIxNlobQzuqQhYbdk2LsF1saZFesfSzWRkfIQSQoxoB2uQeRjIUucqr50WNbkNOq20cHft8LldtbbJPIl0NMXsxOWNrRX7+B8PYP0PjgEckvifBzMo41u90DnNA3fVcuCaehglaa9PMoY/o9ejBlLANVg63RoZ7wS7BsDBjrlDb9L17RVbWl605tqWlda6NqmmJ+DLHZjQT+Y37ObDtlWGJ+z800etOs6kWdmxyu60zUycsKOn52x0tmZlXLAkidWxdCQxl3WKohvb27jxUnTsbVwomG6sAeaWaa67Zjs0193ls/a3keDuAJCKUKA0zq0DaOf53cJanZsOyPXnJ3M3jmyP/o9HyUZhRWeHKzZC0bPqTZU3UnZCLGsmS9eY9gNGS+Nl2xnas2v379sj3Ij7kO+23cBIpkrhYCYqvgOr6wAOYyOeSGdXBcY1oZUZacotmf9qwzgFozkfALy6LBgmU0BXSZKd7a5tLdL2Z61jl8eP2JdeetpKMwP2ww9+Yg9urNhwd9CePXnSzp7A5pqWObpxBR7IKrKCGrWxkvxnwDDqDOLBunX63K9nhcuPko9APgL5COQjkI9APgL5COQj8E96BB6vYZ3vSYJFgIaCN8BFjyBTJO3YQbGpgKp+F2Vn/lLFq8IXojvkZutqPQHWJAlOsDHqR/XNK4UPvA9rUv0lsJv597hbij5XIJpwtyWTJfU5BbTJFFX/dTB9XcI0amX1AeCOMkUxpE4oJXbVTywje+JEQ5WcpKaH72KKqx1RJCmz3iEMM0gXkkqNcsM+2l2iFm0DLDsClZBxwgwqqStJCemAtUR54KgNV0dhtPrpE4v3jiTB9GHt9KHgJL4foXSxOkinlP4qxrVcVxMgLsAKs1rHnEmyXzeaUpucrHY3kzqD1yQJ/vi9bz/ROQjDemX/2Re+YF/9+v8UkyCxWzFxNNbBETqIVX1qmihKZigzEu1v5CQrdjFlCchKyMFK4MsNg3y+AQi5scpWaBJ0HMUz8NSlbsE4roDe1xbXbHetaTONgp0jCzCOVHWX3kE31+sYBtVtozlkJ0/RoubkpBU7BRvCBXh2+ogdv3DEarOwhBVlTDJGTudOLez+Dv2SFq2+tsjso4kuuvM2bsNtWqx0kdZ2YHOVbdDk3OUz97qgZElqi22bpzHw/dVt24Je9/rV7GHqjQcUPZNxEJA4JZYV0Ko2M66vF2ROgNWZWRGJmDQNYNLUP1a2eUDz9bt3aL/DmBjZEiS5eqgEVqWvd3GCm1CpLUxIH6Q8kMW2ZMfNpmh8nHcZ3ypAveRsqN4jCJ2OTf+oFgZV3a2OTeLm+9Lp03bm8px9svTA3nv3M7P1PXdHfuGMWtyUAOucNcxspVSzseEa1xI6ea8JcNmC2gvt2p1zmC7lX/kI5COQj0A+AvkI5COQj0A+AvkI/JwReLwP67y3S3G2VP9lJFmKsb3ljIjRDLAmiWHgkCDTvPTQ23ACWAG18sPxz5NcODFrUc6WAVbRuVGnGjWzAYSDYU3kmwNWYnD+LXXuDqV1TWo4kRdaWSakKBA7zX2wyjIE2/0ArCLgMmbVpcsBnP0rSYMP/hlk12F/Fne6SayyX5tYY44lie8IIHRogJ6pTcO3poHZ6jqKzG3UmzgFY7xUVCkhTKzKDcfGxqxWoVMHOKbDeQuMNjGKqrebVhjcsxHKB8eqSIb3KCEEsKrMsd2CicWwtrFTd4LMMU5yKpbMWckCqTcFZpYX79kHb/3pE53nDlifAbB+5Wv/gwNSH+M04JHwyCaH/pp032JGwU9SwAZgldQWoCZmU+CMjMQQwG0AmSl3mHsm0AWiR0u9BTNYl3uVO+HCfu5t2XJzGektbCdUe399z+b2BuzpoTE7UsNQqNJni+i3f3R3C5aVmtTRo3ZZMtaREcMj12aPTNvJp+doGRNutxkjGNNZmQ/6mdYf2uLdG1a/T6H3ZhMDJ+pbMXJSHyJlE1ILWSYfRciYOe1Ja14r2EOaAt9CFrwOvS6gmJkC9YyAfG5hcoRUYISbemS0ZlUyHsr06Na7ylxMq8CwpLE8IKXBIatOjVhntM8+unPTFldX3cGrJS289x3d48FA5ss5iPpXjasmp8ZZD6XySerHpAzIDuZMHcbGTZsAri4h1sOYtPxeKypmFra2TBLg7MCEPXvulLVqe/bXb39oK7c3bKKvai8CZOeOMJEH9aAjRTD1lx0JlpWMlABrlz64Kr5Wj6aHly4/0UmbHzwfgXwE8hHIRyAfgXwE8hHIR+CfxggcBqz3aB2pkrqMTRWwO2BWUxQvVlJdRrz2M2riwkcmwKyDwUSaSQ7srWKSrNbb2vhLEmB10BqmSwJh/nepRCHb9DlZfamrQ8XsivXlI+QN0xK5BqFUon60ABjc2dq1VTxo1tbnUT1CghEf9wCrs7wZYI1jZ6gku379OwCr9xCJ7ySB9it3bx+MTykhrICBhmBQ+2BNdzCU3cZEqYl8Fw0lilPa0/Bema4ODZVtbHwc3FWjZFBGSXTqUK9XPrypHqv7DV5fJq6f4rMEWCnD3EZtSu1qB0C752ZLKucDVwBiBcIHBpEbw9z2g+3E7s4/uGlX3/rvT3SyOWC98vyrCbAGKI1BDnq+Z82cOPiYAJpIYv10c5kkqltUg1OQ+yCDV8JEaaCIJrWPfqG44spWucuAbDMwq7R0Wac/UIvB36NR7W5/21Ya3PzVDdvb2Yc57bcJXKyeHhy2M9Uqkld6CjGnri1sU/cJE7k3bRfPXrJzp4/bMM5Y00dHaNkyZfvloOFFykfGRoXQZBGsARi+a0vXb1jr1pIVtwDFWDnvq4jae4fKJEj9k/ZpYVNAzw3T2MF4aGLI1uiZ+jHmSw8fIRvW5QhEJm23t//R3GKMBCYHAa3TZEQmmWQD6k/L6URZNICRWROu1TwYZESq4zUbmhu1u9TPfnLjjvdBrTOh1MqlrPEjc4KG2U2XOsqCyPSJB1BF5UXX3AdQVq1oV2ZQ7kkUTWfUa8oLxDlyUTJsPUAct0ibn6lOxa5MH7OjZ6fs3ds37MP3blsfD9/lmVm7dOooY01PJwFj7uXIEGMPazzI+ep4ajujYux92PGb5y480UmbHzwfgXwE8hHIRyAfgXwE8hHIR+CfxggcBqz3Hy34SUc87UDjbwHWjBn18sIUb2egNlrdxM+9lE4g1FnKIH0EuAIYBnPqNawCvjJnQvmZOQcLjAV4FZKJtjiKpIWA9pyBRBGK/NYc0wBEiKPra20A66IrNzvUsLoCMcBSql/1fxxgp+x3fkaBm9y/JTtHAeYYDD//DGT72xy8RptJtZvcUa0pZJ9kyCXaWoplHYDAGkI+PDY2jo9OBXC5527G6q2qTisyVC0hCZ6YwnRpaNz22mALLqkFebhd3wRnAFBRT7rpqWMokWIi10rOwm6ub1odoLy2eNc+vfq9JzrZCv/iy8/Qh/UVe/3NfxcTR4JUR6SB/OOGZ163MeCZhbNYwy43qwVw6rSpH22pxcuIzcwNAW82rN5Zs+XNRzhV0cYFJL/NAK7X69xozJDIXCgDsE8N6zaFwVubda+fRNxqtcKAnS2U7TJ67MmRQQej92E5r97lUzfH7fiRi/bUlXM2d3LMJo5h6YyctYCM18lgd89CwovcmDOjdc2mPZy/bWvXH9jAI5x1uZlULHu7nOjzKSCogmx+zPvbO/RUBbQOjlSsOWH2wSNu0o2HBuaG+RyM68++UqJHRd+SN0xiKz03VgV0hhtx1+tYo12Mxsrb3jC+KpCuHRmhlnXffnKDc4Pq3y/RlBhwP1TFyIni3X3GRnIE1a12kenKMVcPrspIVd8qsCqgHS68KrD1LIJnkNqSMTQwkeLY0WMKwAqgHsYZ+GJ52l545rwt9m3Zt777vm3c27Q5dO3PwbwemRlDBkxGhfEv84C4UzA0uoCvzMmKmgfYe18/ldewPtGnNj94PgL5COQjkI9APgL5COQj8E9kBH4WYA1fmIip9f9eyxrUSwA3AbbEhvakwAJ1GWDV7yVb9dhYCkGBvvjusatRlJoAq0oUM0mw3itlqErfArR6ExEBIWEa4ui6+pMCSov434jpLLSLtr3aspWlBZSbq+ESLHY0A6tO9h2SBKe6XAfIqcZWpxqvCYY1nJKTkRSvj84ZQYg54SqiylteEutTbikjKCfkILUGK9SvAizVhnJ0eJw62wrnHT1j2xCE6uYhEnlwGFw1VrNKsUrlZgm2FrkwJZFNale7Xfq04hWkEkopNb1NpuMIWn/Wm67k3MEYdm3lvt269oMnOtscsF557gv2+hv/Nph2B1+iyv0ehJ5bA6s+QRokSVS5QeA326JBLSWSaLx5bYsBaZftNCj+wpUpa/YDVpuP7LN71+3Bg7u2tbHt1sw7sH9t/tTA6/PbAEwN7h7AbIDJE4XNBZttD9jloRGbw1Soj84p6/z+4aqcqkZsavyUnbtyxo4+NWnlCdWcquhaRkdqP8Pg03eo09xw2+lNakXvPWRy3cYtd7ts45LMklHYdQZW8yKMhAT+2i306Tu41cK09pO92D0yZNc2F+3HH97AnGmHguaqZx5chX5AQieb7D4b5rOPUfs5Qu2trKApIXWQqlxP9GSVe7AeHgylmDyDtOm5vbpgt+89QvoM5Q/Lav0trlcOaPEgu1LAa2D1eRLhBAAAIABJREFUcDmfy3ny2QB+r1pND6NmkSa2QGsbBll9WvfSGLsFNoB3gIftOP1/vnTlaZu6NG1/+d6P7NMP7lqJm3nl+HE7f2KOvrZYXiPxVi2uej2pjlZzoF8NhTl1xMh28/RTT3TS5gfPRyAfgXwE8hHIRyAfgX+eI3BYXvnzRsANdBL7dpi9UgmVm1z2er//vE/Kf//LjMBjgHUBhlXg9KcAa4DWiK8dQEoS7BK/uIf+lVhIl/ISoAZgzeTAGVgN0NurT+0xrAFQs3ngfVfd1CmUiP6f4m1IIgG1DdrCNLoYwcJQjmKA1Acxt0G7yJVVDGJbKC/BEg5YPQAP0ijY4kMjFcSlM8LZl0C5Sm6dcdVACF85SM8uMUCrTFTVyqZI5w518BBY7aovLOpUVWIOQH4NItutAFzHaFkzANHXotzR2VXkylJtFiGeSlW1vUHZialsAZ+eFmrWxhaAFhMnJ/hQwOpzJW4O+TV/A6uJDFPHEhGO6+sP7OYH3/1lpsAv/V4HrM8AWL8Mw+p+RZyralMl+XWgKsksg9SHFLSf2lToPSjyrq1wc5fppblNWxOBsoF9WqHsDdlkccRefPGMFSZ37MHGHbv28Xt2+8ZnUM9IgwFxu3LS0mCoUNlrI+V+K7OfWDxK6tvK5w13i3YUd6wpbogyEDttMY6cWIcWNSPTduaZkzZzaQyGnt5BUNuqHd1n0NscZ4/vfX2j3W5Cid+lN+vC/aaNtMp2bKRGBgFgK3CrhyUQodeG7raKOAULHDKJmSD700P2APOld65dt5WHqzYM7S4G0ou9/aZqnJhkSdIwiCx3FlA7gVZcAM/Fyanu10W6YqS91U0/mvMhGz4yao3Btl27eRvgzsSgL2yzSx9ZpMy9B4jjOEj2hyGxrLzfpcB8Z0XlTrB6FglAC2CVA5jofD0Mvijw993mnlVpcfPi0VP28mtX7MbmQ/ved39s2wtNO0525tmzsKzo4KvK2JRJXCCDkOlTV9JtGOl+xqnEeaw+/YVfeuLlH5CPQD4C+QjkI5CPQD4C+Qj8qkbg5wHZzIckK3UL/JP1e/9VnUX+OT9rBB4DrIsLiYwJGazfB5ejBmDVn2645IA1MY5Zj8j04QFGpQAkXj8EWIUtosViANoAvsmQ1GtW9T7HiiEPFubQD6KTjgPWPQFWvG7UanO7vYWhax9GpGPgoEHbWqnb2toCmIQyRrxdsoSH2uxkXVYylvVwgiS7zkyO7O12ZGSaJMgHcDauV68TWB2g+0gFXDHQL/ZULS133LxWZNtAuWhlvGbKtK0ZGx7FUKlsjU3KL+mM0gZPFMvweSLQwORVAHd1oAaGgs+FlOu2kTvDnIIMvCSyRe1qB9DqLLW8fcBIXbBeB2y2S+zfpJPL+3/z357o5C78lhhWali/KsDKwEn26dhIRj8woX0q3uXCimi5+/nmCmBX92yJwZrne8Mnlx74AWS+gNZmzZ6/eNpOvjhtS915u3rtbWjkT6hbhXoWsnPlroBi0Pe62bvKLvCtPkdFQHA/BkeDANbKLsDJaXoVKCvz0ccNGbAJehOdOT1ls6ernEndWlDbIX1lkDnfgr65obK37nCcBcDb3Ydb1lcv2DFu2nAVkM1N6ujYssBmcsa3sjSaRAKIgEJ6nG6MluzqIpmFm3esr9kFtOLym2ng060L8ErGhMsbQzYwQzH0EAXLGkg9AGH/xDzh76pn1WQsFQdteHrEBo9W7ZOHd2xpZdO2AKtrW+vejkfAU9r0QdzCyvRElaFVh/sgyUQR9lOfLQMkt/TmgXVLbe7ZHmPUbkfdq47txeRJbqBmwnu0uDlVHLWvvPwMxy7bX/3wfbv1yaIN75dhWU/Y2aOzFGbLJptEQgFJAIB/i4msgu8+nq1qP9mcN772RCdtfvB8BPIRyEcgH4F8BPIR+Oc5AocBZ5hNRrifsanZqDwGEhI4zV7nICkHq7+2CfSY6dLiosfnGRXpmNUxY4DVAKwBOB2wBgkZ4DbRkGJG3SFYLKt8dMAmDh5dPRmAVf4yiuW9k0nq5xry4KAyi6g6vcNJJsEVu6oaWAgeB6x0Cql3t10SPEKP0wKmrHVaXa6vLzjD+jhgPWBXY95lhk8xNw/PxcwnyMsSuThF6cEcAzAhxQbBEfqS702Jvw9VMKAFfaqlpcoeZRa7TcvOAurSQdjTMi7B4wDqgb1B1JUCrOCiDr8vguNoedkPoTc+MQGeokVOtw8sAfYBIzhbC1baRRKsMskOn+s9X733LHdD5b+UOMqNeBuQ/v0//y+/tvnysw7kgPXZ51+xr7z5rwCrAEINHiClv9myIpR4HyBJ7GofF1ZgQggxNRlUAdYHAJpl9N31Dp7LgM3GNqBzY9hOj8zYK//6kjWq9E+9f83ufHqTjAQNbMPiK02+yKw4/S8zIiSrRdjagQ5WzdSy9uHGNcBoMZ28FDrkA0wwwOQIN+7ExKidOD4ME0itqvokSUbuFkea2ar5VJZA7rxmG9zgB2RFGmu7NlOqwNCWXXKr1zgIbKfXuzo4ZAGS3u7Cgrana/agb8c+vHHdVu8t2siAXLtgfSUrSCMazD7jxrEqPAAzZENGmET9UNUuh+fhCcCqmt+4DtW8DiG/HT05YauFbbt++x5te7ZtZY0esWRQpK0vQ/UPVWIyCqB2uQ8arwGZMqnfqy6aB3RAtcA6hrIhoGIlXzQhQxKhgvQArW3uaX25bkNbffbyybP2/Bcv2Qf3btlbb31stm20uJm0SyeP2tRExfZgobeQC2wwB+o7jOsOrDdmWJNlZNX/8rUnOmnzg+cjkI9APgL5COQjkI/AP78RyIDPzwKjh4FsNjJ6nUCtwIyArYJ01elJSpoD1l/f/PlbgFV44tCXE1mO2wIX9Go3o+jTAavuo75klBQMLMSOd8/gd17bGapCAQaBWYFRB6z91GU6YPV39xIcmgO9ZIc8ZgAMu8TZYjBVv7kJYG3hhzOEIelwZdg6mJRuU964ubmK++4mxxNDKoYvJUtkpuRwQMrGOFbPuDbT++qn/N3Btdhgl+H6K/3nqiOVz00VkFrGWLbYj6+OxkDtLCGOFOtXkQB3IRSb1KkWIccqGKSO1EZALYNIfVucHyWYdGEB4ThgLYN5JsYnrLQ/6PhAAy0w30buu7W5BVss8yjhiyAR++RdA7srYLzrvkA4I0PcvfekGdbffP2p/UvUNL725d+wsfKk1QQQ1zdw061j8suVOTUcTVr03yb2Ugvtli1wUWv8fANwK9tkTbBOiwFvQF/Xh+zr//5V68w07MbCdVu6fx86Ga00k8Hni2cx+LtmJ6xmEYq6D8mv2swU9+jdqgnlr42Cay+oTkBXbGsF4DRTGbMzc5gujemmbzt9HbBQJLCMigSIg82UMnuRbMnSStsqUObTaLn3JXNlYko2u099bADndE56nzI2JSbFxIhtzpTtJ/dv2a2PblgJcDvKJNKk8i89WMrYiGXmukoA0XEspidST1bPGjFOYno5TK+eVZbeRRbN4ZlR65sZtI8f3LP5hWXAasMLnNU42MEqtbQFJk9XWRUxx6plBbDqWw/jrsA6167WNqoFdqAKSy2zpkhGRcG2ft+hiHp9adPa8y07W56yr3/1c9Ye3rNv/s27tvpo20ZhT0/MTNkwbsddrr9N4qDA/agUSjYxgBQbB+Qx5AU7X3j617fK5UfKRyAfgXwE8hHIRyAfgXwEUrCvwD4DLxngUKAtMKpWf/r7QZ0iRMwhgCrpo/7dM+U5BCTyAf6HG4HHa1gXExvqqC5CaeelklGpFIspdhWwEqKTp0smvz1cgyrAqkjfAavXgh42XArWsyAm1Y2LgmYSUHW/Hjdciq8+dfMgfm5QYrgDxtlpUVKoFjKwj0M1ACQtY1qbYKCNLV6z7gymW6q6xDgMohRzR6lhfObhBMpheXBcsNgsp0x7c9HPTfE68X2ZEsSyjJ4gA0vE30ODI1FP2qpjtlSk5yrEG9cs/FXEb6ZWRe67O4AkWL1Vt9zEta9IASLlfQLcYyOYqtIMtINLsOpcNRLy/dHx25BTO7SukQRY6tMMsKpmVuZLXXDf6sI9++iHT7itzddeu7A/d27OLj93xWYGjtjR/nGbwEm3xA0rcJJqR9PAIneFi7lPxuEBfUwXkJZuKxsBqJIR0MAgAwrlrOm2K+C52G9fef1FG7tStY+WP7aHD+7YboPmtdxFeRxpYhTFnu4CTmHu9ukJxGEck2qSZi1bBFPdbDqzr9bv+I8SYhsfHLNT05N2bIbPwPF2n5vjGQJNIa+LjfngvZ6YTBtcy31qWVvIgifKw9w47i3saqRtQtbseZyUFVGx854o+NERax8btpu03vnoJx9b49E6xy67VNcnYDYpPaPC5OAch5H7qsVNDYZUD0j0U2VSaEHVQ+eHicxPmczIEJ8/39q06zfucioAaWpYdS0lpL/Sp+vE1Le2y8PkTDJjXuKzywDaXSZ8i8SCFu0OgFWssXuORWmuj4UeJH2WntVNyRkebttIfcDeuHLZLnz+tH3n6kd2/RpOyPUu9atVq9BSqMb3VHXEZms1vqlNriEFxq0ZTGt3L5zpPeT5X/IRyEcgH4F8BPIRyEcgH4G/bwR+UTZTICVrJ5iBgMxEqWfEk+IwN+BJpjrZaw4Dh+yzFC9lnynwmn/9w4/AYwwrbW3E3vXuTQKrGeDzeFzuuAKaAqyCoRkK9Hfp98lwSUAxtbKRw6+7/OodqnH1HpDxLVWkOoJ4mxyXCYt5Fd6QElIkmjABABAlYgvGUd9NGcKCc6rVijvs7mx0bG151RqtVeSz+M14vazAaqqD5bjqDqJTyAyfejW6LvkN6a93/HDEKMAaP/ferAGC3Pm3AgCt0F6yPAhwRRkq06UmZko7GMvC6FlFXUvAN1s7ANihIgzrKC7GA7a11oAZ3gBzgLlK4AFi9toI3jpqe4MvUGF/CK8e2NqdljsEF/pFSoLzwGj+TIBQujovp311vhrfjq3QMeX97/3pP/xE+XuOUHjzi+f3J47P2DF6a471jdux8rgdZTAHAUzNLm5YrS27D+N6b6Vpj9a7toGRreFEVa7gmAtQlbZ5hFrP0fEyrrLITmEBN2/t2PnpI3bxSyftfv99ZME3rANFXYBNLcDCilEtwQIOqFaUcVFWQ/WYulmSJTtdntjYA7B6wLYWsQ2uFYftyOiEHZ+jkLgicI2eHGmy6GtXBbt8IGTBGvQ61zO/QR/Y1baVu4M2zs2WoZTgZJYOCbVAcgoDsO5jw7VXHbY9mNzloT378LMbdu+Tm1blM4dhUbPsTCYNznTrYllnKhUbl+5cLW74r8uJdDi3jthfnZ/baKvH0qANITvujPbbRzduMRmbtj+Afp6EgXT4ZYqqlRRQI2DVpkrDrq8SMoAyIFI65A4fKAvuTA4hV+Ho7KRxVJ2uerIy5lD80qdvrDasu9i2Z0eP2Je//Dl7tLdl7771mbXWeQgo7J7Enfn42Kgdm6jZxKikCaqnFescz9hnp08+0UmbHzwfgXwE8hHIRyAfgXwEfrkR+GnzIX3aT7NY2WsOg8PsqD8tyz3885+W5/70sQ4D2EwiKXZU34fZKCnEDjNh2TH18591Tn/fOeizMxmo3iu2tUyZ0+Gv7Fx+lrz4lxvtf97v/v/Zew/nyNIry+8CaZEGvgAUyndXdbUnm25IznCG5JBjdqWIVehvlEK7G1KspF1tDCntaDiaIYfk0DTbVHd1eYNCwSO9AVK/c7/3JV6hUW2riDaZ1dkAMvO5733v5T33nHtuGrDeXnngbKg/HBgFwkeyV/e3UbjpbRsFWCWHfRSwal2h1UvCbooI8gLPUAfq5FNiyhQYVrV8lJuwqusCuyozU29rk8hzhdH6lNS1AXI9YQlAHJYwNkYML9BYAPe0MTRaW3loO/WHzrAKYER21eundf0kouQIZN1ciYfPVX8m8mGvtw1yYB+GxFhV+52T8SnqSrn/FrMQXypRJP7vYKiqUVO5oTCTGNDeWM+m5yq4GM/YoDUOYFXrUJSUAFZYQYyXxsFnkzY3O49LcJAN74HFGhCQmv9dGNo+pGRHmEPDxiBpXxxU858YbtW0Prx3w375D//pWCfx2Pe/dXFQmVuwE2cugthLNo0j1YRoYU6azHbWocdXNuq2tY0DL21RcpmyzUzP2hzspgZUJ70MC1iZVP8eBo8bwubNLZvCNOm5r5yyxmzDrt2/Zi3YzTHYVOOZgdhU65qcJo4gkGoM5Hrrxkt+6jxjoqyFCqq9OTCvC7hpEGUyVBgvYoA0bQvsx+wcdPn4LtmFLcAv2Qexv5xVyUMERnWCZRS1CZ2+iiX13va+nciXacar9flU8m0mmw7b97+5IWKytE+rnvZCxa5urtibr79h/c1dxqnE8TLZk+WGWRQtzcU1ByCeh52cEPPMiuVKrHZAfY7RpcGJe7CKwSdo3VM6NWU3NlZtZWvNEPY6YO1xHrytjGybWcmekK5k07pQcXiS4dk4UgAZMrkLcEIrS27t3LTr3gHLiVTCNf081de1vdGxeXrO/vmLL9vJ55btrTfu0qfIqFEt2wlqa2dwOp4Qo4pTsNbvGSDdV1jz1bOnj3XSjjY+GoHRCIxGYDQCoxEYjcCnH4HDzOdhgJp+//BnH8eaxnW4qWaKSUszo2kG1KM+YgwvX0oB0cetP77+QduPsuD4Ge2Hnt5nUmyWpJsJezskH0by4E8/oR6zhjRgvXV/JbCJySMOe+iqETps6JxoLjgQFIhVXJ8sor8P6k8DPRMAa8AQIeHh7U58Kw5+FTcnhFS6t2lkPfeJrVVKJxCn/qVE6wGwQtYU6BpSHC9YhxrWB/fWMJFdsw7tblRa6I/IsortZZsOukWWRpZXKCO4RoV9E271+lUP7f34tLs5KTc1NwVa9DcYJQ9glufNOMa2A4J+mS/lOZY6ZZaNRgOCq2dzS9M2XZlFyUoYv41fD/1j+9TeCrDm5CA8P2NLJ5YB3ZT74TTcAyuovajMWbtiWvW7jGrZsbych/Hp0b65alOyYCTDa/dvfkYA6+yiLZ666IxpS9TvxiZabXr0qM0LaLwjG2Ta1pSL6oEKWJ2boo8oGQdYvqzLTSkShp3OgET76L4bD7cth2x4dq5se9RIrgLCmrCbAwF4sayASLCWs6mRQdVElUQgNP0Nc8ABqmdJAsqXPCDrwEn6dm27hOPvtC0tzcIE4mTc2yDDwAkEkKnVjvTYkgdodW0A4zY1qw8ArM21ts1D709S2CyJwPseukAkXQ4zxvag5vdOzdr98ab9/srbtnbtHgwvtbpkQbR0WENyUekPjqXCvs6VKujMC1x0ugipQdWFKADJur3U1I2iNH5InE+dsFqhRy3rbdv1yUamEctsAV1lm/wCUC9V9Uhlu66dp01QDsfjjByJtU5NPGTOfbIw2ndJjn2/ZELlbXCCzELy4D0mLX2J7OXykn3/W1+xPk7KGbJLBdlo+5dGcGfz5BcsblQH6EjepWfr6DEagdEIjEZgNAKjERiNwBdjBA6DwAgU0kc3BA9RdpkgjQgGhy0+UjLHtEQ3xPbRPTXETOnXIoiNhkhpUHu4HjC9v4fPwFEsqYCIYq0oB4774f0nCcYiY6fftf1Rf9YnO68fAaz37iddNA7O/5Atd6ZSAC74rwRAKVAXou30nPC5pWhXH/HESGJglMwxj86l2pQXjhjVpMWNqxuTOtbA4MqYC5wAbpE0VoB1LAP4VfmsJLoAnAKAtbWL0ezqlu3Wt8BFu96HVZtw2bIzuerYofrqwB47QE6SI7pGdATaB8clziiLbg3jLFCt+SmsI/bUW8xQQ5ll+zJazcPy5iHKKhNVN8Op7TatAVbYA3fN0HFkBoZ1rzlmuwDWFjJhoDdSzH03XFpYWrLFmSXK/gbWqLfAFqFWVR1anK32fWS/VdaYDfF+nzLEHuWG8uDpgOsEWH/1j//5yU6Kj7m2sR98+9JgduGkLZw57wNdA3FvwCB266DtXp5BmkJHPY1bFdJbdNxV2MAyxjs57JQzSa/WLLreMfUjAoX30X/vNdBFI1GVXLiPPrpJ/Wu3zeAzyN6GRU8GJJewpQKtSjmo34+KgCVVH0pCwnwDqMH8FmEsqdtEeGwdzIk0VyZgfJdPKHvAhBzsOsMqOfEeT52ULie9zUlpMoGcYUXarNYup+lHNF8pB027MOZBlbRPIl1GbvbEvvWh5PdOTNv2bNbeenDH3vnDewDyfZtG9jsua2BnHsNF5V1reOjYqhRKz6hGFUDp14T+iW3lQ11JdX2yCLjnbArL6dKZir3x4KbdX9tkPaplFWjlGORaJsk045fjosvCuApM5os4DdN2B7qawmgmH0BVdbk9nH291pVsjF+YovRdn6/JSPaEMXTX4PWuzdcK9uMXX7TTJ2g6HLNBSXYqupYl16Ivoyvl3VMjSfDHvM5GHx+NwGgERiMwGoHRCHymRuAo9jT9WqzzTIPXNGuaBiGR8Uqzq2lp71EHnmZz47oi2IyfT68jzZpGoPthA6rlvX0HgEGAIL3euD5X4/EQQNLjcczth21r9P7jRyA9V26vwLDKfDVJbIjMeUSCnYA/yXejMjCcl+HZg21MHHjVZUR0kNxs3WwrqR9V0J1QSg5YoyNwEt+6oWvSEkfL7EOmdQCstQY9TDGT3YcQyojhBCyqxWQO86NevWtbtKDcgITr9GokNcBJ2kpSyqhA32XByX4Ojylh87U7Aod+LF6+GMmgIFEu0ZkkS9wu996O6mddPwwWAUsVkAfnMYKtQISJvGoBrDsQjKLCJmdQx2JE22+Ou09Ns01XFrqbUOFnUxCMS4snrQLmaQO4eyKvWG2r0+T3rlqveLlgju3qOuj3qOHlKZJLx60xatJCZ+X2NfvdL35yrFN87EffvTw4SU3iqWeftV2AZq0GwMN0aayPbAJHqWJxyqpylwKc5WBSs0hEc2L2QP7q1QpnTN9TinsFVtsyBgq9ZBwA6kah2k21Y0lcf/O8VpBGm8mmE6fBcGMi1icJrBy2EpG3T061wgmAlSLk0pSVZ8uAvi467U3r0m8ov1ewk1MVO7UICMvUrc1+dGASa5zsOhk1tWXZYZ8a0P27HFdtp2OTnXF7np5Ky1NVyyd1mcM61hQ97zdKRoFOtNYFrLeQBd/Yq9nv337X6ne3bB65cJ4VhEkZkGqUOegiKzDBZ5hkk8islSUJ1k4iYBkXSZadUVYBdo6JWrETz87b/b11e/3qNasD8mW+1GVCdVS/KsAqcMukdqUDf5Tozyr3L06Gf0bWAWOseIyx7nDMDLtnTXTecuo1BVCWvXfB2+TA9OJ4lt0c2Ddml+0ryHynMVdyacwwO+W/OsOqhIKSCR0SE/fOPn+sk3a08dEIjEZgNAKjERiNwGgEPv0IKH4RmFM512GWNbKjcStp0HFYOvwI4Ejt1ofJdz/qEXislLBVH2WZNJManYHTrx0GpQrW9drIhOmjjO7H/0x67tyhhjUmQ4LZUAihnWV1DW9oyTjm9aYqCUzi6xQQHKguNWFfx0T+CLC6ljbMEy3vfUn4TJQAhzrRABgFWIOpk2g04nMAaxsM1Ghizkq7zj3i3gwqTMljXZJLXL2vNjBbu7a6voqcFjWndyfRvifgWewwz0f8oVJDFeTK4QUHrNrXZP9EnjlgJUaXStJJWpm/+k/2RYpW3suxz0FTTAyfyKcrk5CJpUkMbKlh3eYY2jXIwpYVJvM2T9nkzOQMZrcgBFSUPiYsvru763WrYnIlp3YVaHTZ5ncZu+Y4dsmF27glr63ctjf+5Zhdgn/8Z88Pzlx8xs5dvmybWzUa4gKUYFYncpNIT3HTxTW2KPMggFlGIJVC5HFAlJ6gKBhNACtP2fIqu6FGt+FshHmn4XFqW5pzTowAq57qHeqTKjl70ooLwOn0h4bBAEXOurTWPn/hZbMwnQW1ecGUqNUgO9CkKW4vi+vvBOZLANmJpq3QH2mt1raHu20AeN8amDy195i4bE+tYbpMyEl6vL5YnbKLMzNWQTM+znGFSRP2OTCsB8wpew7LWrTubNXWKgN7HWr8+hvXbRKZdBVAqiLlsKCuhcBDaj4J51WQEsw6yyptesgoOU/JOMk5OIL0DIB84dSMZZdz9purV+32fWTZaruDWZRYYm9rw3JqTyOgv897GsMJwGdwImZMycL4xGaSS4uvWlVNdkkhxEyr5lYsbcYNlFimzVjvDuyF7Kx968w55N6V5L1wIxB7rD5TGMUD+Pu2xXneICkx/eq3U5fg6NfRCIxGYDQCoxEYjcBoBB43Ao+T0qYlsR919NJM5FBGmSx8mKVMvx/3Qe3vIrMYwp1gYBNbvXzU/fi8fE7Hp2MuEHwf9UjLh9XaQ587Sn48Yl0/3Rk/DFijtDcy6N7WxmWyAdUF1jJghOFnIsMq3ODmQLyvckLHGGJoPAoPINTL/cK6pCyMNawRMbrLsBNmAcAS6FqbutBWu0nJHgQcPjEZ5kKBGD4jMyiRQOCH+s6ubW5vAH8aQp0JKI6qUD7nxzGEBAEX+K4IRCfUlhhXd1BNAGuCgxTDi9UcF6NLN5J8DldflTfKYAkMIKyxnyhRFdfL32aPmL+Ej9BUmRaZEHhqa1Nr4hJMCePEdNHm50/QsWSS9zCRpeS2jQq2C4MquJsDALfp7SoZdNdNa8FyQhoOafgnkambU9FpZeO+/eInx2y69GP6sJ659Kydv/ycbW3W0D9DI1sJZ9gZgOqU9/8RO5iR7BeafIDk1gEq2uY9ZeRUFwmw9FyG03GuKIftA1gpcwcYbKLdlUOu1OZiVjMMsECWgJfOo9hYnWR5BXnDYDIIOeos1dpFNxpJZ11IrB6kPlFVA6qMIOirj+lTZsIWFuYss5i19zbv29WbD6nDVS0nhdK5qk3SYqZYhULf27KHD1ett1Gz80iJX5k7aWdwz8oD4ORrFMEmtyhFAAAgAElEQVSm9OdiEwPDqslPzScs6B5mRM0TJXuntW6//f1b1kdePItbsmS64dCTLEtyXcuhtwB4nEV6PMWEiu7pynDoWDsA9Aa20lutFhR+16Ymq/bsK6fs9vZDu8YxdEgISD8v5Ntlckse7KZNZHm6DcYFUKoJXoUZrdJbNkexNJsjI4Rsms+p3c0AJ2b1n5J8WJPd+84muvVxXVUw6gu1ov35+Ut2ZpnGwqqHFRmr6UxyooHkYJ1zsMqkXuNirrFP3/vRX326O9do6dEIjEZgNAKjERiNwJdwBGKgPgyUU2OQBrbx/cOg9jBjKXY01mGmWc+0G25a0puWvX4cxvLzdqriOAmExtrVo44hzdxqnGKta/zsByUIPm9jcpz7exTDGsCcgueA6gKdE4msGH8ngHKoYgykmMyQHJhKiekGq6FDiOL4oURXMbkIMIJvr1FWgJw8BFaHn9NrYJlOoxMAqzDLGAARQqtAJ48MXU1kVtSm/rNe28bsaBsiCYcjJ6DC/kf8o78jrh4mOXw/gh+Pk3QA3X1vaaNF1Yon7Le6eWQlz6ULSQFVZ5Ft5/GtEfurHqxaX5CvB1CpWF0YawKvHLGo2f0DwLqX61h5BpPc2TmbwGR2fB/Cqj/uAFV9Vcc4PrXladab3oNV8mbtU1SJummVSDzhNYZte/2+/fynxwxYfwRgPXXxop299BxUd42i4g7Wx7jWgtYL1K1mkbWOi5sGWA3oSzQQoyp5qnTQahvDmPEJl/nmOao8wI7Ta2Umhgi/9jg20F2KgwE+ekQmUwpVAVqBUF/PELBKtgrAwgAKbavLVFTbKhgsEFyQDIBltb46J3APqS92UJguLdviC6dsZ6JlV67eomdQi/0muzAzZSdOABan2nZn+479/vdv24N3H9p8v2ivzizaKxQjzwL4JJmVA7EAs1rjCGDroTpWZTL2GYc9Js/eiao9mNizX7931e5cuWPTbr4UnO3Cl4JfSp4pUt8oXWpyXlYtaxHHYGdDlV1h5NSXdYdMx631Nbu/vuUW289cPIXuPGMbOztcPyq6VmF0yNZIEtDnj421Xdtdp4ZXgJV9W8Ih7OwzJ5icJd7v0S4omFTV6x3cwqD7GVvVrebYfg+pQZf6YmWkxlQvTK3yVD1n35k7Y8+fW6Som88AkGsUnW9g4rTWofa3M0BaDXhVLTKM97/7d//9cd73RtsejcBoBEYjMBqB0Qh85kYgDQzjzqWZuQgo06zeYZY0gkgB0Qim4nKx7UsaZAmYRufbxw2Id2DwgDmY1sTkuhvBRI3iZ240P90O6Tij7DQ6Dx91rJFhFhBwZV/iJhxNmA6fn0+3V1/epR8FrPRhdQlvqOFMwIGzkAJKDib1LzU3A2uZGHWJNUVtmHCorjgMPjTBrCnOdSfQVLsKCPQYPZHD6oezqy4PDiarCrQ7gLl2h16nlBb2IGwyLFegbjQ7IC4mDm7UmpgdrQPwYDCRDevhikonq0TbHShLFf9HIuuAMQ7dNpy/FCnmCwTlpfbE+8LygRxS5CzEk7CHtq+n8K2cjOXam/O2NrQeVUyOArJIaeDCiRMUcZassSN16Q6GS3tWnalapSJSjvWprcjeuHXUZ5bYXmRgD/whyW+f31V+CDK3AlLgPFhHJq0ivcTG7oEHdrdW7Lf//HfHOoHH/uovXh6ce/ElO335edteWbc9inInoImLeRypsHIGL8GsMhmoVXXanZMqqato+IjExXpOcLImMUaahe0sMwlKQuZQ6js4Vd3FsWobIBVd13RChoDVWxEpvRB0397DSDWubiwUXHVVJKwJJaPlSTkS01dol8F9SLajxSTahwYv5ebt/KXzdva1k7YLk3r/7hr7SDExEt5Opkl7nk1779Y9e/u3t239+rZVkD1fhEX+k5On7Bksnx1Mxn0Qi+lUf2jw66ZQcu4SaK2WrEbP2XdqG/bb371puQY9kJAFa2KFiyuAVj9WVy2MkwDI2hSfqQAaYy2r5MBdJmwd5nRld8dW6XXb5Uap9ZQA0JJCd8jyqPBbbWm0Lq89hSVt1KhrZbsC+3L8nRbtv1QBsE54JkQ69R4GS32efjHp4pdVPFdHF4a0C/hUGxxdIH0mbo5E0aXslL164Zzlmfi77NcmDmE77T1aGw2sqfUBjj2xwAr/h//xb4510o42PhqB0QiMRmA0AqMR+KyNwONkox8kCRZAisAqHk9arZVeNvYk/agg6igAfXjMvohSVx2TgHwL9Zr6rH7YeB0eg5gsSLPUn7W59nnbn/cD1lBvGutOgzlLkOimpbqRCIoy2wAQQ6mbA1QBPvd4cbrygGEV06reqxBBLgcW6EgQptYZWmYGd1zhGrkMi8yRI24bJWkXwJpFmVim5DAPtunRknNrHcOljRXi6BoqSUg8hy5BcuwOwVJPJgmP+J7wTngkzHCy/zIwjYA17JeUp0Gm7Ne/2FbAYwmFpp5yKpaitAfTq6q+Rg1lJmZIHeTLuTLE1alFupdMWmunZzuNmo0V921quuL+OCo5FF5QbWxfIJSf7i0k0yiwxh44pMG1IsyWBwupTla+Q2p7E2teN1ZvA1j/j2OddmP/9i+/Onj5W9+yZ7/6Fbt55T2jUNEK1Hy6WbTApLSr8ntOZKQaVGcdo0NXQnEXofFmxgq2TN3rpIqZoan7rGCLXkA3W2i+QfHeHpSHlnWZMb878PX0huow9UMmR8Jlsp2G8WQdMhSSPJ3qVZtG9lqpZK1Gj5xbMMIPa+i1YQnH9yq2PH/avvW9F23p5Ql7+/5btrq5DgsLhc8EbJJVeHh/x25dWbfN+zXLUce6hCz4G3NL9vUzy8hqOUlQ72ECQ7u7yVCywy4NljYdx2BAfG+2Yvdzffs1LW7Wb69671LvyZpIgmUDHbMuWp/6zVaYeNUyNbhkhTRvJXNucVBNLoqdASZSOHbVm+wnLmV5anWVPaphWd0hrdLGPCqwqUkTZVagQvAiADZbANgzyYo+sdGou3ya+lgmWlLTHdoBSWLNdjsAUTmQ6bwqA9TCbbmzgxy5l7Pnzp6xqYWq9XAN65DJ6WBO1UdC4LJiwHo873/5N392rJN2tPHRCIxGYDQCoxEYjcBncQQiSIx1otHoJ0p3I0ANxjDBvTSyeWmAGdmlg0R/4i6aMKRx/YdZ03RbFm0rtmhJy4UPM42PMllR0PhZHN2Pvk+HnX8/bEmdCzHY0WhKv+sRJdQftvzo/Q8egTRgvX3/gRCa/6d4OYhonWNMDJcOWFKf30P1okOFABJlEOorIN4GgCV4MEhvhU8kBVb9pWpCk44ZcQ8dsEbDJe0GgFWGsW26mciIqEM9pxjWXAm8gYdPMZPHgXdg6w+27SHS2G6vSVzM/AAniBASKPb2NYrtjwCsQzJLrKvvRMKw6jd3VdIvsZYcNaTcqnVvQMpcQKGZkeEtx1KRsZIrghW7NzBOAiMArrOoMheWF62Ur9KpRaarbSYuLW2k7CxgFYykWbWv0LPO0Pa6Wh4WGfXrPmSilJlyySnSs3UcNCz/mwHLqI62Qimk9u3OjXfsn37y7491mo/9dz/8yuDrf/Ite+mbr9nVt69af61jma6E0Qys41RQvxjVgLO9aDgUQYf9jnpx+tPaNOLg5XzF5nyCIK0FtAqMXa9tIQsWWxicv4KdtCCgal+l507MiHxiInt1u2uxsAAmhlHWzcpElABNUwCvqgCrte3N1RW7dn/L6rtkQvYmbK580l77+ov2wo/m7M3NN+xNjqcOAFdWQlmLGkZMK7d3bechk43JCVFuL5Xn7Htnz9nJuVKYwMrICHCzHbGgYjdDhiFpCCzrZxy5dqcz9sbmPXvzt1es1GefJsqh3pT/VP/qEoBEsMDRYmKVtUkY1gnVmWpS86/NAO8iK9gdQzdPsXNNtawwp3vIcLW/PdWmcDGLbVXtqUZM+6Ya1anpSZuoUKtK26B6o2UZAOYEdbLagb5qXdlvPTtIgqV/L2L6VObzOl/KruwxIcVcb2/VrbZWJ0kxZouLs7Q3mrECwNcGBRIWRUA8cgRY8wIgWrLpDJKBr333G8c6aUcbH43AaARGIzAagdEIHPcICBxGdvQwS3eU1DeC1DRrGhPdsbb1KDD5YQzh4XH4bNZdpoFwZJ0edwbT738QgFasmNQPplal45fkMUilD+oWg2Dz6EdaZh0/kQa9X0Qm+o95/TwCWNWHNXkcjGsizx3iimieJJLnoC7UcUcKsHr/VfnZKOJOvGgCLjlgWB2wJoaoWl5sq+J9xdOui5QJKl1EGtSwtsEq3T4GRPj2ZCn3m4AMIhKmK0nf1h6s21Zt3d8XKAl+TVGY7Ctywi2dTNJ+uPRYxyAZqSecgoJTJND+UGERWvKo3rpEV5YCsmD5zwxgmgQytZk8sb/XloILJAnuE8P3wEfqFjK/tECsTlkgu6a5L3PaCcBmAeMmFL3IpqVUhbBC7ixpcRemdUwKTkBsrUaLHo0j8X2uDFaZnCT2R+kJsFUOIQMpdhfA+o//9T/8MafM+7Y19td/9uLg4jOX7PnLL1h9G5qbkzIGwGE8vWeqgJqDS1HwcuXSS1pNAjKDBJZsBS9WAKxLgJslBjwHSu9ywmu0oHlvF8CK1poUQcheCXppwvnPQO8HOTAnG1uqvrsvhQyIJoDcg1UnO8GyRTGF9IB9gKX0e1hjr95bc0fcDBrzAgZLpy5csFd/dMne3XzH3n33qjW3mgAv1sX+NGlxswVYbWxL3oxWG+bwFMt888RJ++rpJZx8A4PpgJUCXG8/4xpzPbWjbBu34D3o+fZ83u4Mtu2X//o7q9/bpn0NJ5gMiCYhX2F+sQQHZF1EyJhhb8usv4CceSDWGN15C/Z5l0xOZxwACcBvAUxbyHV7yBLUmsa/1NgXuQSrr6w06Hn1UWXSlir0pQWA7rPcLtJoyemzjIva32h5DapAbgtXsz5/58nQVCcBnhSRa/yliZf8YhMDqp0Hu+6CVqHBcAV5sWplJwoVm6L/brVUJWuDJEIsLZN2nHN6+WtfP9ZJO9r4aARGIzAagdEIfDlG4Cj2Lw3I0oFvDGbTAO8o8Jau6TwcOMfax7QsN/YejeZGcZnIjkbpaGRD/ftfjMswTvpynKsPPsqESfIPRSOdxy2Rfj+9XPrzMTg7qM0NoSlxZFKbq/Oi+PSAhf747LGYVp1Lgd94fkdn8+OPwCOA9Y4AazgXfq06I+qay8BACmxG0OnWuglQSG3WGVapM8WwyudG59mBSgC0XsvqzGeQGQfQmKw7Aaz+uiJiAIhK5YQR1IO1B7AbqCsK68tDwOGCY22UiA9X11Bt4i+DDNc7crAtlcs50au4X6DY2eAQvzu5l2iY/T4mvOr3Bg+/XXq7p24rAqTONodCSxkvSco+Dm6Qh49QhVSnWoerOcEQfg+TzFl4BYZ1dn6O0sgKWIDOKKgyM6gvxY6KdJI7cJ/ttCnPbFGjq33WvawLON+D4FI9sRStbrgKkVZAFjxZDs7Czaa8cHbtwf337M1f//3HP/FPcImxH//J84PT82fs8plLrFZ9eNS6Rm68kvUGjXfIIoQ5c/iLINyQQ61mEdAzC7Q8BY08BuXaQLa7xsm/sbltddZbxPlKrrZav6aJ/wNwjXFGdc4plXT1sYNkrU+F0uqFxMkSzJKDlibgHmCrTp3tGjrttft3bZ+fAnLNHjuam7OL33zedgobuAW/a1sPMDNinSWobrnsrsMm7qy3qN3kJsR2qmN5u1Setr84d95Ozk4FKbKeSHL3OfBQUyt6HnCowmfVQ0Cz788VbCfftt+89Ya98+u3YWsLVsHVyx3LPMeSMKwatKSflE8IQB+XBPp47LNJhbQoaB6jj6qzo0z2DgOhG6Qml7T540iQ+34D3vfzMcH2i5IIQIJmWG6MWl+5JfdoUaPtymhJRdduQOa6fJZTCyEAu46pCGCdQAs/WcFVmMLqJvWw9U366HLu8rC/aqPTpl55qlK1kxRxz0xO8XkSEO7qDGhmMp95ZQRYn+A1OFrVaARGIzAagdEIHDECH1QTmgYPh1nJw6uKcUv8nH5q+cigpaW4R4FdrS/Kd9Puven9i78f9dro5D79EYgMqbYkp99Y7xuTEwKu7q76MR4x4RAZsyBDHT0+yQikAeutO/ec9NLD/y88eti1N0n6CHgmTkVxkQAG9bpiZNFECeALDKuewgrqkAFySHq5xvY4ARwHLCF8IzwyIO72Hqz0GxVg3UPuK8Wk6mQlzyUCtk4dI9L1DcxHdwGWEEvEyd6HVSAUUmxfANeZ4KAOUO1qMHmKSZLwut+DxM6qO4lY3oQxVUmiYn/NUG8lilFSB7KpjdntGLhBZJMwi8oD5fKr6SwjVT0FWNW+ppipchz444ArCmVAJ3F+FozTQSbcpRPJPlSrlJcNOn505QoMRhvoJyyr8In2TYyt2tmo7DA7yGJEBZGG/Hjt4U175w8/+ySn/oktM/aX33xucHLylD23dJGenmolI0deqGe3gA4D7trsOLlSGcP0Td4pekawxJfAJMi+NmjZXeyfb8Nwbmz1rFos2dLcJBrsYG6kgXfgKiZQNaMwiOpNqmzHBACxABCDSOTEYi1NFkWvawKOCTxmYDMnFyw/VSArct86DKTBVt7e7tj9rQmb4VjmLlft1s4tu371uoFkbWYayS8ndWu3aauA2B2Kp9XHNQvLupgr2XcXz9jLp07CglI/6mQqMFkZNZ57+gk9vw9QHCCtxY3KxqlH7SPtfu/Bbfv5P/yL7a81bLY66Qyy3+TCNegoX7WvYtbVisfb0iCT7pGh6eK83GeyCKxO4/CrrIp6z0qGrQknZln6ey0vtpTLjwJqrK75/DiUtlyEdSMVYJXsV/KF3d2WbTzc8V5MYmlz3ATKfF7F48reFJH2VpnEE94MmWPocoHx9B65nDc5Ae8gDyhzvKcWT9gcLssFevAWOJgiA1MoDGz20kgS/MSuwNGKRiMwGoHRCIxG4ENH4CjQGQGFfg6/exN2I64wynYPs6MKeGPtaPxsZFXTkt0Pa/0S92EYRCcrSwPfDz240Qc+1QikWXQF/VEympb5puPVj7qxuN4QZ+EvQvL+w+bDR133l+1zjwDWuwBWd/UND88lJAxiSCoFVlXGQx73+2uRMEvkvorTtZg8Y5I60GBwlCznRks5L68Lus5kG8IzMn4VoNU21OdUwBCw2gQciilFcOtKS8nJ3W2H+FotbXa3txywuruu2suooDRxNh7ei1LHEfY67HeadXU5sBhll9smrDLDoRi+pHY2hbKXMtaoUa03UUDS+qME4SelpcxU1RJU290X8J0gPq/mbXEBwDpexYwJqTCgszxVtKlqFVwm8zFIMIBqHtJqgBx4mxamO7vbsLeoM2WoC5DVWDtglaIT8J0DI6gdTpbywA4E39rqNfv9L//PY522Y9//+sXB/MSiXVq6ZLOAOmcBoefCyUoAq06IS3+DEZHavujh7rnxZCQTSie6z+BexUnr6r1VaiRhMjH0WYaxu7A068BREmMhujBHA0iVBDnHdgoANLnqeq9WNNhKPngmNaZhNPXIIhTKCzZ/et7mTtDeZuUK0t9Vu8vJffuesi3PIlt9xmypY29cf8t21rZcSizQ1gOQ72w3bOXOQ1tb4YS1Qi3r5cqcfffMBVuem/HMxz7AtB9BKrWn+yw/kBMwP72QG3A5DsBf6+7aP/3il3bnt+/Z3MSkZyWSBItfOCpkbjEBatSNttCM60DGVN8LaBVYHYP+nZmlTyuAVeyzAGuQJMGaumECGSJAelfNghmGUr6EtLdqeYrBmxR+b24BvrcagHqKrhemPbsjQP7wwaY3OlaroTI9mibKNCFmXAtkbSZIHmQpIkdcwLiTPcrQHFkJguIYdbRNLso64DQHwzprs+xbnvMAbEdyLadis+q5bx/rpB1tfDQCoxEYjcBoBL7cIxCBaIhDQ3wSvjsDixYBY6wbjT8Pv5cGwh8VZKYBUnr5yMR9uc/M0z76CAPCdqLyT3NAUmDV70lO+SjI+WT7dCAlPnB/jS0M0/Puk639y7XUI4D13qOA1aW8ieGpM6oJU6nfvYwwwSJ+rcWElIChcITqOTnvwisOWDUhiOHHIJoyxLYZ4mf58Ej26+SmFIfupQNBB/jbR9rZaDQwb91E8YgJkVSdxPkT6oWKCjErh10Aa524eGdrm8/R0kZtPuVVE/uhJvgoqH/DsThrHE+x77b+p7dSgFssKQSY+si6UpWSwTKdSOZm5lGGZm0T7LJNi8sBpXgFAnCxxRjXwL5ybPzeloESJYWFSTAWpkvVwhQknsgs9WbF5JU4Xu14uqpfRUaskr4B21Iv1ibeN3IH7mFMK5mw1JrabWmVi6WKTdO/dXpq2tnlzYfr9u6Vf7V//fn/fqyTduwvXnt2UM2dsPMLz+KyWwXMwB56YXCQwADHQ2Eyg+xgFYmpHG71CPbLOhFq4aKsBkZFzKA2KP4WMt13btzxnqEUbNqpcsWePQkAok7SJxUpFbF/eQByHgAoeXCeSVZw6WlCo2vwku36lwyZEJd1wAxmczM2u7hop5+hV+xgxXbQV6/RHubt+zC6Dxfs4qUX7Zlvn7TVwX27evs9q+80dCY8o9KHkdyAYb11fQXXrx0bx656gRP9jcVn7cVzZ+jZykSGlexR98lOAkylvw01reOAyqxMpSSXBrR26HX05s2r9ouf/JMVm7Td4TgzakDLcamXa43JsNvC/RcrarGkOS4W1ZoOxgGgY+rzZDYJU1ytTrjRk4+vCshdig3riSRYDmQtXpODWR6gOTszY5NzFWv0G3br9l3cj7dgSc3OnkHCOz9tNaQN924/wIyKSUhGpsiFW0ZioAxNIafnBJkTSQ4YR+py1XMpr+Mi0SB3sT6MdJntzs9SvyoDpoysrzucIfqU5Qc298yfH+ukHW18NAKjERiNwGgEvhwjoGDUpXJywE8S4x5/eMuKwL6kQWNkST9odA7Ldx/Hvh1mddPrTINWj0+SQPqjgt4vx9l7Gkd5uP5V7fZCzWA0WjosEf8k7OoQa0h2mqgMYz1rlAZ/mvU+jZH5LK8zDVhvA1hl9hOvVZkiDWu+Bf4c9AXZb+yp6udUiFDnWtAgIcxc0isHHAeQSY9hsIQbqBJgqw7UabGkllTxuSsrVGwIkOsC3urbu967lC6szjRqC+OSBPNZAVtanvA5maLWkcfWYSuJiV286zs0vP+ohPCAKU7maeyw4icnAauqXpRPjkC08JX2z0E6Skowx8QEeIDYvEWJX5NOHkLc6gpSpMVOBgwgze44zy73xR5YQkZJC4vzVsF7podpq3DTBIpQ4YV99l0MawNZbxfvH/VUZei9xc1AxBhdVNyIifhf/VxPLCzgXQP5xXJeW8v+12CWr737e/v9r356rFNs7HuvPTMojs/Y2Rl6mMKoTWLmk9TeMoAacEmEDzJakqsKVOkRCpmDk7AmmGS0A7IRA3oW9U9M2v3Wtt3ADezBjRWr0kbmAjWiCxj/qMeqdNsFJlSBZWRwpJPMyzB7Qa6udfqXAE+5Bvv2nHrXSVWWgRa5sKLL5xbsxNKeNTeuwpyu2fWHNfqtArZmnrdX/vQ5K100e+vBG3aHIu9uHfDt9k3jgL+u3b2/bjffW7XdtbaVsYy6fOK8ff2F562yCI04wWSWdB7tuE9aQGogeSUlgAHWBNNA4V30sLVu/+2nP7Ot62sYFU0hraXRMNmNNl+0W/UmzX1VL0vRvlx2sZq2LJT9OJMGwKrK0wyTUY5gcgDTQxp1B/QA2DxgM08GRvOmQUG4QG8ZycD07CT7t+dF4FvrdXcWnp2q2vT8lAPfjXWY1426M8gC1wUAqLuPwa5OV6ZtBqmA97plrHU8MhTIIjPOIcHOwLC7DBgWd8BFK0ZdF2hfmn2o8Asv/eWxTtrRxkcjMBqB0QiMRuDzOwJpKW/6KGJLiPBVG+KOo6S7n98jH+354RFIs+MHQPMwKA1LRYnvQV2qorKg+FNcqtcVyzzNx2HQmpYdP83tft7XfZhhPWjXpDg79EqV2aqXxYUbQAJYIyN5BGB18CpMEFSJCc4NUl/hE5Fh3q5StcfxteAQLDzRa6uTBoQSZXC1JqazxNTexkiEkRSV8rFRNxixlJTLterIgWkFsycXowSsDnsoa+NJfaxXUEbJc1IiGCZwOIv6qOJ7/Sm2VK7A2p82nUJEDHpLT5kf42Uj6bFqWPMA1hJKVYFWt6wFoEiZqtaflJra1BROOigo5Rycg2yTZ5DYYaNNaRvjpK2tXa+HzeJ9ozaVrRr1ugDVHq+5iRSAtYwCdm5+Fmlx0b1w5JrsqpU9yi3vvGtvHLfp0ne/eh6CtGSzhUW7DGN5amEGWSsuVBpvtbRxZju6Xvkdw425UkWaibNVAliF/kFxlbNLNrY8Yde370Mjv2579+t2tlixM9NVepIq6yHyUiBVE0PgTzkGsJxofc9YhN6sOrN99UhSDWeiO3cCGClrLjdpcwtzsKz0QbWHmAfdswf0Zn39OlLbvXP23KuXYVnn7b5dsyvXr9r2w4aN9ZAG82lNqK1aw27efGh3r2/YoA6lPnPSvvnqy7Z0dhb2lM1LGuBPAVZNYo0DL7MDzB+egEHMperWtJ+/8Ya9jSx4vC+2smhVaj/zTKy9PbkOMyGRD2eR1jb7ddtqbMG87kLbq2g7GCMpOSBpgLYju2qx2MoQyWiqTLalAAiWRLhWJ0PC9gVa5doscwFlQJwtHZBNEdktdhdw2aKwWhdkhtmcZSIr2yTAegKGdnZKsmABaEmCZcSU47xzUeRV9E3GhQnaprDba4tZp35qPugCefFrP/683ztH+z8agdEIjEZgNAL+lR4YgshYHDUoH8YkxWA0LptmGRXgC4iGQC3EEmmZbnp7kU3x2C7FbI1O1Bd/BKK0N8ydoDBTDDiMBZOgM8yLEItpmX0S7CqAwOAAACAASURBVIon1a5PYEMqvA+ay592JDWH24AXEQBpyfBRMvFPu60v0vJpwHoTZaAqRRXiK44VISTiRMyhk2LOhob7RXgejITzkf5CgKrxXhHnRQStiqnHnGVVK8kIWMWcKiYPtamtBn1Xkca2mjvW6EL8EOBm1UmDCaX+pxP0MB3Q5rNTp/SwXrd6bROAV2eOwU4m2w7KD8XdAeAqbvdey7rnpYi3eATxULykUkQdc3YCMKpj6hH7hznPojJNdQ1x0BZrv/MliDokwyUku0VTuxoVYUIo8ZQjcGZM2AZzVDCc5mfov8p4gp/alCS22rgHy+xJcuJGEyDbcAfg7h5lhQxRXoauwmPyGAInCeyLYe4DbO/euGJv/ua/HeuUHPsOgLXZg33bn7YX5hftxfOnAEPSR+tO4GmCYBXtXzY+bg5WEym5vx7Oic88xoeBR/VcWVywqRfn7EFmy372j7+27XfWbXl/wi5Oz9gMhkXKGISEhLIe+iWsQz/c9Cjw94FhlUyWp5s1Mao6iXtkYjL0Capgvbx8ZspOnNiz1u4d297dtSt3W7gBz9ri8kV75c/P2+Dkrr119227S93qPux6lhY4Y2QYZBe9trlr1997YBt3mzaZm7ZXLz9vL7x4jnpX0avsI4DSp3YiTZCN8ThfwDmeWTWWBrQ2meRXmci/eP0dW12pUzdasIW5WVteWqQuGPkuZkylSU56vmX3N1fsynvX7f6DVZ/QWSaHWFTPLHoddcZ7p0ou4ROUMa3iSlyq4EzMcTfIwHSRFxdw+nV3ZSag5LzSmu912Qa9pHTBtKnj2CWD0uezRdhVfV7AeZKJvjA7zT5R04qkWZmdKs8ihktjOfXKpfCcCbyL7KHZUTG2amfVP4pMFT/1fOlbf32sk3a08dEIjEZgNAKjEfj4I3AYeKalkxG4hu/6ECgeJW9Ns6Pp5aPrbpTuRolfUO8QjCpWSMqJDks245EclvZ+2Oc//giMlvjsjUDspRrAR5h3ijQPXg+taUIMGoBP+BkWCAkXJe+LmGwMAD2Pm19P8thbxGIFmVdGo81ElvxhyZ0nuQ+fp3WlAeuNm7fdidZNh+TE69JdGYMCWAXWknMbzvkB/tDxyrB1aK7kAxDOv57egjNJdMDIJAxrkBtHpWhIlskcNUO9J6V2UkE2BNrovwr0C5ZLdDVBJTmFX8zEeIkerPu2ub5j29sPYSVrDlgFeYbb1RxIcJKbIbnvTjKfwx4O56v2xMFqxE3gB+/Q43M/lFpqYDTnNTYhCaPVEdsT6xfATzMztJxEzUlXTAf38LAOelXXqkdIAABeJf0VVatrhO22KfdT+x5XsCIN7rabXrvb32dF2qofhzqG4GtDHbgrMwH8Tci96+++aW///u+PdcqNfRvAWgPoDLple7Z6wr7+zDmbm4OeBqxpPmmQ/MtLg6nJkKQHImANNw1pzgXwoPMBgpmxghWnZmz6+Xmrz/XsH3/9W1t584FN1cbsEnLUZWhnuVUJgOkhLlW/ayvJHPasi+5ZsW7Wsykx4+b0vyYEvYqyZZtDHnvmDEX2g3UGdsvu4BZ8/Y4yK6fshW9cspOvlex67Sptbm7SS6kD860TK127WQtgt4JJ0Y131623k8EY6qx946vPWwmHLQes6k/EtrIA0yw/M4DUDCAxq8a8ZEP2oeU7sJdbaMh/u7pib759O5hMnZix89SULi7OYqhUsXyFyZJt2fXVu/br37xt19+559kRyXLVpkaW1Z4rYTz3ZCnMQ2C2QKZEzKvXEHPcAu/7vB9qT1kG+TCGYFbCVUzOYgXJiJHzbqN73wSMy8patcJiYCfpFbs0N2cnGC85Qk9QxD2JjLg8iQMyEuU+WZYmF+PG7oZtUugtcKyGxeOMcyFTpK6VtkSM28vf+ptjnbSjjY9GYDQCoxEYjcAnH4EPCqr1XpRciimI7rppEJs2MIoAVe+nGdLH7V0alB71mfS+jYL/T36OP/tLflCLmRBXDk03FUwrvkzab+i9Nv4gtRoeKfwuZurkyZNeShUYVgX5CaB9CgMRrxGpB2L7nKe5vadwCH/0VaYB6/UbN4OCQmVpenoNa+iZus/5czWfk1kRsEbwFxJpia/ukGEVotMnRHYF4yUAnwNW8EhSH+sWsn6PShh4ttWnHWQX2WsT9lT+LV3a1UharG4eA+J/tXqsSILbzVBit4sB0joGqE3WFNhhl8sKSGp7um9GPBRmb8IMO1wdjrfAqnq7qn61z7wNAuhEtso2c4DELL4yIpiGRJm24/JJxgr1Z0UOwDMoQWFZ4Uu9o4hKKwPglfs5nUSI270FjtrWqLenxhLiqVNDFQoO6rQpGezVIbd22KauLbCFki4QWWVKBr2NDuuTEW69VgezvGnvvP6zP/q8SW9w7DuvnR/U+5gHdSZsOYvx0Pmzdm55FrCnYmA+KkY6WcJPgHBpUl6gAQ/nR2kSMZ8B7Y8BavL0Np18Zt76Z7L2L++8bTdfv2uZtY6dyhbtmekpm6FWVvpSb4nLefDlBNISFje4hiWAVtvxzWhSBKmyu+lizyx5b5VWL6dP4mpVxWq6s22b1Iy+c7eN5Hfazly4aC/86bJtT6za22iwt9Y4OTTDzaPt1nFo+7VG1+7c2rCHt2BZx6fsq889BztLR1m1XwUN5gGnOSZzBlo8i+xkXJNM7lzK6pER6mNitAdAXacA9x36S/V3+9QDz9vsCYAoQHW8yAUAIKxD797b2LA337pl77153xobyHlV26oMkwrBAZrMDb+gYnAgnbs3VPYLMSlAR2Ys4DiBTHgffXqjhkkS9tOLuAQXAaKa/JtIhze3a/RQQnbM4GbHaCs0uwCIXsC0icwJw68JOUG2Rg7aHfat3tim5nbHVjY2bQ1HtGYLxpUJn+X8VpElz6OfnyqW7eU/+dtjnbSjjY9GYDQCoxEYjcDHH4EYaKdBY2QJBEz1dKZCaiklalUykmrlEWW6sW4rgtRPEqwfBq4RnB4FaGOwqyMegdiPf94/O0soknsUSCquERBVwBzPbW+/6/GOSpu2MXwRm6lHAzPPHbmmuiw48TqRBBI2aW5uwV544QVWH+SfB5Hrkz36eA3pGolmYN4iJQbGT3ZzX5i1pQHrtRs3hiSYUJYYT9WxjokVdBga5oj3PnZ2VI+QxPBYeKgADcBQSkAXaiaxs9hVZ1i1Xj0heGIfVpkphfUmgA4zU7WPCU65AXz28YRpwthrHuYAJRmIqWathXHRDuCQek/fFwc7yb6G/RLgczWA3o7sXnq+J/uYk5GTA9Zg3hQUpVoGKKXyvAnIJ0Cr2OTIrobxUJcU9h+1bxmyaQKcJSwwQPKbhcDqSx7PXCzmMbcFG3Rp19NVz9YMZBtmr0WUlgN2f2e1SZuadcxcdygbbqPgZIUJthJ09nOR4D2xv51O01ZuX7Orv/v5sc7HsT/9xoVBC9fdZhsGrlO0V5dP45S7CFsXQJIe+jHMaPiACzyKo45yYPU1CnpsMYQMOZLaspVOAXwvle23d6/bu7+5Zd2Vpk0Bti5Up+zMjBC8tOpC9aLQgypYk0MTS1kL3/YwixGMnQRYQ02lNN7aN3qTMskXMXM6eQLX4Sx9iwCWV9cbdme1gGT4rL307WescK5n1zav2T1a7ew1MTlCtitJrKTJHVa4uQGYvLFFYeuYPTN7yi4xBmVksjkmbR5GdbwLuOTEK7OiXrUd9m8HgyJOt3WZfDkkuTnqaXeQFTS3WjaPDHiiKtMiakGpct3sbFK7WkOyTEude1t2970t213FmQt21LPZyoww5nmkyOG+F7IzunijK7P2dwKqvlzEvRdtvdt/M56DHk2DJ6esMg0rzMTvUKjdxClY2fEOsl4B+yrJiIvnL9izz520TIl9BNhriCWhUHZlfwwJMS5pKxvrdnd9kx5NuAXD5MpcqsjknSTLNIMsuQLSffnb/+ZYJ+1o46MRGI3AaAS+qCPwQVLc+N7jJI9p0KffBUD1PRA/n66zi+MX34uOux80rjFY/2NILr845/dxTF+kAj5wxIcg7uDcxrgoBOjpZMFwS2J9ZBgzdFYOAC7Rw6U2GALvWP8XguMguU3icX7XeoKja6K7C2QCcVtcTjGRSzpJjjuQ9HXE9xNjTmKlDqBAtYCuiOQzasunwFiAtUVdqH5qO7u1nRB+JnJQD1aECUSOJNLbwExFoWeoBXz2medo74d/CuxSkBEHebBYs1j3+qTnldcrJsmdUY/Wx4/uIwzrTQBrUnbgSwhAwtaohaM77fqZDT1K3Ww1vhIxieaCF7qGeao+rMIkrvBQP1EBVu+zKtYxSICDaWsgvnSvy0FVSkGoHqw1wGgTUJaRj4u6nVBa12i2rQOW8KuGbbVV69rCIRiDIp97jlF9UgYpLf+UdHHn36hfT4YjHGtybTlGUrlh+DvM7WQZEYJsP48cVzJp1dnG/RbQzpI81FPlgqq1LZZpcaljYzVapos5qsg+mS/JlKlNeaGchEGvuso8ASTn33FMcOu092xwzDSConaV8UBxmVF5IssNeIqd7SAZbsEoU/1q2xv37L1fHTNg/fNvPzvYB4zUobwHa2aXp5fttWdP4ySrOtPkxgNoceYz3l9D86MwVzwDIHlv8gHHraL5MfqZIUtwadbe2Xlgr//uhtXvN6zQHbPTgK1nMCWaplbW7ah9xUEOrLYvuicd/pKN8mDdogRYZWakc60JI9/faSb7ydksNaMa/rrdRpd+7R6mRK15e/blZ+3kqxXbsFW7fu+ubW3UYFkD1V9Q6xoeLbTdm/fQpq927dR42c7gclzlvQwnd0yuvWQwJAiHYLcOfY+2oNhXxlkGp9+2bozU7hYrU/RRwiWZm2OZTIbqRtWypzfWspXaQ3uwvuY9U3fXO9Zaxzm4EzKBqhet49RFqsQvUIHICaQIZTTpuiZVj9rCIbjDhaVM4nR5yuaQXJcqZde7F8iwTE9XyCjtA4ih+LHCnoQRnaQ4WwXWOS5Qgc7qZMWmTtAGaEKJAtzIdHFxXO40xgXfpE3O7bWHjNGaOxsrA5XnOUnv11na9UwBWPPIN57/5qiG9Ul/6Y3WNxqB0Qh8/kcgDTYj45JmI9PAMXx/JrVXSXuWoeOkvhmSgC7WcUbWMy4XR0vriOxo6EcYgnQ9Y/1omllNs6Jp5vLzP/qf1SN4P6sY9jSRqqV2O56nCDY9LvJ6u0eNsSJIjUyjg1HFQ846yqAygMxwfpOaOMFNB5Gh84Nir9CRgbjGWXWYpWT+eBLdYcK+y21ruKg6szkEDOEX7duZM6cdEGofssQ7WsfG5obt7tZ8Dm4BSuu4q4pFGh6HukGwj5q34Tp5P6h/NCkSCYxAnzz6CO8FpnZgP/j+j0jSy8BH4xZAih77ztqGWuon/dBxhFrDBHg86Q18AdaXBqw3bt0cJtH8PAuYOmAV8JNnSmBRXRKbnMCQbHGU6DNzLOlWEtraBEyi2FntRtRiUyZIzkg6UE3Wo/uiA1bwCayrzFz3ZEbkrSdpfUkMnde8xBW4LYdev1aYSt09axBbN5qYpVLvmfgYh7OidYuG5BGcqhM5cwJafV91LGqXI6kxSRntrzql6HoUW6dOHAKkAl1utiqppea55q/AKcckBWYGsJrH/VeqF8Xnkg/n1aJHoFmGrWw7B7GlVpUyW+3KBZmywB5tKXs9ZMAoRdu0sckyViop7OoYUZGqBHRf4ydfG8hGyYnlLNxsAVj38MKBeKttUfL4D8dsuvSD714cZKYqVoc+rt/u2ll6sn792XN2ag4wlE80zVz4ukWoi4smhW5u4RmqTj0Dp7oBp9p9VgUQCmLPnZ6xB7mu/e6tm7Z+d5uepwObZaKcR166NFl22a1W7gPucy1kAcWw+kT2+5gmQBAJCDfqObxz+uIAMvZhrjBmS/OcxELLNqhGvrrSByRWbHbhrF36JvUN8027sX7LHjxYBwWaVanLrJClyGsy8XdmBzOj3X2bZh/ycgcGyek+PAAcB+2z3LhwCxvH4hmJ7x2g8Q4fYG47S2w4Fxco+i/RDqZA79Y8tbKTYporWVvZ3rAb11asvoopE4xoNTOBzLZiuVIZprZv1zcwjKptW8lNmOjNOk3vVGTTOuouB1xvApK34Gq3AZKDAoB11uaQIUvWW2Xylkto09m7DRobd2ucx0Wa/s7QngfLa0l6s3I61k0BibHk3hnYYe93y8nq6oIBjLeQOly7u2o3OE9dnMV0Pgtc2HOcqwWXcQNYkS5f+toPvwC3z9EhjEZgNAKjEXgyI3A4UI3Aw+OZYab38ds6SgYbTYziOh4nu40ANPaGPGoraWY1goaPsl9PZnQ+L2uJwPL9QPL9R/BxPvvxjj8mPRx4JoY+B2sIwC6wl7H/aAjlnSlN5pv/pWA7xlC8odZ0rVbDGaAWHhc9l39TzwbjGVVcNcxnxMKkHVBd8ZaYZR2uOg1z8gBM98XeqCWHZLoEd7EWOvyM3SZCMiXdmuZxl8jBHP1gwBoBvgBpEULkxRdeJQ6bIlxNAlIflwPjm493Rj7809pPOQd7f88kYfThS325PnEYsA7vjQmIFGAVyAgselB1CtB5ksXnc5z7YdzG1MUk4V7DCyFmFQhxsKrWNZ4IDL2ah4wu6/O6Vv7JPVddOdROpkWP0nFau2TAMvKF6RLbq2RQM2gPo6L6zi4GRUiCAaxSFPhDBGmgbZMkkL8wZPfi/PV7tPbBryyn3fCmoRwPDCIGTtJyAVMBTYHtHEpGge0eQFl1rmPE8eOSJhN/yxBJLWvUBlPH6LG9k4QhQaPX1SpHoFO9VNWXVcBTPVg1RroP9FCC9sFI+qy7CFPqqG6hhVLBjVgzYLQOUukGTsJNXJH3x9tWwzD2Vz/9r8c6acd+8KeXBgXYxBYS2bWrTZvvVu21s6ftOeS8hWJSx4ozrMZYRkii44a20z6hokac99UIl4+ob6qbJSk7Ml22/smyvXH7vt269sA6uzi58aGT1F+ehfGbxHBoSM4KsCobKJyqCZECrMJWWndPE0zJFJ+AQXKiDIucfMvMrKWpLI65uOfCfN7abNu7K9r1k/bCa8/Y0gsFW2nfsuu3b1lvq29TAn5M3LJqQkGd+Q4ZQqhyyZIHbsMvwMoEU78j/ybQBO5aDbR7c69l1zjhNMqxAQZS8oRGOQ6zKkdg9OA5JhqTfIZWPrMwnU0yOJv3scTexg4dia407FkVV6tvK1LieqlpV279Abkychm2kkUerBu8spUdJu0ey/A9Qu+kfZ4wsLmqLdOGaLKMRBjpcpbtdckgNrlpdhs96lQrTDzGlodr+zW2XBDKvijxgHiHv4PEurVP9gQDg3UkAndXqGPdYUO8UQQMV9DCL0xO2jwMrtyjsyx/7qt/dqyTdrTx0QiMRmA0Ap+VEUiDzRiURbCh76n3qYUSFiYGUFpGDqdiadIPgZUiMq/AHAXwEcFMepuHX4teB7Ff5GFWdxgopoLAz8pYHu9+PI4J9RFLnp9kDx+37PtNhwIIDXJej4eTeuJhssIDTljJKG/U97ubEQVZqhj1RqNBfdqqt6fY3t6mPm+HuEqfgUlxciGw8GJFPdgW6+OyScUbcj9NDF4UAXksFv4O++RNB5Ogm3Wqdo5AWesUK+bskuONIAkODFeo6wtjeKAqiCA1HdQfHt2PAlgjQxvGLmxnafG0PX/5JS+HiucuxIsJ0Pgkp/FDltF+qNbW24loqx8hUfUUduMzu8qjAGvY2TAvxomHXc7roFUxvaL6xN03mYfpy1DKQO9mEhZ3uOD3SM3TRwBrIiv2+tawbsctUoYyf3uAtXZTkuBdCB35veh+C45J0jYDAF0PY6YagLVB2Vyf2N9b8oTsUODOHEsHljXsSPw1+SVMfH/L7XmyYkLlQyOVpNrGyLwrQ8xe9m3rzpCDgFNyaa8nDCK5sdgzALUDV1hUCKRx1lHADFXXt4Nzjl3O1XlMVkEFXjLoLCusan/Q4XrteB34IFHJTgB8x8E3XSk4Ia2y+PDoO0dy5B4kWZ0Sxg7HO1bYs62Ht+2XP/2/jnV+jf3we88NyqfmrM/A3X1zy0o7eXt18aS9fGHRKiU5UgWw6hS972qSpdLAe+FyKDb3icJE21PmTBIld9piURi97OlpW2Ggrly7axsPduTwY1OcpLP0El2qwjJyAvpiVHWSHAAn2wk/eBzoxZVkcSeu5MvbE3+aCJKj8PIcNaDLJwBWxZ6tAd7+cK+F+dAMtQ3P0I5l0boTa3b75nXr3sNgibrdKierwE1tnKcyNmPcoUW9C3QfAFYVUWubmqacRLjMa2QdrgAua7qwMDrKIQVGFGyzE/Q4pW3MAABZg+0skOEoqb8UoHMfEyPJi3WhhRs/B8rEysxVbH/JYITfs7WVNdfmFwCsLiFQMKNeS95LiXGllLbbkAy4aueWTtkiwLTAthClM4bIkxn3FhM0SJ2VKQpjJ8q/wIQu6XxIMpHIgfaYuA1kAus7Nbtzb4eLskuGKYNcGktv2unMwhDPcZ4mAKvjOBaT3rGFV1471kk72vhoBEYjMBqBz8IIRLAY4pSDesIo043ANcQrgSFI/wySTkm+AjPzaR+H2bmDGsaDNaf389Nu74u1fBqwpgJNP8jDfx9+LZzbox9HLZsGq3FZfS4YsChADS38RBAEBkZyPhm1tEguqw5Nwa9cchXs6jONeo2EPgqsBMyGWjrFRpp0JMHFfKrWjz/lHeLxRcIWaB7qNZ+iCvmS4NqZV5/X0QE1EZs5CNWKA9MbCvJCQiWq8EKYFqP5eG0k0sgQwg2vhXj9HB6/DwOs2oUgGY0xotapvzN29swFO3/2GbYD00Rcp5BuPJrbPIWJG6/rLiVcAg2jx6MjcJQkOKg9wrWU4R4oZlQAwLGFmNHIZg2zG1FHILAqjvTR+5oDQt1HhUv8nioCLIBYxymOWRKpMXHuHnF5B7DWQxZcx1BpH6IrsP9akVYj5STsea1DOd+2NfnMntewRrbXUfLQbMlfdlI/XPP+/+R377giwKntiyxyGTD7CPj0mlR+LxBfq1SvDzuVAXuJAc2j2sxh7DrWR24v9YPWo91imWK1HMCp5raOVywtytYAWENbmw5ge5f4vtasYf5KlxQItiBfD/eWLFhhAla1Q4ufFnW7oAxUCqhjwWg9fGy6kjBnu/bw7rv26//nmBnWH3//hcH8M0s2QPb53u8f2vhaxl5ZPGVfubBgVdC2t7fRjUWgNWaGkzniRkFOv8t0SWR3uCk4IcsCrg9n0g3UImaB9ZP1u3nzgTV22g4SlzgR52HvysUcGFY9TUONhd+AQHXK+HlmjxWGljpDyJwA2ZCJCLdN3aJgHlnu5HTWZmaxYh507Y2VdWSu43ZictFefmXZZueRvm6uWX+lZdk2J9iBamKTrRu235991h/0gkpAMbd0lS3Td7VnN3swoq2abbLfA8bJMx70d53MVpDOTlqFzIUA6oALoQgohtH3Fjk6xqQdsI9Tl/Ft5LhY8kwIJMG1nboD5wmKoDXxQvZSWVUYVGpYxbIOumRmrGLnZpfs/NIk8mX06YDVrsAnYLdB71VvcqXvkKCf9i+uPOep7HIBSQeUkeVomIwN6lU3MYraWmtaFmn4BJmuCpLmMn2oqkgUJpEg5EgE9HQzKVRt+mWc+EaP0QiMRmA0Al/yEdB3ogLUWIsXg1Y39SD7fVCLeMC4pAHjxzFpOQw0Py3w/LTLf/FOfRqwfljyQKFoGoh+EDurkdL3cARv+vUowBpw38bmustLBVJXVx+EZaX0SoCh1ynrW93jJUd9vm4FwnJLVayk1Ycyq2S/FJOpt3viXOr1owmTq7o378DAWryWTj3q+enzw7cTmFPFK6FtTJJ48Vj9UQWBH6kj1UcTM2GeHxhB6XOH5c6HGclH/36/JNj3TTGoYI2fimCIqdjHgQrvPHfxRZufX2BbSB89zvugxMKTmdE6P3pGpvXJrPXzv5Y0YL1Oi8mQMInzRPMXwCoyxeN84YBEyitfG8cEcT4KjEAsqcQtWf6ApX8UsGpeR7AaiTXNDV9WHT4ArGIXu5iTNojnu5TFiakcxxcmyORVD466kTrQnc0d2rvsMo/onuEJkkTaLpWlA+9AnMXbgl8nIrQSf4I9KWiUKAoZpHD9agmBVeJyPwbhg8DCeZ2tSgxlrFQp4QgMk6oabUl63fRWvlJ8xzg41zFp7BgQ9y1QX1sY1kEfMhDc0KRrSKO9S5mnOqz0vNZVALeN8nOPY5bhUi5bomUmJYJgFrF/kzMlq5ZRyAKgm61du3v9LfvFT/7zsU7Esb/94cuDcy9fQJY6Zb/95S3r3DF7hZrPr188aVUYtYEjJOQeyXV+0Jg33MkCuPOuROFWIHlKAspC/SfgCGlpYXkKyyPqSu+t2Dos66ABy8qAnoNhPVGdcPtoz+oJKHJSNDXVo9TtnmPmToCYk6mbZ7hFx55KPk28JpOyYyuzzPJime127G6jbn+4UbO93YxdpNXMuRMlKwBk92EhTYX5fhc+9P3hN8L4hRRuvjpWz0io1pPnPbIs75BtuUctSIf3cpz8SSZWqSCZMycaeXSGEz3ujlwsK8v25CLc101ebQPIdLTJXKy2cOZdW8XZt4U2PRcspiUL9j6s6skUZDiNOoXhDfrC0ud2ujBlp6owx8i5SxlANG5mNXZ1l7nWBrCO4YAmtzMVV/vF4SYKEKRMZK1XgHWPL8Q+n23jiNYmu9LDUQxoihyAYEuGU3xOPmUlLoAcsuM9/t6HiZ/7yqvHOmlHGx+NwGgERiPwaUYgBk+PW0eUWPp3Q8zuK3xRvX/KFVTvK0CIhkiPOrN+mj0cLfvZGYGk9Cg1D7RvwwS+M5CHpab63k2BVI9jFFtisriL9JBYRXVlYlN2d7dhTzsEwwTMSPe8AUMScCkw9ejG/07MXDzMSuKWBKy6ws1jIj3F5MS/A6gN/SF9Mh8Mq1brBqCoOAAAIABJREFUQCDsaZD6ekztPz2xnjCr8Wh8Lcmq4ufjWDzyM43lh1t8FCweJZlNv/Y4wLqfEBdxtePR7yS+ILTutat0qaQk6+WXvkocVfK/HSA4gxbA81Bq/QQnm9afbg/1tLbzBHf5j7KqowBrZCc1W4eAVQxpUnvs8l0HrLzm11mYfppewZDp0bSRWr44SJXKIJHIxhIJZ2y1Pl8ulPlJtdimo0aQBNfZLNJcCJq8XHYd0A6840YT9UIbhrKDMZOk9Qqmh7PZe8cGoBlf82RPUvft16aD0USqqut4eN0m3y/6jJNyAZTrqCbp/DE3f8KNlfTIZQrOeKq8UExwZVLSXRIxyH4d9KIMVaNQfR+pJY6O1xlWzJPqtYabSu27LBjjWJUZgn281ETqyxJ4AXa3Wp6khQ/M8x4Yic4hA9yFx8ECqqG9deUN++e/O2bA+m9/+Mrgudeet8lzC/aLX7xtd9/YsdO5efvT55+186dmbB8bcs8MJM5XnpnQhPAbmwCcp/KCS1Zy81NmwtvcSBIMwgc5umNwdyFvt1pbduvOhtXXGrSLodkzg3t6ClcqFu8C7lQ07O5gzKaCGwRJxhKyES5b8WAhgNWDYmrdlGUkhP6cwS9yIhammHTlAfLdnv3h/obdvVWzRavai+qPWgWG+U1N+5awtjo+3dJi7YguBE1Kn4hx+6G+pMukWCXLchWDghs01BWhOQFInZme4aRTtMzvU0hqM+qxJJa1x3EB3McosM7kJ2BkMVMSY5nt2XZv026v3EKmfM+6TKyZ2bLNzJVcY64vQbGsBSaiCq47cjNDV56lCdNkqWLz6N3PUAc8Q38lOYFtc/HtUIvrhkkUXRdUoC1ZQyIxEjj3HKOypeoLxOfGYJi9ubCkyiobliuZbuzKfmkMOF65DCt5oL5W++z78rf+5I9ygxttZDQCoxH48o5Auk4zDQ7SgfHHHZ3D60wD0HTwKslUzIzH7x79VDCghxiwyKCkA9IYDB8VjH/cfR19/o89AgHIRLfXyHR4tOFAbxiO+u9y8pRBkR4e7khu60G1Eu8H4GxrayO47AqYAki7gFOtTgzqQeIkJMTFFnpgq5DVv4DDOscTwOrbSpLpAZSGz6hfY3wEqBZcfuNnFcyECOcgwvfwxzeUAq1ONgSCQrGdTGfEA+lzoWVhhAvhpxR1AeYm9aP6O5HdRox8sMyj5/ODGdVHE0VR8huIhEfZ7/cBVt9MiNvErBbocvCVr3wNQxtklUkrngNG7tG2QJ9mxh1WLEh5EfuzPo3tfZp9PY5l3ycJdnOVg24fYhQDCxrnquaAYtF4/em0Kh0TiK1sUoroIM+vGdanzyY9cZ1ZjTWr/ntoEaMyRs2iIL0V+4gXjZJFfZJFYMMs3TlKMIsZ2n3uYRLbqrWR1G5DGGFGmgKsft0k2Edq0kCmHSgBhqxrTC45cNVeBmbVlcPJFeXAUQQRmEdy8mwWMApQLdLto4xcNweuEKXaVz0tNbd7KCrVBrOIF5AUoroGRTANAJahBpUDAbaJXW0JcMt0ibacItzkxCzwK5m8LINkfKux7wHEnaXlwu2CW8TkdgHGWUxjy3jl3Lnypv1//+U/HcfUGW5zTID1+a+9YNPnF+1ffn3FrvzrfSu1ivbNU2fsmy9fhDEUoIECd0AXMh0CkZ4wEIiM+YBEaqIbhejmgVux696rTINqSiuWX562+uTArq2t2Z0bK9ajvcws75/BLXgKR9wGxhOivOXfpXYw0nm765fbVqv3KmDVzSc0kcOk0xth3hBM8CwyMSdYw0yFjEGJTAJ2zFcxIXj9ykMrbGXtq/Mn7ez8JAAsqe3wbF1y0/J1hYuDLbmbrh6O1wXCkxu2irE3yVRcpyfTdaj2Jscgyn5qZg6KPk9WjzYwMMcZvsz66Mf7GDkNxidoecPEKzORMO/tZlpW6+/Y6vqK3bxx09burVPk3LGp6RLuv2Ur4jQcGGdYUQFPGE5dlGptI7v2IpNaPVFPAlyXmdDMNtvA5KlGBoY5zb6LSYVxZgL79RLUDd73tQvC3ueZlaOY7L95X4DVVQ4ymEqyPf5l5LbeSgQoiwPjDuN77nsj06VjvWpHGx+NwBd8BA4Hf4cP91F2K5FjJYHB0NH0UPDgphX6yjiIpB+pH02zrvH3NMCN+xQDEwGb9PpGIPXzPimji22SxI4uu4oQ+I7co/2Lgl2V0igY1nzyNhr8J9Ms7yWK6U6bGtNdpINN1F0CqqHHYgBQXkfqyrQwD93oiOSx2KKBwKlikATrpmFZgIwJa+qbDHGRQ1Ct338PC4ZgOLibBmpBxjCBXYoP377+ULDvLyuICq9J7qh6Vk/miCRQwju5blz7lrp+orA5vjb8mWzoUQbzUaD5dABrhACJ+ZOCciTOCydOeo/WLOaiASaER9rQ7EnM3vT9QuuLxmeR5XsajO6T2O8/xjoeAay3bzoj5AZJydzStSXgFJIrYU7GcQtAL5w3vxJEajlJFuZ4SKhw/QC45JYb1xVLDMP1EkBraC+DNwxMpWq+e8iBm7jh9gCsYFQHoXm59EpSS+wuyXATJ+0mZkVy2t0H2PkVIWCcbEvtYfx7IaVkCNdm+poL9dsChLrG5e4rh2CPs3V8KClzZZSa05PgoVkHnSHpxL2GD8lwVvsWWl8qJaWhkiJVgbta0oTxKABicyBvxfq9Ji0xuR/1+ScwHHyHAmjfB6yr1Y1k9Fq/2viIoZaqM0N5Y7vet+3WtmWmxhyTrLz7tv2//9t/+GNMlcduY+xvf/AikuCzNnlm3t58465d+d2KZWq0LinN2ndeumynAZljLgkO8pBwkScZj+SmG4lwt23WjR3QKdmrWt2EGSaL6ZIV5+ateJY2N2O79ta1a/bw+gPLo2E9BRV9ZraCyy03fAZRwo2cAyndvZOaCFYjsKr9kDNYYHmVbQHEieZmsOX2u0T96CQAbmKWEzLRBsRt2ns4Xb15dcvswb59bfqUvbR8wg2lwn1aMyVkCoMsPeyzqlXHAaw+WeTa5dmTsC8txmONbMUt2Oe7TGbUzWRBqO2cnYdap40NGY4peqR6VlT4kpPPbAGwcqHQ4qe5t2NbzQ3b2F6nRuWhrd1ft91N5AaA2wlk2EvLTNhZ2FhNQB4qki6STRF47XGcPnH5o0hh9RIuw+en5myCibbKcTYBrEqbaHIG5UxoZiw3tIHMmzC86vPc53Nau1hstcbRZ5yBHfYtC9LukLkK9cTjyIzH+Oz57//5sU7a0cZHIzAagS/HCAwZK8+ihzAmBj66J4vFOPwQkEwzGhHARsY0fv6DQPFRgDgyqQFoBMASFTlxXfG9L3Ng+nmdmelzF5jykBz3mIPkrwBpqK+TqzNmjpub3hJG/Ua7lORIcabg0DlHNzWStA4wKlVaghAV6HpC3F8PcVRk5dMJk8CqHoxkDHuDRiqJU5wRSJLsSSijmCOyNx4hJe97WJ/ENq64SlY9NO9N4iC97CVLioG8BIp4Qd4eyT91aIiJe4+/kmA7XpfhEh3SGMPPBpB4ELzrU08GsHK8SQIgrD+cH0Vw3l5HQZv7eYzbhQvP2ZnlCx7HPk3G8/B9RcmMdNnAlzWxlQasN+nD6u0qEs+ag/ut4lbILmEMzuLQ1PXQTcWvjwTsOjOm61WhvEgu7v+q4YxGdqHSNYltE1a2T0lgjb6qau20j/y1j6FZr4uaNCMJ7JhVq1WksTliZepXIYnqSIJreMz0uk2ucygrJYkSwKwrUqBR17TMZmPdrM/x1H7Ha12Xmvsfax5q3znWHD4+rnrGaKmA2Wm5OoVCkvJFYm4Z0e6rPY2MV/3agkWV0av6qEq9qXpU3UtU4cg/9Vd1hlXSXpFtAjACtGJgE68gJc+aNVrWNGlzxT5kwQHu2wPmmZyu2iQlhzuoYFc2V218io6gCxVbffeK/d//8X8+1tv72F9jurR06ZRN0FrlvasP7Nrbq7ZPMeRipmyvLJ+y1y6ftwqo34dC177G12nwwLIG6UW8aSpjIre5pNNQzDa4zBRpxsScTZ1fNjudtytrt+2N19+1xu0tmybmOE8da1UsK6zknrN8wWY9AOUokQk74Dk0ToD6JDVoLbMF09motazUz9qFuTlbOjlt4wtYNZf3bXVn0+5u1O3OzV0brOzZa+Vl+8bpZfqKqt+Ra4v1FZJkEAODrG1IDOOZS2V7JEOQUx/PNlfFNnftFSbKA2pTd5gUXcB1fqJsVeS5laroeFx2MV0q0bLHVQ8gQ2nj2/2G7dQ3bXN3g+embW1u2fbmrjtzNZAdtJAm6NKaxTV49gTF1urnmgDKAkBWCX19iXaVGWHy5ti3edronJtesHlY6k2yuT2YUhVij2tyclySBzfJssiiegCrOuB9rreEMQ91wmWyScMefp6R1BDwpZWwyqHBuDI7cjTL2bkf/sWxTtrRxkcjMBqBL+4I6J5/uI3LUcBUAYtkuekAMHxfJLV+qez2UaOVBihpsBCD6bS86yhwG7d7mF36sgakn/8ZGZnPhClhHomB6ZOcVk3ivft3kAU2vAbVjUsIBENyJMRBHkkkEWoss/R5I8VZUjMZxygtI0/PvZSyN2FHwxIOXhNVWZJq529JgQ9GXVVOHuSzzWzC3gaAG+WHCUBO4qcILIfb9J3ne1/sTIIvFSD3nTkSC8NPfSYJBCXPDUcdQGy4Djw6c/bn4BFej3FcfP0w+3R4/qTf309MqsJraab2KMCqeFQgO6jLpPJTsn2P8rRXXvyazaCEO3zPeBLX7OF7SPr+ItB6+F71+b9ePt4RpAHrtRvX3SE3IroIQHWeAhBNStIETMWaRgWnQ4CkrluzKgGuPveESVQC5y1tZKwk8yFBw6Q9jjBFcqmSXyIu7lgHhnEPZrXXq8OkIpsVe5rfsxlUmJUiSK2bpf6zbTu0tGnSg1WAtc+179uV067jnzD3o79OLKfz0QkXR/JLiK3FrBYprdPeeK0z87RCixpdqyKj9sXw8vfk1BSGtJBvEHr57ATKSHYHoC1sMp4DmEIeaR0dGGJBWTFQ6mIi9WUB+TvWvn7P0PZ7lF9KFtyX7FkmUmCILiUJ6tcqt+Us5NgYYLULeC8CnsuULtY2G7bZ3IVoLFFPW7K7b71uP/1f/6ePd9Kf8KfH/voHLwFYz1p+btquXaVX6rur1t3do0FL3s7A3n3n8kU7szTN4MSC5wOWNTCtqQnk4C/8LYuheC91ZRagNZedssrisk1dXrT1bN1+e+Udu/XmTRtfb9gpBuw0LGuPGw3K1pA0SQCrTJ8irFTGr8Wk2iWTuUV2oIYERy63XVjDAidnmYm2eGbSsvM0vqUJsPqL7tL7de0e9u/3OnZ5nPrc0+fswmKVrEJgcPXwXYyZmORLxsExJ1PvtZiUO+zXzn7WdqhF3UQusEMGZiCtOTrzPD1PcxSMlkuSQvcwKsoCwHmfnq37gxbAsWHrW2u2+vCh7dAbrakib56qhZLUueGF31w8AOEcYzE1M4HVdBbQm2M9RX5H167yqURapC+PcZ6V8aKdLM/DUC/wJuyr7LApklaJqiZ/o0lj8BqAFUMldwz2iyscs7Kvug9MsOIyADvW7IaElaRPQRbkX0Z83ovc2bfzP/rLJzwNR6sbjcBoBJ7GCHwQi/g0tvdx1ikQehQTGZNnaUB4mB39ONt5mp89HKQ+zW19dtad5g1SiOmRHUy//iiz9vjjiIDn4BNHMd0eLDq755nyRxj3tPNsXPZgHSG4DEyHYowDaa9ME1vtJm756y7v3dracjlnm5rTjr6jk8By6Hab2m4En0OwGg/X9+8AXAXOKHWMwz9T9kXJ5z168oR5WFmQCQfToNjMI8LFUBMXZI5yE1aXAXUlyMhMRWyTvreTeCqRlQ0Jz4Sk9W0IgDpbJKYlqS/cZ8O9KA+WRNiJC1aWBBHarQOrGYHD1LnzlR7Mg/TnPpxdjeMUjj8w02HdoY41PoLOTv9PRmr4+TBoYX54LSPHViAQlwmTzJgEZAJjcUCCxLX6WDxuan/ECzEy5/EerPn0ZXYOTgPWG7duJWOfDKZYRvesoRQOwsrPnM5BQo55aWDy8Npun4LhBAVlp8ru+OllhHLNFcGjuZ8AVq9l1TNE+eSgIIowK8XotIk7cBsH3X0ny5D20nVjgtK8mckTIMQ8ZJJ6l9bddKlHd5A91YFqFzwZElhPn0Yu0wxXeMQVyVvJnod5pji6QKJVxypXbs1tgcwsmCGL2ZO0jwyBlSGhqpQWlvHEKQJA92BZO4AjJX7UrURjw4g5+OyJOZUilFLHCirPYr7sDKvnllz+rGMAkIN6A0cbzJZKYJeBFLGwWKFfckjy6GppIJkeUIo4uzgPGhy3t371z/b3/+V/+Yiz/+l8bOxvfvDyYOk5XIJPTNnVd+/Y3asPrbkF6GHEJqm7fO3kKXv10nmbnkT7n9Q4ePJNXxpxovhdL9x0w70k3EKjMMSz5bqljkFxV+Zs5tnTZicn7OrWPfvD61ds99qqnYCtPDddhoXNW03tWxL3Kp1w1Y7IZl0ZgR6D24Ln3mDyrNMQu4UkVydYk70EQJyCOa3O0VC3zInERUiUfw9HrJ0N5LJ3WrbcKNufnTxvLyGBnpjQBGcv/csnMKnad/0Lv+vGnbEOE30DufE9si07QPk+E6JLEXQH8JpT25cqBk9FXWxjTC5lNLqYHVHvkkNK0NzkwqDZMJmNrd11e7j20Ha3d5n8mC9gohQcj9VrFbDqE4uLRqBVzCrtcvJIBGTENMkFpL5MkiX5DZhtqUubXH1P5Gft3NyyTdOTVfbTughU69qGWW3X+Z3sihp8uzW9pL8cm2v7dbSsK0dmarKkXk9McO2N3y3CF6Ckwn5jYDj8BsJnL/z4R09nNo7WOhqB0Qg88RE4inE8Cig+iQ0ftV69psTc4YfMIR7HbDwJxuNJHM9oHUeNQARhnp5+zBClObZHaxcfP6Za5ug6x8Pya4GJ4feSOhPIkT+RaecI/FQXejCH3KaFdYfyFi3XJThVlPLgwSpJ3brduH6dTcNPkAwXqBBAjTXKh/fXvweTSCG+9whbmIxJOuEyDMCPGLFgUpTET4mk1TlKD4oDaA2mSonLbcK9ei1ccmSE6AmTyxES78gssUjsMkEgnPd1JHsqEiCJ3zQaQeKsRwCr2oxkgX72+KyAq8uCFeQmJVEuEfZEdrLXjvmSYD2yrCmqePjeB+Qt3g9gHwWsyS768SaNHXyfwzMYTKVXPzSUGh5drHXcJ0absq9//TsEliIXgtOsx6/DVkOq6/30gFWbTrOsmlN6pJNvn+WE4uOv00/2Thqw3rp7P1XixzkQWKUeVESJkh6hzjsp/XPQGpJMPlP95Mb7Dj/1vs9jaWpDXbLYWzfOcwWE1qv3tI4AWLWNPt0xmpThORhFpdmG/HJAihqyiAPv3Mw8OKhAHA07CdhrIQvu8r6uBmctwSVeSuesLteOgJ/mUSqZE64s37T/JsykOvY89yi/2FSTKmAt+STrKRKHy6G4zyTPwnROTtLSBpY1g95X3VM8jhdg1TWoMZL6k30IgBWTVgiuSrlCuWCJewbxvPqoOpsKm0wiTr970o5h86valRPhp+6beUoXxUx3+FyLTijl6QlbmJ+3fcbgN//0M/uHv/v3n+zkP6GlkAS/Mli+/KwVFmftvWu37fa7K9ZYo/hYA6a2M7q4n8Ux+OQsYFJNfZNCaL9ph5tEpMR1+wooPdSvRom5GES/UMHp2VzVygtLVjw/Z5vUmL5545rdeuOG5TfbdhqafIGsgqS+XaQ4yuZ1WbZJOkRSYVHzY9xkJmcnrZ3p2/2NNasxkXLIZctTmB1Nqp9RmADaMc8GJvW3rRqsLIC1spG1r08t29fOLNrcNHKyLCfe0yWaQJqHyrrJbYsvLU5eG0C6TbbmIS1wVgGsbV7P4Jg1QKYgiUkR4FqlDU2Wm3zBWVUVfCtrIhvpGjWq962DhKgAm0s+x9a312zt4abtbvF+HY6fbcpUSSnQLI7AagXUhQ11B0Efyz2bmpzAObjCcYo5DSA3xwWsbWbZ36nMjJ2dO2MnT87DTu96MXmHdXQaMKs85QIsplT9lPwC07mJX3qsK885nSwHCXNfxd2u8dZVffBF5CdQmns+e/6vRoD1CV1/o9WMRuCJj0AMgg6zU096Q/oCPPyIve4Ovx7dddOvPw40f5mCuCd9To53fUcB2I8KVj94zyNbddDXNtQRh/YkyqZKdhuiQ28n4cFH2J81ksT6bWOd/qbUnjZpRScHTBkihd6goeQn9IUMgeCwPi7ZrSHTGRlP/z4MSdz4eBS0Jh9I3jwK1se6UP/pUa0i9eRYkn2PmMzJgQhY3WciACoFrCFiSQCWAmaS//uAI7Wkq5AUKsgYJhSzDvc3gr6AK1PnKGGq9L6PHnGGfg+eJMHLI5YKhRrXpK98AjDCNe1IO4QMKYY14IyjExwfFbBGB+IwrJ8AsHpMM2anls/ahbMXA6P1uJzLE7qY0iqMCFrThm1fluRcGrDeWVkNQIlJpXjdn7pmkxK89EkRWI1qTj/rnD9dtzFh5e9FJlXvq05VLsLE4w5Yid/9CnGSLbR50jnfx9OlXe9ikEZJYWMHYidIZgewlBPgkMnyFEuR/CIB1EENWa8TW6PY1H7LbVfXga4BN15Sm0rAZGxnFMk639/kHuEOxdxjipgaFUmKtensoXi6AIbQFFRsnwXLlACcOdowqQerHIILamvDOCkJF9SOARiHJB3b5acIr3GkzOVqiWVYHnOxDJhGOLbFdqQeUY9ZMdACs70m6kuAem9AD9YiWIJjUKeTAcScBK21Nq1A6WIyM1+1ueq0dWCZf/+rn9vP/u64TZe+/+rgzOXnrLq0YNfu3LGr79yx7QcU4spqlp2f5sBfWTptr1w4jfYfq2cMgELm4+B24cDGvyxCxk+D2Scb4GYDyn6CwgSyOF1MFjIISFhLpxdt/9SE3Wk+tCtvvWs7N9ZtjhrUs9PTAKdx+oru2g6Zz12yHl05WKlImMk1BkhcwjSpMF+wteaW7fIZ9QgtwqhmCqEpru6wQYZ88KUho6HdVejwBwO7NDZl31xatDOcjAxSZ92MB6pYlisYEts9JL89JCNtZLKNUt4esq5NZWOEL+UyhuTWGwfznybfhAyRyFZUqfWFfBVfyme3bH1nw1Zu3bVx5L5z6MDHS/vUmW7b/ZUNW6MXbX2bAm4AeQlWOc86CgDGok+aMIYC7aLxpYaYrELzwyBnYVm9Vt2ZUC4amSd1MK2aOUuT7DNIdrGwRirdafSsU4eRRvbghksJWzqUROmi1yDpPHEhVWjDM81FquxpV4Xonr0JWS5dJAHDBsB64W9+/IRu5aPVjEZgNAJPcwRioB+3cTjwPrztWLeZfl3A9KjXS3Inf0qPpw22n9JufylWe8BEPe5wUzLYjwwGIvh4dJ2eAA/IMPkeCsBSNYoyd1Qc4iDAKdcExvAddeXKFTdF2iCprbmkZRTgSUWkz0ewq37jEURpjiuxkn7fgeEhUBrBYnpPH6sUSPbdI5FHWEjFEoGFVmL9USCmQwkBjCS5cVlFGd6lwY1qFE0RjJOwxg/KIaeDVr7nuyirBFi9ZAjHUJX75GVk42tMMVdqU+fsSgKYFcIJmCZMqzOsAqtiZR20BodjD9SJWyJgPQxE/TA/BmA9auzccHMISJORdhycnlAfH7BqTSEGytgLl1+2+dlFflfsp3XFeRuY+MNs/ye9uON5j3NJZIR+j/L1LydgfRDYSIZd11zwxElqV11y7hdMwBrOrqbk8Z4QCfJVfdAZ1IRlDbJfnnLSBayKaQ3tbWIP1sDACvTu0QKyBWmkxNXuzhZKyBpznUQPZX1zJxYghagbJe4XAdQGZ7So55Skto/K0a8bnyVSO0qCHBQO4b1wXYeUTWB+Ilusmlqxq/opAKr7Wg5GU9eTJ88ArJUZSicr4CBAaxawrdtPIAKlNpVKMhBZekhW3AVQt9oNMJAchquYvpZZjnJEsFIH35oWNa4dDKXUt7II1ijnwTbbPduiVU+mhByZ0kPtf6lQtRblk/VdiDWUobmpcVtcmrepfNXaeAS9+btf2D/+5D9+0svgiSw39m++/5XB+cvP2yxGRLce3Ld33rtjK7c33KRHgDXPDfF8Zca+duG8nV2eQ6YaiqLDIIYayHDmgujG7dt5QQPrk8glJaF2JEAe2Ehsp0oLy1Z69oTVqx175/Y1u/6H2za+MWanqwt24cIM9aL37b0bV20DNlInNEsWQp1XpNeegNEsY0q0V5SSu+f7o/5BoWdrKGJ29y/VbCYZP4HAZg1q/OGeLdYK9hrb+f/Ze68vSa/ryvOkifTeZ5a3qCqgYEiKpNhUSyIpUVKrWzOjNY/z0G/93n/VrDU9PepeGkkjiUaiJ0gJIDzKV6X3mWEyI9LMb597b8QXUZFlgCoUAWUUEpEZ8dn7XXP2Ofvsc2lyFPBMJFW8eTrnfjs5tF0DtgtY3UPlt9wDj7udmqt56Lyb5LEAelVyx0WUfDBpgdM73g28F32A5lznPvLQJdvYXrGVFaKps8vWVjqw06cm4MW3USc1b0srW7a0sGEblPUpKxmf6+6lIylSrLqr8giJytPCSlQkh6YCTVh/iy7dQh6rxMm8bi0emSJR5+Lqno3lxu3r1NMdn+m2jeKGrSzmbW+LxGyo3aIL6eUTZ5wE/G+nBoT8F5VZHeKeRcsQYA1p7eH/TiX25xcG3vk//eNn0vmOD3LcAsct8HxbIOvdrzmfgsHZLNrRzHhKtQSf75UeH/3z0wKPQ6GZqGMCLk+UEFjbz9cnB6HkVHkkVSAT1UutV3xekn4FFD2JoeyioCK13h0My61tCaOUQ+QBo84d6xHsOmCITtcaiEhreTQvfZvwahw7+qzq8PEjhVezKGv1+L5BNEPCUcP/PYIZgGrI7dR7olHHqKXgpUfgmjOzAAAgAElEQVRGox3j4pVEQ1RPkvtrp/oA7nNvD9klXj1BqzYR1srOrv90Q7Xsx4ue80iMQ2O31TSmXQTIcwMTlA3XJnacs84SUHXgqr9pf86VAKvuUVwyURRTlLIaWYqRzGyfzuawPq6vNwLWKsP4UwJWXacT6ngX9fHK5VdsZIRcRTHsPFYdYMizBKypf2Tr9Aq06hmkmr+Pa48vwvfZCOu9ufkQFMH2bZd4EH0r0HqTSFnoi+5G8AhqHGs+mKIrA1aiP8swqkNkNb2rdEuq6xqPnfCIA0zG0p4AKwzEEkGh9bVVcja3oOEShAJfjE0EwFrYBNCSwpdHcGl3h4ik57kGCm2Vml5lXQSs43T5OC8EnKQIpiLIoX8dKs1OzBAH19FxQZ/LEfxqVwBsEJXe/mFwQRcYRpFUpSeEHF9R2FWCUsfwsp8cv0IK4Q4qx92kbQ4BWDtzXZ5CsEcEeZtgWQk6sPStugWUNQ9wTGn+iGXSTqBMgS/NPW0qQisKMXhldWfDcjBQp6YnrD8ngFuw3/zqn+0Hf/eCc1gFWM9fftkmz56x5fyK3ZydtZsfzdrmElHWcugco4SQX52asSunT9jQIHxqFZfVg1DSr0f75H5LHoXgNanSXNIU4POkAJKmVkq/DEyTy3rKcmcVZV20t9++aWs3dmy8Fbruly5YbmzTfv3WT+zeOx8TQdyzHrjdLUQBy9BtD+Bqt/fSIfmRDLQAbTedqwslLUUf91v2bKu8RXSSe4jeDgGuCh10b8OsB1rw1fZxuzp9yvpGBq2Cwm9ZILWr33YJx+8DDI0wuULiW6gQz61s2sYG4klIXHM6rl/GHp22VfmzJbwbyF1DKejg2jo0iOT1JY+1iNdjY3XTCqs7Njk6TPJyD7VXiza/vA4tmOsDbKoI8AE/nRy4R8JN5MLKK6L27ISPrtI2inC0sUh1Q0XuIPoshoMWsh1yU7e4ruIaIk/7PfbK5bN29vKErQCW795YtPYSIlSDwzZEdDYoLkePlE8CVbHvsDDzndSCe/DGShXQF/mYp1IDrGGyv/Bn3/0izJ/H93DcAl/YFkiRVQFTzR/JgE6UXRmrVWXw37JWSADjt+yyji/nE7SAyqTplfI0H32IFFULwC2kxIS1SFGWO3fu2AbpNR9/9BFgQ0qXsIe0Hjv9N2wXysXICEvRl1qEtFmkNFCKaw5dj8bGqGoaQ9nSRen6k1Jvs2M2RlLr7zmylmQySck2RlmdxVTNodTdeDXUEDmOjmKlCzldWUYunmvc4xGoiriozwRaMYyVl6mTKo9Xa7mOnbQoFEzgc4kwqZydyncEZCDQGZxYLmGk9V8U6YAYsLkCXVPtrciqKwa7CFPI2UtRpbpoa3r2KbLsQPFxzo54OQ0R1gQOApBNLw+R+LN/0hzWUPXBQyouzNOKPfo7X/kGgqCoqtKK4fVsAWt27s3efwKtWaGwTzDEPje7ZAHrHXCGnCKi0+agvDpYddXP0EeCTRqhaAx8uWslRV557okqHDFsHBtidSriGmi6AokhfzXkKiuSG0piYsUjvKTUuTKUWWnLlBFHlR5NG+KpXTh5OkCvOzAVt9e3iMBKLwfRpT3VLVVAx6WWQupB7JIesuM/UZvTGuYzGn9L0Vef73sgDQyjsRmdXgKeykTs6gVbcX2dVBsZRES1C0xjREmd+kv6n1ICFX7SZ5redC0tRE29JrRqRJMOOTCA4KxozAjRClvsKvjEJSrtUCBXAb89ttX639mGDo+YmIBdMlxJq+xFgJWcXT7LkzqRI81yHMGlYYJ4+eVt+9k//X/2z997wZTgP/v91w4v4GU6ffmSFQ7zdm9tgfI2iC/dWLLSpsLbIHMG9TkQ/2unT9nMJMjfo6zKoRQ9tZZL4XOHOpz+JyqwP8iY06ppwCcKKdYBLrsmbezMGRu5NmFbfSX7zc3bdvPXq9a+NmxfvfaSvf4HE3Z7/i177yc/tdKDRTyEgE1C3vkOVIJbkJnXg8Lr0A5FuZuG72sfsH5KvKg26SEPd2UXgaNNFI+pWyrg5TRlKL37gLjcOhRaA4CffMlGT52wA9SJ9wCLB8ohlbwzD/iAyGr5ALVAigUvLK/ZNhLB2r8VBeCDgwJrQYHOV8TrolzUTegFRQesvdRH6gJoHvJ7iYe+SXh9bXnX+lD5mp4aJpq7Z/cXqL26uu6DTz/FzRIduEJJnG7rw7si9bL8WtEXEdGd1W5qWtGXOnqosUQkVgPCBaUA83sl2rrQZlMkiZ+/fBqwvmm3Pr5jHXx+YXLKTkyQf8w+KolTpSvESKvXhxPdQvRmlePpQz1Pz5Tzea5KjK5G3O/bXjwGrJ+bReL4Qp9NC2SjLemIWapX9izJ0H1SqtdRxz5qf22fcqEaryX7d/Le/rYC02fzZI6P8lm0QF20sQnmcJEaBwM16p7Druj8dEsgKlD69XreqISRQh6qU3b5e211zQVCVDomT45Vnkiqcq2UP6ZXbUzECEyMboTvgr2RXr6t/+df6KR10dD64z3citovm4FbD04juyzu5tHbzLWE+224lswpPLLqpVcCOA0iSzHCmSKeDmgTUy20rf9IkBILVzlqOUBXqOmoPFXsA5z3QpV672A97yKqIme06NNFhM/2sTNStQB9LmqigKtUkiWgIQqy04DVWgKpcnTLKHfAqvqYgQbpUdYMYE3X5hGmCLCz9+/fZ+/f2ybbuvXt7xRIgWZF3GKfany+Mc7mLfgkgDWk8eqc+iXmQEoDZHDMXrv+JRl9sQ+nfLLUbx7uG8/iE9cVieJejTnTzdaEZ3HOF3mMRsCq56eqE+0A1jDSQntX+40D1hhciePL+5DmlCxg9R7gO7rtGmq3przYkOGtyUH9R3jF10PNOwA/sSbLgLsl2JCHiKSOANr0THBnAPLABEQcS9Bh89CGt/MbOH/z4Bop9QY6bwKs3r/DCcgFRfGX8ysSKgeabqJaopMx5sRnXY8uWare6phgGZWj7FQ5TNF6B4ZgVaoOq/R5NQ7jMRTL0nEBnrsCJM6+CMq+ipZ2k/fagjqwcEGoCwtTFpyWI8SqNM9dIsSHYKkORXJx0rSQQVnIF8lZLVjPCDmzvb0wh0nJFEuFoF0/ZTp7AbGlrZL9y89/SIT1hQPW1w8vX33DLly5arttJVvcXrTb9x/YHUrcLM3iUSA8rBsYA+1fRzH44ulJ66MmTw6gmHPeeJhn3eOoCcYTojUh1CY+uenU9bw+q8fwEQLITdjU6fM2fX3GDsYO7MbKrL379oKtvm92afCc/flfvmK9k3mbff9nVvjwPSsDHOf3d+0eIHIVClCZMLk6gTqgvA49bf021Dlk/Z0hz3ajQq4o4HsTJWEv+C3OOrLQBxX8D8VeGz48ZWdPvGynr5y37qk+0BqXxYNME+tBCzRgqL0r0AHWAayKhu6ST7tHMnIZCexigfqpUJIOebBdAMm+foAq3PcOfpcTZFN0pW1RCUQ5oH322myMukrykqzR8TeIyMpzIjXfbejGh4T1RcftgPqsxVtA+wAPcniFqd555kRZ+xFhUiTWtQ/p6PK2bJKf26koK2WIxD3/13c/tN2Vkp0FxF46wzOD+qwBncrUJLTsj8MHTjj+IF6eHu4hKC4KsIYrSLRuLTvHEdYXOe0fn/uzbIGsdzwtptmoTOO1pNy4LJitelurhlctH0/7J0CZlFCz1F0tno3gVPtIYVevKkUxGstZozkLFj7LNjs+1xejBbKOlzpardhSVQ+mcEwNTCWl3iol11lw0Uig/wuU+rEcjLDu37jpVNX33n+PaItobDLwogqmO5prEVMZeVqHXBwpgsFq/8+goTrg6IZhDRjVg86akVxbZx9G4yF3tB68hLqQQcQlvRJobYwiNnM8efTYm0ag1FfYmNPnn0aqMFGcBFixDVyoJ0ZLpRbaSrqP+Go5oqoCsDmMW9UcVf5aR1sHOWk5G8H4lf1ThC6tEh57GLoCqo6PJR6jPDr+Vu14qYTqWshO9WtzwKr2Uy1LKbiK2qVoEN8pyioxzRRhrYLpBKobsJ6eW3o1tk+oyFD/ki2WAOnzAqw+n3voFvt2dMquXnkFO0hpbKJeZh0vz3Y81+4nsAT0CvV8g/iXXtk6vc/27C/uaFnAem92LrSxck0Baq4OXHUsxWtUBNafjuz84DzxV7WNIhVYH8WvXDfHo6iKsIqGm5wQoTvpe/2EKhhgAmizAn+y1w/bxDLsCFU12FaA9RDAqpIwRdiam2jS5AsbzGFiVkYWop83zjHOSmiBCdntgFU2tRxFXoZG9Zz9WYf5S+NNziJ34nFf3YiedlBvtauv33VsvGAN5SZzTpeO7EhVFJFAsUAmVN8CAlAuhOsKv4xfNG6kK9HV2uOCq7ukEx4Q2NN9+7WQKrDPL66Dw/aqI9vP9hCRHbSWUUf2iDfzSZ5o8iFBO5W9EQDeWt+2j37zpv3yn/7Hi+tAaun/8IdfOrx2/Wt2+ep1q7QSDdxZtjuL9+z+nQV7cHvdNgE9osJ2ky9xfnDUrp05YZOUwOkCeOXEE4/RuJDxGF7uNXQUq8B5Aqtwr/mIdHMarRNPwLidPH3GTl2bsdx4zuZI8v3gzqLd+PWmDW6N2l/86at25at9Vth43zbe/aWVCdkvASA/JpI5h+JVCYCXJjp5DtDdsgEUjQd6CInzMLb38ja/tmQbhPN3SzxQUGQXk3j7Pp6FvT4baJmwifELJoXkgVPDTgEO9JzgOSwdEFktrNnCypptLqzaOp7f7Y1Nko/JDZX8Nfkh+3gremiH8fF+QCS8cTp8UBk8wDMMlYBOJdBXYWDkN0rUZu22kdFeO+go2wL13hYXoQtvQDEgsdsTqfVA3EkTaQvyZgYeUBgUDLJuRKD6kZru6SekT7J0jh9d7+pcwUrLgMnpM/bSK+ftrY/eswe35o0nBZV7Gmlq2kXg1herwLMPxw0DeZ8Rqn+9El+Cfq1rSD5RB7UyNiKt6OyfHOewvtBRe3zyF9oCWcpqIxjNAtz0e9ZAEShtBJL6vupIytxZipBm85yS8dto9Pm822DEv9BGOj75574FskZ7XbQwLBkhouBrQ4h4+MovQMM6oX5aoFD9LiwjrRvbOG8FPufIXVNU4v79u8Gp7cJJoppq7Yz1MtlXFDcZdFqHtAbq/CEKFemC1XIswWkTcGMN+DwMTOsfR/i+EYg+DFa1l9cwzQDWBEz93aOJcRltALV+RU0+87Gaoqke9vNP/MftppjXWqMFcw3kXnkaj/LevNHlF5dCcNCoUPWEQxzyrS0yuCs40wsu1Hj+7Ekvo7FFhKgMRdClfmMOnSK1Tn9WxFRiMVHIJWXVeu66FFD5aVUR+Chm4wJMYnnEuczzWCOIqALX2CbVOTAzP9XPXbJJHh4qzx+wxpNWxaFa7SVS46YnCaBgC8m2POrZfdqBnV0z1MaqR53m+jSPP69zf9pr/zT71wFW5gHZoLpPASc5RQRNQ19QPqoPnkB/Vx8Pyehh/HuOaKDG+/7sE1S2IxDz/NUAWJ0e7MyPcFyNIwesHFNzz4HKvAhMKhKqUyj3UxhP14OJrDKTAqsFxk9+G2EmgBxxy6DPo3xI79ewH0mnEwCuMI46AaxOz1fhSYmgAVT3eMYHqSSlB9minY8PqIMUxAmot1L3bSf/tI3IZytBwgOA4p6XnYG7zPzoATo5lsSi4PtyrP7RKqFU9Gys6wCNIYKB5L4qyOhDkrnEHX3c1C7VVhSFVdqfnF2iB++iitzb1+1g2pkXTBElgmyrW2u211mxQXDDIOzaCuV/3v3Fj+xHf//fPk0X+NT7tvzHb3/l8NU3/p1dfeV16paWbGtv1e6u3LO5+4v8rKNyuwE1mPAwEcJxkm+vnJix8yfGbbCPfEvnlktCOkz+KbLqnGpNaqLx0lgVOkGZnyIdYYeHKnjZTzT05PSMnbk0Y4Mz/ZZv27Vbi0v2m1/PW+VWp/3hl67ZN//0JJ1t3jZu/8YqC/cRLNqyG9Q0vQs9aNtrmEohkMkWz4HoMd08qF5JQlO/dGeP6ChgdYP8UUonWT/nHMKD0YvqcSeAuaOForx90zZ1/rJNXEVddwB1QDrGPlHc8iFUYFR+HyzN29378zZ7d95WF1cIi0MHUDFdOorWlRwTuZR1JyeGOC8iSdCAg2y2im3T8eUFpWfSVW1hbgP1vgNUt4bJvz20+4sLdvfOkhXWCetzDwF81yC/vESBuqDRKHeo2lr1ZqGwDFEjarLP+qg524LK8Q7R2PWVHVu9W7LRzjH7+ldfs+UCbfmbj8jZLdvZ0VGiyRNEWamlK1p2VcUsenmDq9c9XCo0PoxXxUvthDkgpBbIcxqB7qnvHgPWTz3yjg/wuWmBLEBNBkUYGzHXK0YVstHORPdKxkjKHXWjM+a4pO1T3t2jjJTn6fH/3DyI4wv9TFugmXPEabwxbSt8H4VPGAOziDaKyruGgMn6OpEIL6MWVDPL5EkFOlZyrETqjoypCHjS2NB4kHLovso8ZICpxoD0MxwcRaCRHTOe3xVfzcbSk36WbWQf464qWw+G60FrMLwf2u8IsFrdLgZ+vZKNIqmpLTBOvRyf/imAIke6b+Mmd0zTkV4GJSpQAe7ApmkloIDtibmQI98ub5sbGxjAnTjTh2wc/Qy1mQx0L4+BveDzmNsBWGOiZMpWw/7ZRVFUESfdjYCqG/5SWxWoEDBWdJvv0jOrUoNdeCnms+q9asuEu3UTIyLT+veM7ZhpwOcHWOufU5rPA2DssKuXr9vIMCJMAhvNkPQzGoFZ0KpDqs8n0Nq43jyjU77wwzwEWOWE0lUpgh8Ba6KJKz9V40LAT3OAp67FPpRK2uiTINYU5hUBugBIpcIbFYJ17AiEHdxKcVjBGLjtB+CGPYkoAeREhxfDQ1FNAdxWWArlnUPbJLKosbQNgCuVxIrE/hcFXel5qiPOsaQM3NeHWCuR2B30IlTto12GP+MtlfTUBSqa7gwHjiCR2P4+MVWhAVPOsw/nkiTRuskp7+7pJ8BGWiEaQhX0bCok2woka3prJ79WolGdgFZFpaXq67mpzBH4qqAjdyOuBOhVu3AmB6qMadkhoh13klLolj77CJ+I+tuGmFMX1yCBXUVmC3l0edDuae0mJ3aEYBzXtM99vfXTH9o//NULFl36T9/5ncPXvvx79tLLb9AkeEQPtigXs2Dzcw9IRN62uzeJBM7iHS0SfTvotjMjY3b19JRNkffZRePpgTkqozP4APdoewCsFT4r00FKfFxigdmCL07bufrVMMrD0xSknUF5eHyGekf9rfZga9nefm/W5n+zb6+OX4EW/JINjRXI5/zYSqt3KfC9ah9BHf54cZWSN4FnXiFkv1OgE+BRkBJebx+gdEgP89DyqyjloTzcuZOzXjpwr5S6VC9JiRhM7J3twzY+dd7OvHHJhi6M2DZCTZso7OYRUZrfBKzem7N7twNg3UTZd7+EshujSOH8Lib5AWoejY8O2igPVYJJbeTOBq4NHZUFRyVi9CrLs4wq8OrCto0NI4I03kX0d9lu3mSBX6EQMQPHvaYaeDHa4tLcMdncQasmVNpVgHVsvM+mTg6gJkYPpWZUhY63tlayhdvb1prP2RsvX7OhqR57670PbOneio3QgS+hAj2GwJScSx5l1aNKC6ZfZ6BHiQ4wSEJ2Nzmvvmr5ZQX+f1h1DuzEHx2XtXnhs//xBXzmLaBxkKXnZg2vxihpUC6PBcE1K7iAWTBKs0AgC3qf5oaeNJr6RTV+nqatjrd9khZ4OMyVPtHUL+GuXRk9LAL5EmqZRCWWlnC4Uu5BeadFoqlSnA2RtkiX8/4eIqRhaRPVNUTntA57RYEYLXEjUs7s+J0MeEVYHcjFIGSiSTY6b8J4UqmKcJ818BiM3Ga48SjnUBov2e89uiuzNx4o65iqjWc5qmvtnB3nyREd8idrrxD0CRft0WNR//hbRFvVZPR8PK3DfOX0Po9IKTJCjXqM5C6c1YMycAkkiAXX1tIFo6zAYdoxtDfIzexHN2PU+rBNBP6dxeVOBLG2ZKOH3DfRDnPQh8Ub3CHd6gBatm8T2zI4EjCAJTWqHhCfodolRVmTAFN6nlkKsO+Tve8IbOPTqkZYs3NaEKCqgdmqDVJ3pGigPE0Oq99UjQqu8ziXzFkClCVEePPla28A4olyJQOp7qk9mz+ygDX9nsopJUbNF23ubgSs6cGnCGsqa6PP1fdVTkkMTtHenQcQ+00QVAudKqQFBlvZy10JsAI6pQDtpWxcmTdEzB3QOmDV30p5E01WJaBCTqqLyBKocWYB6BByCOOowPy2ghNoGZHTTcYgdGDZxDoXFHq/DMalnplo+kFRP+jFKIKp4wYHdXA0eTUVul+OsdtPamUfOaOi+ZYQfypyLZ3kjA6M9AKAe2CMDlmO9MkK41GAU2PNBVG5JVVr6UQUqqJasohGyUGUQ5C1BxDdRi628melAtwC6zM4/yhxo+2kCExaZZlzOWWa7zwwRpOqlXfIc+cAAGPy4IUDuhgHOHI0n7z1sx/aL//5r5/NAPiER2kRYH39y39g1179KhdGA5PHmt8nirlw2+YXFu3BLL/fXEWJdp8cSVSjoN1emRmzM5MD1oe4kHcsblTU3+DmCB1tj46j5Y28Zt75nQ6ys0fDHUBlbe+1EZKKJ/H+jY7xcAaJ1lJCZrOyae/fmbX3f7Vh05Xz9p/+/BW7/Ea3lfZv2cbiu7a1Nm838eK+f4dyMQC0AyeuS/1KtACUveioUrodhpfNrVgLSJnb4aGHLq8n7VFv7zfyu/TihTxhp6++ZBe+etI22lft/Qcf2+z8LB6VZZSBAa7z67Zwd5UarnnxmalX2uNR1QE62yC5pMMkaWtBaKPzOkVBNF7+7dFhBVjlKd0hD215HYryg3WAc5+dpgZt6bBgH965y2eryEgrryQy+OX58RIyoTnTGuiDCY9nH5Lbk1ODNjaFF6aPkwFY5eXcICl64T60hfmKzQzN2PVXL9j9lQUUn29bC+D+POJLJydG6YCi9kRvra6X0yivKJ1JNIY+BvsQEXTRhRyC+0XEhZX3me8cA9ZPON6Od1NPS86tZ9QaRx3vUVHJLHhMv1cFySIwbSZspIWp0ZDJRlvSLR1HRJ/Rw/1Eh8kgh7r9HwZljz989lhPun9yAD7q6O79C9O88rcy0ZxmxmzNsRGXhihWlFVNTWAvOEeCwf9QLpxyJ3UuX1s0v+vvYMOLIqr1ewNFzI0NiQIe2r379/xYJaXBxBysfJH64clodMCVvJm1dSKlJfqxBVYbtgp3kT6t7ZcWvLAyRSmWuE7Vg8z6Z1H/XQaoyjkdH2EVaB7xGJuB2KpzKa7Jod6j17ULAeNGEBvnN9kCCcC6cm5cQ0PiTbz7COhrTmGV+CByA3jM4wBQPpyYVruIUEkPQwa5bIBQRzQYvUMAVqUaHVBPMtdB7lxOheA77MZHN+zUqWm7cPYUEdUSgkvkrwJQnWHF/evZ7mMI6frlBFeEReC5hODGvhu7MZeSZ+R9yO87tWVILdJxvC6kxJeUzyrRJtkL0TkXqkXUvxqdfLX5MvQBHxXeQAmM1vYPTf3wwwtdMGMsNRl2frSHHBq13Ec/rujpgP3R0TG7Qj4r4QGaKzDdqjZZjC+HU9SAb7PranIZj/1IjiEvNxTXyKMcK4890G/hBnWA9QEqwXoeNKGDJik2e4ml0Gk83UB/VWnw8dHHSL7Phykd0fumxooitaH+ajviq04mdkpwOlbNWSy/moa0VLT3pZILPUFBNgHeTvaV0q7Ku+Qpabm5sYYjCMAKu9MFl/zRBwE3/bRhLwv8uQaFkzwI1LnYa+hwzkyM83uYFwJ4biPi2U2AzeufonMjKnIn7FCl+/X0kV86MOjAO0DJdi9fsyvqbhgl6AAFW0TCUXJ0tbNPh8A6oEtriqLNcn4JH6gtDgG35SL3yT8pIcvqF3aSbJtAc4Vr9shqV4UoL1iKeq6qvKIA9Pzcgv3rmz+wD9/+wQvtWS3/yx997fArX/uOXX/96zxsFcFFebatbItbK3afxOiNzSJy8lB8lkvW3dplI+Q3TpNHOY56bY/K29Dw+zLw5KdiMt3HQ1FJn2kyE3hVEVsouC0tRGXbBsiRHLBxgOrwCOIAhJ0lHCTv7A7Ku7eWFuzXb85Z5+Kk/cHXrti/+9MZO+ydt7n5X9jigw/sFhTd2/fzlIVBtnknqF+pKHYXHX4ANatBRIsGjJA8OR1hbgleXv26z0xYESUmdlZFWXOtIzYxfckuf/2itUxX7K0779rtG7fxRlDLdGsJwLpqy/ehRa8Bu5m8BqhVOjwcIqrdKAIPD3YT2mehoKMkT6Q6lLjsFSZwTei7eDc3tgu2ML9hh0RAL548Y+NESGc3F+xD1HwXF9Zst4hEtTxIQocuSx8WKx9sUQVM6sOjRFfHJ6UiRkemBqyU2OXNLBK6Xlku2ModPKylLvud69ftsPvA3v/wY9ta3rRJ2vzc1LiNDsGThwKQPJa6VolehJGl9qK8DgN/arCPgatEeDj4Shr3VS6sCzPf/s4L7bTHJ//8tkCjMe7dLhN5zBruR33e7O49CuJUn5TjVqPr+hJCx3VaXKLDx0WsamxVy2GE/bPR0bR/9hyf3yfwb+HK6yNZtcntSQFnto2yhnP07D+2CZ8OsGbz5bJ9LBlaSeQrRNgCuM1GnBI4dYPfvwugIThWArgI446UHMIGorQpr6ocqWLLK0u+Xt27d88V6T265qI3AYzUjheUfUOu2aPbslqj8LFtlTYI50uvcO+qKBA+edhJ1AS4xDFdf4wmwMfXseZOjcbPs/NV7biiIdYgVfbaUl6dX7PPOzK6Hdn6Op7mEsFWF26S41wRDtpT9q0iPKrCkCf1SPBPKqoShFlZX/U26Ic6KIVPucVVIaGfFKg+iSwh3tgC0CHzF0OngzrvyzYxOmTnzp3yXNe19Xxzw7AAACAASURBVLVIqYriTsJnKpfBNSgCo/N2ApR3ALZF195INOjQj7Ltkm0TYWABVZXK8blUgEJXp7k2mtaNXSALWvVdHYjV3/5o6sdwOH99H0nHDTmMnxyw6lo9mq/jCMjT/8+ePW+nZs6H2pTegojoOBx3SzKeOgFWXduTzg3NB0QV0NDWcg51Enj5ogkvZQHr3XsPAuD06GigmofoZKD1h/BNAHc+18Vm82Ok+SABUbEw9FmkFnvk0OuehvquWadSsKd5goAAFzQUSEOFXBU9DloZPWi49KDOm4MeuwM9Ng89toBSeRGR1B0UglUP2hkG0RmosaOSNV3sU+S57cCE8Agx5+lQXiu/OyNCZWw4r+fkeg5t6K/tANShsUEowWjMtBAkOqBSiei6pCZqKKsfdOGIaqMSCuE3v3Zds5eq4zDStFGKotSAcxJ+Bf8oQKdxGeZgRiHnls6PQKkUkVWzdb8dGjPBtp5uylop35VgnDDINjm6rV17YJouajiDa0illPDu/Oy8/euvv28fvvOD5h34M/q05X/7k989/N1v/JFdf+3rAaWLmQIW2uHf6uaGrQO05pZ5B7i2Uvuri47QjZehp7xr7eSRKlwNoxWeLx4NJlIBVlF1D3ngh5CqD9sAqu39RCGHbIDJdZiG6EfNqrOHxUjOg6rbi0YnhDkHUP75v9yy/Ec5+/Lpl+xP/vKy2dS6vXv/J3bnxts2d2/eVuboRCs8AGgw/TygYcLWg0wsfSzmPZJzl5odvcEXX3c0hyiwqieV6ajuaPQi3JKCR4CpH8XgVy7bzGuDdrd0195+920Sj7fswfycPXiwZOvzW7ZH/qmiuEpYHiDC2k5HzQG0h7xYb69P9k6P1iILQNZiU2Hiq9BRKnQmCVCswofPL+3byeETdvXlMyTW7tmHd2/bjZv3bZsyNiroe4AXpJ1260ahrJ/8lF48HW1EUbcoWnyYO4BOTESXHFa13WFSAKNjVph0N1Eynr+D/Pbcnl07fdVOnh2zj+/fJhd5HqGpVjs7NmonJ0dQGg7cexkyXmrIc4LCAizakIS0J6AkDLGd1o2KFAETjYftpr717c+oex6f5ovaAtXIRRPDNy3eWSMp+1n292Q8pXZKwFQUmkajOiyIwRDKAttATwyUo8ZzHnUNX9Tncnxfz6oFGkHzow3a1G+T1159MYHO9J2uLBmxbnf52AkANeVBCzzIINK+yiWVp1+iIav8rg0LREdFDy0BiGT0hBp+tRzMoOIbZHdS9DZRFZOKdaNTqbHFnh6sBhM1C1j1SQKtiRKc2iY71ps9rWZgtA5wNWDdZiC1dv7aXFGbMzRfRDAqA1RR00gzdUsjRVGU1hNFT9wB7cAPOzRGK/1vkQ8xsLXuOvBrDSC1iOG7Bd26f3jIKyJskhsslKwcXlcExems59yNsTwowxJjU07lrv4R7Jkxm8VOKmBkX7503h36u4hE6uVCToqm80/gUqu+rlGaFbJtJAyyjvbHXhTDcqpkAg0Nc6SDO9kQytWLgNVZZTHC6nmucX5vNremZ5faNfWb0L8aAevRDpJPC1h97peDRzZjdPQownztyqvok5ygseQkSmwFj0vFS0/OkGcDWLMOKqfER+XgZzUjvejjZAHrvQdzDjCDErWPtggua8+95iiJKWmZG8jOBcq/1svXcS9nE4CvorY14aUIeTVvElU8IFopoaFdqWcz1nahwiPU4/T4/m6qhhDwKsJayCNeVixuM19ueR6+z4w+P+Lo4fmoqofuS+cpMreKhuuCUJ6+J2dHKg8Z6iG7tJRT7HXfAlsCrWCWHgAizNABzi2foMaNl6lhTAo4tilBVexLfcdYc/FGx05cj3JY0d1pR4C1k6CdqjOLfaox7Dm0jEn3mdGHVeVG5TAFzpXPqvzZQwDrHvm6JTBKab/EHCKGZR84APymtmKfDdaPf3nze/brn/3NC+1GLX/5J984/MY3Aayvf82T+1uVfN9WsQICTMvbm1Bv81YgsbfCDR0wcHXTvYAzpkByS1dthdzMHSin/cgxD+PRawNkMW3yECm90jGMR3DYpdUHUdFVRJJou58j1NkK9+7eEeV9tlLAd2fdfvHuLbv3q5Jd6Lhgf/4X12zy1TZ7a+mX9utf/9QWP35g5VXUropMsHC1hwRYqT2kHFXB1BRy9xI6EbAeOoAUFVgPMILYcFbAIddFTdjJkxft4ldP2cFEwX7+wc+Z8GdtbWndVhbXEW5iAsfLIE9ETrRjIqpeCJiJToCyD9CqUjq6IS1cGiieiyKgxwQoevAOBvQWsvJr8xQnRrv32ktnqUPbB0BftLsP5q28BVDlftrpIH3knA74fRExphMeduzZg+0VyvnAG0DGuoXothcujgaLy2bLe84gnHtA+Z+bJTs9cNZee/2qFamte+v2TdsiijsJnfksUdYhoqxaOb3OqsQdEmDVQJQXiFvtB5CPQzfS4qg8DwHwZKhM/sExYH2ho/ZzfvKsh74RuGYNdjewojGdXcyz+6SyL9nPtBjIM6lXAqgpspqaLn2eBQONzdoIhj/nzf5v6PKbgcNkXD5tM6RjhfUiWlfxII8CoZ88yutrY6KQCVBGBowMMuWOqs8nkBqomQceHU3CLXfv3g30NDGdIoDwOqcAn+DIDdRf3Y8+CyBYAoYUn+ccvi/OWEUG9F0CIIEaWcvFTkAjtWg0nxoa+GFBoid9AgmwZrfPijBlP38cSE3bHgVc6z6vRm6CgZLuMzkRnKIXAWuYY0LKUS3HNShzBqXQ8LmuW3Rer1+PMa2IXtVwDRKn7kDYl/FN2ytasw4NuB0BF2hkrtYrWq6ovYrAhuoMB9aHvTVKIOBk3yAsLqIjHUpVmrAf//jnAM8V+8bvfpWsISk3B/tYbLZ9rfMydpXP5+AagVHsmW4CDq10hE2CFGUCET7/eS6pt0IIEjvTKmpu8OkeBoPTgaNisIzkUAIvRlhjP27Mac0+Owe+EQTW+lRt/IRnc/RY+7SAtbomxMh7cP6Ifdfp1ODBQapIRND68LWkeeXTR1izEVWNRbWFInhflHUoC1jvE7HzPFDRgB23Bap9iCIGAFoDdu5WqRuL1e+dhZjZPurUBMCqfFT6dIza+rNTdFRi2RIzIuBWJvBWoAZpUbZ1G2VcAI6DjKXDSgcRVpiLKh9TXEeIaJ3xCU1fYS8HrMGh5sd0ZwaIiGMFBoqHUnECKU1Qc6YwY8A8MVU93J/mBSK63agDd+aIdAqkEohqo+zMgeYLvuuH0dkLYA2CciEafUiE0O0Z7/gwOMlNrZCX2g4uyAGw2oTTdG1ituKdKnOfojJLjLaT/qRoahFq8EELc79K3IiBSpuIyXHQwZwyTGCxm4jvvhxpwT1TJID3r7/4vv34e//9Safv57KdR1i//s1v2ZXXXoeSu0s5l4ptkfOQx+NQQtK5hLSvahEpvqyoJJmi1ksYuRO+9Apg6/bte7Yxv209BlV4fNKGhkcxFomo9hJRHRhAcY2IIJxsNWaI6unB0dgRrOqu3IMqZTyq2K7vbdvb9+7bOz+es5HNSfvON6/aq9+dsve337Gf/fOPbOvDeetC9Rdiq/XQ0J0yTnnPSdkrTa2KOGoC1WX7pUs2v7Z4K381+cgUNe5oG4aefM4uvn7Bxl/ttQ/W3wUcv2nby9Ra3dpBzhrPCR18n3aQP1WeyC46k5K9BVRV1ygYGCHPQ/TgINOvyCT7iRaAV6QEBWtjCerBJtFOFJLPXpy0cg7gT03XHCrM3VxLNx1c4LuTw3VzRJVZOsgBRMvb/BRti561wzMq86xEHVDekd4FzmWOLK8W7d6NgpEhbF//0lfs3JVJu7N0C/Xld6yVeq/nELoaR3xJk4XTd/Q8dO2xgLErFmrN5FhDKI714YHxlJ0qHabFpv7wmBL8XEbjv5GDPi6S6YW7o2pi1nD3uSJ6+dPvyQvbaLCmc2T3z0ZVG5s6bdcImP+NPJIv2G0eFY3JLDqZteLRN1+LprSIg1VdObTX0VGfemCbznCUURuPI6CqpTEuZBI1EhiV4uXs3KyDHYFIUQb1uTz6Gie1vqtIl+r6heifj6Eq4AzUXjkpXWci0uNrzqNa2+gzUcyyzpzkOMpGV70FUgQtgpmHW6T+npsBy0e1f02oKFxfcG7rZCkCG/Y+6rhP8rkfWQZew3u6rgTSlMfoDgJZGvG+gw0cy83wu4w/raealxyUuj0uo1DGs4Qhw+cqNSORSD0OPSfVT1Q0xyPbEaC2AiIXoGuvAVxlrwpoypYYRYvCnQsYrF0cawAH9ysnT9tWnuACTuvx8VP23nsfEWFftiGEl1SCbxjNkN7+kA4ksNpO0KFDazs34GWDJOKEMaufkphzHN9fqk2vf5Hq6w0v45uvFFVVACCbViEHvdpJP8lZosMcBVjVX7KawjXAmmyq9GyPHmtPC1iz/SUoNIfxIKdCirCKLt1GPms3Ea+Xr71KUIPIFxvX+mO48tj7HjMXPKqH1/pvlsGgaxJLKLGCnnbcPP6Mn/0WdYCVCKueu891HmxU1FEAL7Ajdb+pPrno3u5Yoe9XnUdxzIdKGoG27r8rz9vL2YQxmQBrEDEN49zrr1JKslwUvsG+J4F0q7TumjATozAUegcYbIyDgqKw2NuU0SwA2AqFbUApzhywkedrxznAI2+OKRQ4CgEggdounOY91FTVDSr9QsyW5OhyzRp264TF2D80QO4pKsGwK8Wc6HYBV+jMAF5F2aUr43M5ziavv87Q3EUAVqVs3AGlqC5toNz3Dpimyr0Wi7SN3PQermGPsp7rG5S1MkprEj3txam1y73lt0ukK+5wHUEcqsTxuimZOTTEXNHR65VXWuWoob22Ydu+9cvv20++/39/9h0nc8aWv/ju1w5f+9o3ER66hopv3vIMEtU4FT1V3Ockhe5Ju+oAh4DR9jGbmh619oF9e0Ay8u1bS7YD1XWid4Q6Voqq8qB68AzwMLqoMdTepaT96JHQQhMnwuSbCpO/FlIW4ZYdu726YD/7p3ds726LfeXCKfvdP7to85UH9sGbb9vunXXr2qUzCBhqMfDEA82rQcnPewGviiKpPrfKWxFC+F6s271/IW3ZJy6nBQOqe0/a6UuX7MLXT1h+aM1++PN/QGF31srbJDrTOQ7gievByWjppCN0KsIqiXd5bAQWlTEtP4h7TwNgldz1PrTdQK+iY9HpVHe1sMii0j1iL104CX9dof4dRKKggEgEwUEo+wKQ23jvkacGz2eR862BYtcOdmwD8JqHIlyGd79HbbV9fuTPlADTNp3zPjm+u8uoBV942f79H75m67Zm3/sBHtdbK3YK79HJsREH3F4LLgLUtAh5y6gJGXRyBgwAWlVQ3D2sYbzbiWPRpRc6aD+vJ8+CyGQkKKrQaAxLdEI/tTy8EGn18RrH95MCzJpBnvL+aoZQth2z22XP07hNutbP6zM4vu76FkgsnydplxpgfRRQTUdK22S3VfRJLuuw8ikfSi/lSC0uLjpwWF5eBrjkHZxqWVR313rla03MgUxRT19Gq3nbYg6FaKmO4yIxAp4Aj+r2cqJG41zjJ30exhlMnmgQunHk5wvXnvp8tu9ngauvqRHvNgLaZpGxh5xLcd+UHdQ45sKClAHUvtLWBFTS9s2M+qxzrFkUNTvW0/fNnF9VQ9nbKKkhhzMLpKZn4UuqHL4Yzx2uwCmbIUgtyVbpwJgWlTAnw5r9dhX9oL3HEPrZ2Ai1astS9+T5D44M2zz15wVaD/ScZUPhIJ+YmnRxmD0iOsRQbAx22wnWdaUe5TC2N2VjUGKjkzl0h+jRxuqql6Z46col2GD9ru6sc/ZB+5NRv7JCn4M23sExp3Gka60XtVcAwCOskUJc7QuO1UQhJGeP6E5yfuhdFMQgxHQ0YK3rO+pfGcdP9rvGOf+oMfo0gDX1h/SMXTIkjgVZ+a72Gp2lsoH1GhubsqtXr3OhoaZnYFp4axx1SU/9ue41MRjSuNS71sdmQn9PfYLfgh2ygPWB12ENjhDZ517GUYKGBG0cXAqgen5rzaavzg/REA2MhkAXdsaBlKy9XrFwgRgMIYfV1YKdfhyEmmRKKPVuj7xvlaIpooyb390mCJejksaw9RDRFCV4R6CQ/p2HubC5SYR1j7Q9AkYqhSOVXafgY5tLrVfCqQWAb4VgUgju6HkKPAfRJAWVRHMI1xYowQps5bDDVcNVgL2XaGo/uKkb1oTn3vq1B3qv5gSlAHbjZBKDU5gkz7WrdKgR6GvB9u8lkNbZhuAsGj4V4RW2VyUXqcxubZZsm3WmheCX8l7bOW4ZZmyhKDE9hJYIujEBAJ77yIsf8Pxf0Zw7uP5D8NbayhqiS9+zN3/8Vy+0J7X86be/fHju+lds6sJlz5UIMuXy9HqiZ1wm1DEC57pFgNWm7NT0tJ06P2QtfdQYJedhbbFoOeoG9UH7ZZ522ovkqlVwWsp3Lk/vIgMhNK6IasjgCJ3TwSQNXG7ZtQXK1/z4p/9is28t2hk8FK+9Th5BW5HczFU72BC40756Rf+cFmcHrNGg5TSuBMzxXRRAHUgLTTR2E60peFUFWanNmiPyOHneXvraRRu+3mM//uD79sHb/2o7G3RqRZl1QFYM95KyaASFrkCZkTdO9WATJVjy7wJ+KtTrhXsZKBJIUGfdpZPkFynIu99jl6cnbIoSN60thPSJZu/tkMXLQFJn26eTinKMEKD15kgCHxwymxi0fM++reyu2fLmInkt69AWAmiVaAZjnSzgFltaLdn8raKNto/a733jdTvsP7Cf/uItW7y5bGMoCp4dH6W8Tr9z/Z1vr6erCcKjV2ESdqoYbTYAjbibQeWUe29fAOu3j1WCX+iobTh5Nur4JNfVGOF8kn0at2k0TLNAMtGZmh03u51+/6Ll6XyStjze51m3QFxTqlGwmpMia7A2ixYGAKg5MDg4GkFaiMAnwZpadCYbmXchO4DiJmq7WoUKgAHljGq9kPK8HJxybK5QLiEI76QIq9ohRfqaG8ONYMqFbbKRB3n4E9CU1z9+53N6BAYBCITjVyOkme0EyDxokKKnme+yTyr7fVKSr6oHP8Ej9fIQcU1uOldksH5tO3dLR1ZWDcR6y2WO1XjcTwpWUxslmyG0Z327ahsZocGhIUsJBwP9SBEWOd70krBhBQOzl7VUwigCrvpMd6M8uO0t6Hgcuwc9DjkwZMB2InC5g2FcBJgqr1XG7drWBnbKhEdcZTjn6D/jCLb0cU3bGMxTZ89ji+DcXt2wRerIz8xMujG/tLRoUxNjpDB12zbAeIf++PLVl3HU9yEUo0rxCLIQrNglT0/Ods8LlEoxNoID1kx/SBHVgiK6iNIkNfUU7Zc9lAWs3naZvpZ91rrn5DRqdIJk++ejutPTANZ0nCxgTZ8lga/0d+j+ge558sRZO3v6PH+nup6hD/j4jWPwCbr8U2+ic+i5iBqc0lie+iC/JTvUAVYcdOoUqc/IRlb+qItbua8tRFirwkxq5Wjnp3nDx5wD2yDe5LVHRRH2HHFRgqOujLYRIBYA5p9o6/sE5faZoyuMIbEJFBltI2e0v5d0P/RjDtF8KeXJ/yePtUD++MbmCrmu2/RVlcAJjEYxIUTZHaRu6s52GY2aNSqCACKdjSDMERs+zgtyXkkjSMC8q7eHgF6fU3h1W3I2jZBSqTI3HXwWkk+C2JcGoNIKgz4Bn3jahhxGAGdhNvJXYa+jE6QarIqMElUFQ1SUc+sAOjB35BzbEa0ZnCU8IkAqCrbAtOYq4SOlGwi7eY4uEdsu5q82HDUba5v2q5/+vf3shy84wvrdP3zjcObq6zZx9lJcoCII1Hwlb4QAZgx5C7W0UIu1+3DSpkdm8NhR2/Nkt+2Se7oJbXZrHYoSIfRWnoDyIEPMMwgEtFLbp4UP94gmVogSVpBqb0F+OddCB2nvcapKq2qKtlZsdXfTfvmb9+y9n7xvffmynR5WngZRFx1XYdNIZfXuoAkv5dVUZx5ldwQtN3n7nAalDuDGRjBC0uToeSZ4G9qB4QO903b26gU7/82Tdmv3I/v5mz+xzcVtK24pwio1Xag0dJgOOnbKR6kKC8hr4z8CqLpfaADKARJjgVCw8nbbeRcnvLhOvaVtaMHQTaaJRrfSgRSglcNd7w6y9Ri0APPeRd3a3r4R6z81Ze0ne22tdd0eUJd2gQVpi8VnF2qDLxoC6pxnG+/L/AO8n0uH9sq5S3bi/Ji98/FNu/3hrHVVWhBfGgniS+Tf+uDXk9KzVdu4SlWkk9HOoggNQVeS9zV4tA5t+lvHlODfkjWg2o+PMtCyxmzyWiZDIBulbLyfNE6a3Wf6zgthez5dLeIgACraSrNjJ89x9lqPI5a/LT3pi3MdznqNkcc07wcAGtaAlBOaxkHKlcpG+kPEIxilMsA138vgUZ/X58F9F/L3Zmdn/XNte/PmzWhYBjVWAcN0fI0VjY9g8IfIZwLGzcZf8whOLbcvXX8wkALArPtp9pkitnXgNFhVWWDrvzcA1rRN9jqrwNi3TcqpYYtGZ0DdfvU4s+7WmwHYkDKU3Sm1/8OAN23nW8d96sAqHwfIW9v3UWA2tUuK9gXbIVsTMjiy0z27jaEIK89Z+WKu8knN9k0cFdv8qAzNMOUq5CoWQJLKrwDRDmC2iwiJokvr1DwsEfWRsGOHnMUYxhvQgluIgijVqZM8O4kw9aPyWQLcnj9xyqaIlm7wewfgtUT1hF/88k36qdnlly4AjlVTMk9uHnXjR8ZsaX7By3lcwOa7fPElHNxrbjTruOuUMzrADpMjXvmFiuT6u5zz3puD7aR6jdtcQ36LmryqN+kxgZi7momwVkFstMGy/aJZVP6TgNYAWGvPu9lMlpwc6bsnAay1cRGifa+/9jtEsQbdOeG9KK572bmm2bk/zWdpvkp0YQHX1BdTH37UWPs0537W+9YD1qVI5Ita0jwgz9fVyFBHc4pviET6mNKc4oBVz9n/V/tOUUsJkkkd2Pus7O8QRazOBwKxognLnSRbW6BVaXqkP1b2cQjIvhVVn3k+57nc7QSDCC6REljczjN+KW1ZWMM+p06mOruip4xNOaQ6iUJKfVeMAxc5okN6qchEFXa2i+YEWBfgHO3jgBWAKQeVF5VkjAs0BsVuRTbF/MQ+BzgLnKo8qANxHcrHGbo4UP3FJC1TG7ajh1RC8t07SQ9opfqJVJCFxZQiorVJKjTCX3zB/ev6aAOwcBcAXRn4+kqOkVZSN8O1co1EelXuqlsKyLTBj7//1/aDv/0/n3W3eKrjtfyxACtqaONnLsYda25NPezUycKkrI7DRHwwZiPdM3bl8mk7c5HitkRZC3gB1zbzcJ0JmyNIpwYInYVOoMTeduKcrXDFK2u2tLHIdpswYQFEkiDqmWQSHyHXlVA8Sb+blS378MYN++AX79re4pZ1oXQ4PdBng2pcFScPs6NfT1hQgjfDF+LoGZcisPIrIvz270P9o0zpC12dojxMQHQ7eNsIRKle6Rtn7ODUgb354a9s8d6C7W6gOEqtI6FIgXjlreJ0oBOpRI647KILS30rGCkaOKIMe16EVJOVx8p27U5XILxPlNUokzN90GWnofOIcevVnZjBPbDN9agjKr7t6nR0XiVlj0ydtMnrp604VLKbKzfs/txdhKFWrYQ6cIUoq9pCasFF2mtlbddW7xVsonvUXv/yFVuC0vD+O7estFqwEwPDdmFmAq66igIHylfy3lVrR6kllcdBGw1qYMn75R6tQyKsx4D1qUbZc9w4jdFmp6iO3YYvGz/P/p3EMxqP17goVj2gDUZhM6D6OGD8eVlwn+NjPD70M2wBV2ln7gp1+mJ0tSoeI8snCsj4tzLEgynuZhH7HjJX5yl1IA+8+rmMeL2UK7RFJExjROU/UtS0Rl0M82OYT2uASE7AkFeq/KlwbnfeRDZLuvUYWw1/OqaqidukbeQFT+OlCk7jHSTAUAWSmQhpFXDJ9/8UgLXZ2Kye3yNLKfr2bACr33qTqGs9aH0CwNowL1WPGWzHqhGczncUaG0GWCP2qgE0FyZJCuMBDMsRrmesdJoeRCFHBgfJidu2wibUQ+yDQfJJpbshEUcZqeqvcnDvEfkpFHD8q+9p3cdg1HGKpP8UUA1W1HMI2qIYVaLxiVZ+YmLKzk5M2Aqgdp21f2tz1yS81UqZwlevX0GkBesCttfM+ITNQCfWedXlu2FPDQ+PESzosgdzc3bzzm00SIaoItDtuhVSJFapQne4q/6rwgDcngCqaOvbnC+PzScF4sDKC7aj57DK0RPzpJ0yHMGs92oPoTV3x2T7dnXbzNzQrD9+EsCanntW0boxwhpGYJwXZPkSOHj1lTe8FIjopnJAhWcXBKqex0v3K+eHK3pH+/V5AuTncQ/Vucvn3WCDzy0tR4dScLI5SGJcxNHp0T4vU+PtKiZmCKzU5oeY1+qU4fC5IrIelRUVn3HlokvODNWpUoSVZyphMAJQrqDOuNonh1OA1XNfRR125yQglPS6HUSXdmExrq8jvrop1XXyzBEwUkRXwFY1ZDVm3QkqE56+rjRcAWdRefeTQBLXoPGkVDxRfnUuYQMJnan0p1SCFXntxLnlVGHVkgUIt5BD6nnuun59Bg7b8xxzKMkS4OOc0htQ2mU3ZS9zlL9xCrTmIwSX9qDz5snTLVVgwFJCdICx3Sa6Mzmsu0RfW6k8wg3YPiyLItTgnOrCMjcN94kaTb6sVkXOXchv2s9/+Lf2g7/7b8+zizz22BnAeiF2B59RQsfQqpt+99C0f4qaLYJK7RSlPn3arlwbt4GxdhJ2JcNO6ZZVcisLAB0aWgDNczfw2Fk7XPDDVZvduGt37t6xjeUVO4Rq201ZmfG+GZsZnUEsYIgHh/R+edOWSMqe+/iebS9tI1S0aUNM+mMjQ6B+eWACQHUwqve4APvEGFwwrgjsKri+kOg6SvMGwwAAIABJREFUIvXVvSxhH71L3NeFmwQyFentGraBExM2cH3I7uZvQ619YG2bLA6oBOfoLOpI+9xXHkWxbTwbBacUhDyUXQkzCeRxvB6iTN2E1NX5RQ3W9WgR0Pg6AFyW13ZssNRu5+kYQ3DKBTQ14Xu9UwaaaAtxpDklpw01476BaTv92kvWebbb7ufvUJP2Q2q4EmVdp80RhFKOrRYGLXwrW9R9vUOx8VLOXrl8iWTqHvvw5l2bvbtgAyRmX5yasFMTw7RnEGFwCo9oB3HyTUnrGi19DKI+7kfrnFr07B8dU4IfO7I+ww0S4GwGKqueZE2kmUU1RUerxm38PtQVC/mjjUZc9lg+fjSWZHhnGAy67TQeq97NaGQH9cVQZy1tV1uAPsMGOz7VF7oFZL+kfukpD76MJZVTMUi0CAewpdfCwoLPeysrKLGT7yeQofGhl46zhwdeDtsUUcnmufln5DWlSEAaizIZUkQ1jLGHWT6NRu6TGL2i9abxlcbQw7TgCBziulgFtgINWn8yDKNG8Fsdv00irI3jNsZG4sc11lK2czUFvE9g2x/VFpEQHNbGzCs71zT+ftSxooRDAK9NorHZuSzNccEpENow/Yh+J4GhIBwT+omiN7tEXPT7IGB1jJJy0+SpqsRQgUirtCoU1uxFI0KOD0VE9JLYiq/B/C57IKVMyLHspbr4oodIqeiTPURYpSjahmHaoWeK8XtrYYmm6SQvDwOVOu1nYGX1MJ+PEdmVAEs/+6qch2iQuxjsLZyvnfW9E/vq7twDmFSA6d5+bBdq2UMPbMF+acdGaGFMyOCWca1I0hbRVf3swKwTePU0kOizcHDqLLgo7hXBanKo6D5T7miziehxoLVxnxYB5RgBPmpia4ywpnXnUYBV19EGWNd7eCbtNgDT7bVXv8zDIRJHu+mZJNbE85hU03yS+qLmJUXtm42r53H+Z3nMdC8OWMnVD2Ug1dGDAykA8eCm0/OsRVeDKy8MUX0bo65x3AaXY2SyeBqi+ipg0qOU4RwOZN1LosgqTE9UsCWEVIQiywBy29ZpyYyhdqKzbUQpS9RhPUSISKhwHUqscr13dpVnrnEj+izbUUZG48hRBcdWbqsot6LWehBLuaSajkPenacSSrTV89uliqzAFBNRDqElMRwGCWB1wO/1FEPGtp61aMMq1yNHrFITK+TVerkpDqkg2a4E2DolyKRrD3m7Kp0l3R3dQ4nrA6WQUoAmDYC1FYHX0rbowZoHNPfgDKENyodlFIIJIJLnPkJ5LFByqMkMLigCWP/lZ/9gP/3hXz/LLvHUx6oC1rEz5yPUqy0EPoknwOrqXaFzwdxGwXbCTo6esFeun7Cp06hOQfXdYpJcWyvYTh5wp5Kz7qmgm7TBEW/btZXKit2c/8ju3rhpG3MrdkDIvZvI5hg1Wk+OjKPQxcOCi71LPaACebGblJPx2qIAVmjaNon3rx9qcMj7iYBVk58uS8JHUbHOjYjk/Y1Gicd6pY4nqkEErx0cp4vQPhjYOxN+FvYjmsgDG7w0aLvtnH+Bgt2bGNoEReWBk9rwHp11G+/lGh13E564ckw0YauD6Lo06Q9Ao+3FO8o3qC9LfEmAECoNnWQXXnwZYYT+3Xa7MDhiJ0b6WfwkPR1Bpze02i14mLw2HtfWlaOO6uWXiLLO2EbHhn0894Hdn71tq4goFOmYB3hOlJCtiO4GHW329hr5sjt2enTSzlw6ZfNrtD9OgANo1mdGRuwCwHywHxUzGkfg3gFrlj4dn3cP3qYBcolz5CIr5HrqW9966o52vMPzbQHvJ7G8QNZAazRuqwZ18kZGMJnNj2mWt+ddIc4F1Wh8NIizrIV0l+kasguuR5iilzXbGp/Hxff5Ps3jox/dAtGRV3OvPrSpDJgi9MiUayf6ohZ45ZLqR8uaokOiVCUhj9RftbYEcBKiAbV81loB+tSHE4AN+wamT62Ph7IlafzVMXtcw6FW81GG/ZGgKuNkcsOZ+0iR2SoQDWevniv4c0OelW7QjcBI2VRjebvE9quB2YbIrQSa4nhvNj6z+4cHEABXo7Oqcd+jRK7Sdo1OssaH+yhQn+alBED9XeZtzHUL1xeOqPO5KRuN5aMAa5YKrM0DAyW2YZxv5VyWk1jHdANTIh68RO311CHlnLG2npqaQrNiEqMT45F+VoROqwvaWNsgd60fim8/BqYoh2IcivoUciSlKKxrLZNGpc6rY0nhtxVve7ciMxi+AziUCzhObswukNfW6gyAHIGCqy+do65kJwZoP2CL0hn0hzIGahkn+i7GrvJXd4mYyqmvvqWePIRC6EAPyqUIZrYBjPXORThIFtFuV8KcgFYB1RKAVdRgAbdA/w32Y6JOp2h+An3VFKrMg23q1HhE30vPLx0iRVjjo23sMv73JwGswRkVypT4vIABL6A6NDBm119BG0RVMxLoanrWT/+hjp+N4KYUnATmPv0ZPrsjZAHrLIA1zYlhvAZVX5+5NJU4YA05rElgLc6y/iz9/vWTLp8JTs/Io7ICbYpGEqn07djG81fpm/vY6GVpvtDnFaWU4m8QTQ3CRV04dDrReWklDzy/hcMJ+11Qd3uzAGiFzbizxTgpu/iZwK2iUErly2F3qz6qFIUV8dTwFbROLGalCOpH80E346mXXFVFcfd2VEUEcaR+AlyUy+xHjZo4KedhbVLUFOpwFzRfxYod03i+YBBmFeDWtQu0tqmkjcA2ziqPRcuBxTYV5aWLrSHdHVIAVW9ZAFxlbFTeRrVXJei0wz0p4tsLy7UXEDaCqvghPOQSujqaH7a31+3tN//RfvFPLxiwfvdbbxxOX7luo6cvhIGd8Tb6377aKYdBMC8MfUX7OvZHbaRryl65dsrOvQQa70C1iklyA853YXsPim0ErIquUqSWmCIlazbs3sodu/Hhh7Z0c9YOt8rWT0HccWSWJ3kw/Qg24cND9RaBAoXr6Vj6WQa0rkJlHe7qtbGhXhYFJYaGBVZ923+0mMcoZVqV3LQRHSDel5YRnIUIGaHWR+fWohGKeLtSNFFiqLhwxuVh7x9BGKFbnYKOnQew8r30B0QQIQ3UtlvxyHNPa4DVvJRO6RzqtEmyPoT2WTjw0DipxCXsKS4MmC8RgW6l03QyYCbY5jTKXDmnFzsfOHS4sJI6lz8ACOXZDtjY5Gk7+5XL1jbTbrfXbhJl/cDmZ+/bxjpUtQrdWt4YjqlOOPeAXNcbK9aLwNOVy0TQOw7txq07tkZN1nHa8uLMlE2OUTtXFOcIWKsGh/uxwquDQTkIYO1ncdTiOfr7v/fZzXIv4EyNoCoLtBqNuEZw+CiDqt7ATVGfhyMFjzqHmkPPSp7WqmBBNIw9/4GJutEAaBzTL6BJj0/5zFugPpcxHN45J8/8TFn11izgcKM/OcndeREnXM24+k8OPvqqq41G50a2L2q6Sz7RVHs0RUaDIRgjGz4NRjEkB4WBZZP2lZBRnhpyyh9amJ8P87ly+uM59XnySIclrI58G9srmEPZ16PG8sONfFS90dpxjzqe2i3h0rRWVY+va405kjLeZGg53NS9KWCQfo/3Kld+Kr/ibCP9V/0u/O5rZaQjV+cKz3gJIbJ07Ow80hRUxONjclUvt9ncVf0sTnX1x8q2edigETyGFbEGqNN87LGWaOxqP+8zEjnMREuTmGB64iHWXf+cs2A5gVz1X28HUbjVZhHwez6Zool8Ht6lOyEjGMMQO0B9vZd8Us3FC+SKKleuk4iKrkPsrBMz0zjdyfGHnTVMao6Ml0Wioqr/KEM2D+W8k6hNJ3S8EvVQuwGinZE2rPMVEVbS9UsnYKBftlAHpWvIW90t2Cr211qBVCAYV5vKgy1s2KuvXrJpHNNj1BKVmIwMc9kkYoUpT7aMkV3R39hbqtXYSXSpv4P0K2pDdku7guhsu3L6NIbdCPdKlOxbCkqpsMp0zTJ8xS5LbVnN9XU/RoxSYiV7qZvkNYh9LXWeh5wbme0ax1uz/pj67qMmwCzt9+nGd3LYhvzVM6fO2Zmz2FSegBjGaHau814WnSGNbIBPO0F7rqHTzXEgPKKNPu15nvX+WcD6gCBLFrDqd3fSVPtEsJkDMA2Op7C8qVGDkGlga/lAjaayIq8AQ8aZgj3KwwzOqpD6p2ckUVOp/+7uQvVVdJFxqDFRJvDUgWOnGzpsRzu02QPGIumN+zBH9xnXBRwzxSKlYfYoS8kICDR5wAR2uUrJaAqUCNoeNr3GlhwdzpDX5XFuafSoLqsCZtL0kfOnTSVsKAG6C2htAdOMYouj6OMVQlRvOUcJmr6BXlctVpjNgTw/rTAqlAK4vbXJNQS2guKJKlXVxrUoOuxVXtymB1wTXPNyONx/kXEqRlBOYAbikHLnxe4skJvbN0p0lbmrjzGvNAZnEimiC+VZ0eWf//P/a7/k50W+WhywXn3NRhmAzQxbX0JcmSdwwfWuOj/t+yjTtUzYpTOn7MrLk9YvWjAdYBsBoG2AaLsowRKn8HqkTIiESLf3tmxpa8E+/OADm3v3jrVv7dok3oxxcil65ImM+T9qJC0Ce5rgaMxtGmyWmqjgXhunZpHK5ajDhoU49ONIuNLFek0x1SfVFw4gFYoHxPWwTxdhdnUah4QuViHQKxl3qfpKPlpWwCFqW3gtqR8rn+OOSszwvcaHJmuPslJiZh2a8xJez00p/KqGEgNMdZdyKmsjb44oMfK+oPLb1QUlB5GldjjmPsnAm89v4bGByz/MxY/S2Vq43zSZB/n0IB6V1I3xzXCMMTv36ks2RpsvHy7ZR/ffsXt3b9jqMgsU7IZDkms7oQZo8VmEnn3vxrJVVlrswvRJGz81bPeW5+3+rbkovjRqp6fHEXuQV6bWHj4ByKvoXi8xE+C+s4AOuYIZ8fV//80X2Wef67kbo4DNDLBmADZ7UVkDqPHzxkUyTeJuSEaaWb1RL4GWYKCmCV7vSeo+7Z/ykNO1PddGOj74b0EL1Ds6ahf07AGr+86iL9tLYcVXNgKpKc2ZL4DJIBASDIy0jfqpcvu95mOmL9eMuRR11L4Cp6pDKMn9UCNuF+NafXxtDSVGfpe6o4Cqji/DRecUzcrLuGQRduZan/ShZcfQk0Q+j3IUPKlB7E8yA6IfijJGOnJyeEkkRJ71YL/UVIHDelgTFQz2XcwRy/yuzxK12Jd3zfcCrG5kh+ebaMbN5rX0Wdo2C1jT8Rr3a6YEG7Z5GLCG5qj172iu1g4Z2ypoKgSPSUo38CiL03LD5v53pn2DS6cGfrPX29juaU5WQ3vKDOBOgDVEWYNTPQFW9Ts5ERVBGRlRLfpOyv3dhTabdwe4bI1B6tJPTU8CTslj62r3UjbKUVOenB6AclxF1xXtb4CI6zb79hDtCIA1lh3iZgRUZBR34xTvwui9fOUC9hE5qJQKOcDYzmODbSytu5jjG1+6Zr0DHX48NfUu42YHwKP95dR2DQ4JxHgbwUDjeiQi042R3EmunQNWRfnUarSlR9a5BpW9EVuhorI8ohhL2MXLlATwEH4P+EL2Y6AJh9qVyVnS2I+aOkUeA8iy62f2eOlZNh7zqQCrBkV0FqVjhxJTUng2e+21L2MjDvIVMbiG7Y7q19lx8Ul/1z15Hd7Ikvq8gNY6wLoYAGsKkQZRO9X89FCNOqM7JoPqr3I61D1jhxJDJQHWNM49ZzzksAYgGcvkiKxLh3THlgArWjQCrCUioXL+VACgiphqDuuDui8bvY0opUSXCltFts0jOLTl4LBMjqdmSQFAlf3yKC5OoA6cPIp2KvDjUUlKxXjk1udmdQ9wh0rOKJhANNSBJP/aupgrJsYZY9D0AaGjMEhBNqx1KjeDqnw3mKUX0TbYFHJgKT9VebEHpP9JI+iA8ZtnziizHiifPdfXQfrBMCmOqIsTZBPtWeksUhFWTq3A7B7RNq0fYr12UoJE9GJlvOwQbu1C02YQG1/pkUJ5LljLXKcqL3tgu5/94G/se//z//qk3faZ7OeAdeYKgFWS3UHZIBgn7hhOHs/AGffJXYsAcL71oM/Fl2aGZ5BHn7aZcxS+pREKTOJ56KmoP+s5Od97D5S/UyEXNb9ii/Oz5IXet8L9NeuidtGI8iPlwcs4UCo0VJCaDl6qHSa6FTqPQvT9gNvBAXn+gtdeC4h3b9U2Y4LN8eD2qCe7z6SNn4VO0sLEjsCAl6LRPgqXS/BCycqh0K8v3gKhdIIySdIaNAJpg6ojS6jdKSf8KyuyFQfUIU6V7Q7q5tHZV3nopR11IorydvbR6XvpZOTDUp9JnSSHx1TS9Zr8BbRVQLgCLWe7sGmrRATaUfo9ibCRSNephl61aLI+i89DqmG51iGbPHnWTr1x1vbGy/bx0vuey7o0v8gAU/K0qGvKO2m1ba7r3p0lW729bWOdCC1dPmP5/aLdvHXPdqBuzzDZnkP2fngQpcLkAHBXsvJwxftXC/LO351MBEPcVy8L8cAXOMLaCFiTQZNdFJ7EEK1GAXwBrxlInhMXjZsssE2GdwKr2e+yFFzv6xlj7ihw/Exmh+ODHLdANB5qwDK4BlM/VF9MtT7TWNFsGaKqYcVIBrG2Tf3fc4r4W/RGgYpV6rypMLvch8voGwgMqOxHGQaLzi2AmoBuAm6JTeDHjT9hPNSu8XEP8EnGcuOYqz9mgEDZNnncObPH8/HeMKYbgVOSHElzgyidrpsQQUA1GtigXpsFrAm4+jvny0ZYA2ANIDY9wxSFbDSGm/2tMijp86OM52xUs36b5oA124ZZB15or/i8HZgGga1ElUxGvNvCHn1Vn6uP3Ko/Za/hqHtMgFU2hoRa9nCeyJkeHItqLfLHUAeVUSeAqnV9UqJG2DSFfNHmibCWirv+fT/R0DNnT1P7tB+F31UEDwE6dFPt341t0O31zlEKZd8c6+4uBuv83KxHWb3UhfQwuFc5ozuJluwoIoTNc/HcGSK47XZn9p6tIhRWkJgMQ2Ztcd3GR0fs4qUzUA2D6qjaSNTlkPoTwONhRHDpXl2AUvYK16HqCRrEcv47NVrrmKfqKcyj6MyOU4+TEyqVXkk50okenHBGAqvpiTd7Bo/rR9l+8SigdtR3CbAm8PTIsdoEsIb9QvUL1S5+9dUvub3niq6ZrvxEx3+SiaLJNsk5Lced+k2j3sQnPOxz360RsEoF2PGGIpAesJLgnapx+IToYFUgNDnzEmB1ISxXrlbiaRjfyv0W4BUNWOJEAqyBZqztAq1Yx60od5Uxp7ZTjnmZ2qoyvKU106P8UcCnwbTUdZRwJInuvk0pqUJhi/GvnHTWK2qbinWQY9y2whBV+5f3dxEsY0yX21ADh3EAIN73AJTGSgCsHboXnF7afk+5sVx+z2CPjVBmcrBvCJwhhqe4ngr2KSin3FXdHyxHIrA58mLb9BnU9H1ArejNcuSWiQK3kK/eScWRXqkPExxrrRBABAOt5Smj1r5HuuWwDXYNAL73cfpyT8U1ME/ZwbAExHa5rs4eKjwoX13/OGkor0OUlVvY2lizN3/0d4DW//Hc+8mjTtDyxwDWE4qwOmANBkYq3OsTTjQEgssyeDiUfA7xBbUpGiE3blcuTNula2MgfGi1LKRF+Nf7gCWRpPcP8FJQv2h7Y4USMUuWn1+xHZR/9wG1KlGj5vGOm/JS3RuXfNaBvsRRbJMQ/toG3hC8C0M8lB7oMx6R9VmCZsXTMUD0dWSUyXyLwtibTOjkdHaqlhilctzbwUOoCKwShVSdUy2iDlZDKMANnZD3xDf0m0HC9oO9dBISmhXx3WUx0H6eV8D17tBxt7pQkVRScpEOc9jNtVEuBoqOigGLkqDelhbZ0K4yFuTdZLIvk/NLYfBd2mUckNkvyXKnGUEZ1oZaIHRVujwt0qIcI1I1MDhjp69fsL7LfTZbvmvv333HHjy4a9vQpg+QtJcXpQvPzC7HmVtctfsfLFmu1GkXz5+13pEeu0sZBqkfDzDJnsXDMzMhj3DIUXYKFO85b7eQO+OKY7RzD208CBAf/fbvv9BO+1mePOvBrc9Dq8/HzAqZpOtrprir7bSwu4R7BLKNwDUtQFmgm4zcZHimv7MA+/Piaf0sn9/n/1z1gKh2P80owc/rbh1SxYM/BgyqHIbmOFguXuAcwzrlYBUR5VMf3aYQ+9bGpiudLjP/ebRAc6MDC+0fxPq0CshoSfWt0905Q8bHTqIFB/ZBKv3wuFb49CA1e4bwfBqPeVT8O233ECjNOKEaAZoLPsmMcQNNzlZRMkOulINPpcLoX0M0NZs/+DjAqjuqExbKgNeH55VaH3CgI2dzQyTsob/DKhvWmLptHw9YtU/K2as5J1L+YHjuriER6eceZRHFMK5hqT1rbZ4igYmlla6h9tR0jUkTQIDVy2BgA4QIK3aCDM5YHWCIGuljY8PeH3ug0bbC5lpYWEZXgnQhqIQbRGckwjJNdPX0mRM4Z1b9OEuLsJ+IzPTCypIwk/LaBihzozqII8PQhRkfq1DxFN1Ja4kM2nbRCTHKX7521Z3wZRRAdzCmS/SHTfQxVpYZW1QikB1xHZXgHnQ/RPVyanx8DikPWpFSX+NoAtkcrkSqXNVIPxSVUrl5ZZXQkBPJHUzKd6UaAQqr7pDyMYtRrWiswELmOdcAqAIFtfbOih01gtRm69gnAafeb9xkzfaxx80Ozb4POZaeVqD2cG6mooEtRNPH7MqVa547KHCVzpVSGz7J2R63T7oGvQt4Od3zc/BqBKxuX8a80+CUp53F9BBC8u80hoNjM0ATPcwo9Sbz2OnC/DDepAqscjCyuV3t13FLWEeS/S3SZQCsysEG6LE2GSq5XTAeBFQVVWXIuUK3aLNiO2wCPtco+1QsbvLclUOObU4QrFMlZGAhlAi6OQuIkKdEkzoRTNrl+MGREyp36F5c9VfXFGbAwAgBJPdC+e2jAko/FHxdq5BKOyByTCyN1j7XptllnCmq2wYrQ0G5duz2FjnO5IDiPKI37yOalMNx1dej/HM0ccqttrQMG4kSooMjHB+nioB4GdXgXeYcRV7Vn107h+s84PpzYACplmswaw7o5zgdAHK+9LJcP/r+/2M/+sf//kJ7GoD1S4cnrr1uYzHCqgktIewgbZVeevChscWnbjlUvR9C6Icjdm562q6+QpmUCaSgDSBWKdg2RXTLJcLVBSbctWUrQOndWSrYPupUKmcjj2V1gRVH3TtsoILJQAneEuCs6Cc0ptR4Vwm1byCj3onnT1FZCTq5sRD8XdBn2m0U3nd3joeBB6LNV1LVH8IbqElXYgTKPcEA8L4fThUktKsLqTyJdCioA90YXMN9iCjg3XDgLKqy5ir3CjEoWGj2h/tsi2jvJkWGcxVqliJ53kNO6qEX4sX74oaVjh7oCjmBX6NG6g5y8OSdbFFuZgsqTxce2VF5NIJiRpXGpOsMgFUDVKnX1GTtGrOpC+dt/PqUFfo37b0H79htaMGbdNC9IlFgQGsbHtkDjL01aEW3P16w4lLFTo5P27mLp/DErpNHfNMOkb8/iejT2WmJLyFlz0mcBsy5cpowfNDrxCFKwhOxgc5em/7uH7zQTvu8T54Mm9Q/k8FTVYWUUyEuglljKP2eJubg3a8HFo/zvOr7BIwfdZ9ZsPukBvjzbrfj4z+vFmhmcDWDREfBpGbX9bRG3NHba1zIWN2kVNkW4gwyotaZ//eklMpi6tEv/klVVKBLRwr+uJpz1NcVRW9cGVXrS7hm97A7GAt1+XwmdKCaxlXYsOq48a3rX590fDxqv/Bdc2eCT5kNADRdUSNgPervJCcSDhNyu7zt4pyi/MEdDJlKpFgnZVZt5yAygtc6oBrnLN+2AZBmt9MxarTNmCpSPZ6foa6BU2T2qN7vc6UeW9zgKMAaXKW1V2rH7BzrRm6MnKR5Uv0sgEks0tg+SgWSQRgowokmHBzGDp3lmM08o9SH0tnVD5Xbpr4bAKuYUcGZ7YDFKcIVp/gGxy4ObQzgoaEhL4kk1d1d9C9WltetQCSnCLXw7LlTNjFBGRmM4/n5JZzMc97Xt8kBVaRsYgS6MJGYfthW3V6jESElWAclHD2uOI1BfvfuAxdi8TIdypdFXXRsbADHO5Q+1vBWGF1KD1qaX2ZNH7CLF8/hvIaK6BTdAE5TiZn0u+5ZRr6iqu4QCQRgt9EUXtHYlUbHLkZ+yFXlbIo2Y1uFlCqV7MPYdYX5DH3Z+0y153uaVBWcNvSFrLMl9eGj+lP6/JFANNpMdWHPhgM+OZANgDXkpYZyWQI2an8pRM/MnLaXLl6Lkc6QQ67gQv04edr59nF3H75Pjowk9PVke72YreoA68JiAJIeHQ3CZLJ6JYyUHPZeYsZBaTUhJbSpsxxFUY+A1YWWqHGqHE4BVuW+yvkS31XmRU4/9WflYyrXXKJhu9B2KXnigLVXueI4HSoEe0QZrkhMlfJSG5Q02yC6KFud0KY7o7zck3R9hDpUisf1aWBlcn6de1+lqch33YMJ409d9xltemnAyMAWo1HMiV4HqoElonzTzgFS78Yo8YnGDDrgnBd7HueY6MaaUxRhdckA+qGo+BKo9RQR7qMX4NuHaFOlWMEpzOewP3sQc+onL7ebtETVdC3C+FDuul+bi0Qpl7dgXaQNdAF2pUgs0N/JvQzjRJPg0y7HW1patB//4H/aT773Vy+m88SzOmA9ee2NCFiTNypN5u7GcKCUVhsHNR5gF7giIdigqFJD9cLFEZs5g5hAjlpjO6u2ePee5VHY3VtZt71tABpAFbq453TGmF2YPDUpeq1RACCDXMCzQ8q9eCQVAj/kwe7x/TZrRIFzb4pTTki7g8UAES06GQnFeBe68XpoP0+11WVr8cMzoGimOndFnVUhdz4XNzsBcwFKp1ZpkuFSYBR7+Rl17A62H8Jr0oVnQyaXRIA12bvfhjA6K4HxVG2Hbba4nhYcMAPQgHtQ3j0UmG3pJVTfQwcnHwSNGYpHAAAgAElEQVSDrheVrv5BOOpGLu/Kgm2tYdxxP+vLi1Z8sGij3Gdv9CZVh6gm/biQ+yKFd6WjfcCGJ0/ZzKvnLHeSRWzjlt28+4EtL0AhQvRqB9CqZlU9KimEzc6t2sLtTetvG8Qr+5K19rbYBx9/ZMt3FmysvdcuoF44PTrodOocbSgqt5TRvBUd0ENhkGFEe3aRc3z+z75YdVgbF8s0IoOxUhMi0QSrhTmVGkiezixAzS6mjQZR2i7rhX3yRbM2T2TB8pMC3Bc6yxyf/DNqgTBmm78cJma+elSkNG0bjCx5YEV3lPGp2nUBQB6Qo3fH582VVZyS5PlIUn8fj20SWQpUTE0gQQgnGH3BUSlFwqzzxvNOZWREgSbNPylqGrzsMgoy9aIVFYrRjmxZCad+PQRZj2iReIwneTj1ALQ6yut2rUYC3EYJbf3Qe/gwPInMNo1zRYoxh88DOA8GXgAqOkABJeQd+J+uvOrpLQGQZIFIjZ4ZPtdL7w+rBNd/n46ZnNTJWdc4X/m5nsBPEgy30FxPClhDnwmA0+l9Merin/vaFACQ5uk9laqQI1GtxXbqE95v3CCORnGMzAene4y8+DlqF+e/x34lCnAo/xUBsaIvEbAecD5FTVT2ZBxK3wYOGoHLKcrFqTajbnaA0hBio6nGqajtfVD2JK60nS/ZMjmmSrmRE0a52KIGK3LSTeRGkdhugKsUPqXH8eDBfb+G/oFB0nlue7qR0rJkBav24qnTU4wn6IWkMPUhmlIiyiq7qgun+Qj2idRB3WcQ7yvbJ2p6CD7iwgPi0J6/xjnloZe95yX3WAvFklD7qN1dfZv2klOqFeOpXcwhAVdFgGVEhF4bggPuJKk5b91pED9PfSLbP+POT/zW2C9TyaKH+1v9IZ9s/c0A1ghaQ25rYs+12emTF+3M6bM+H+qea9HW1A5PnqbwpDed5s/PC2jNAtb70OUD6AxjUxFSVwlWFD6O4VCHNYzHYNPHKSQFC1Kgi7WhjfVE/U8lmjxlUcdw0BocXJo/pDMTIqulUNoJG19pgQcIqHb3wXAE2LXuk+cJjt3JSzxWjtcVnLDLzmI4ALDqwD4P08+7YUOMDhEJlY1PZFVR1fUNyqKRG6rxnt/OOyVY157SCHQPXn+VeUBsDEaL027FBBaIzoEPhoiIDvRS4rONwBcDrIPIp8TVAl5SDixRUsbePvOTLqjM+txGdFXbdB4irMb1r+A47humFCh2fTfYY4/5RSVqdpVzLrYFkeYCiuQlwHuZNMH+URSKcbZ5beb+UY82KxrtZXTYZ2Fx1t78yd/YO7/6xyftns9lu5bvfpsI68tfsrFTlLXxjiBDIBksal5N+mmi0cNnkuVmYDsThUPZDoA2QGNNjKByNaprxKO4Nm+FeaTO1/DGubeCiZ/Oskf9H81wLgwR82NFq3BKLx1WXvpOeRJQFm7tZh9UbbdptE2QKvDU2vE6gpMBrOvWsg4AA0SRnuGgVbaRBJLK3INMKsUi1W0D2BIdRt/j/UoA1Y0VeRPpyFrAlUzPvdPXfCBJzrmTSWkcam0fUVb6AKV7FB3QtRI5leeBe6/gmakwQWuplCByH0ZbD2F76xggwjlsfXTo/pEBKAQ5OlQroBWPSVveZukAS3OLeENKhNtXbeUOnlOA/YgW2zRI/Wn4yIuKY2GSlEpzbz9FwFH+nbw2ZfmOLbtx/10Wthu2sUr7b0tUwYk6cstDSSrY3VtoGq+32kXUoKdOjdvcypzd/vCWtVNf9jTXeGFyHI+PlJ0ZUHEBj+nBbtyUJTLhgL3NvvK//sen6ozJGGsEWo0HSQaIL3PRmEtGanbfRspsdr+0b7OFKBk3af+swZz2y1J5ErXsqW72eOPjFviULVDfL+tBaDI6gyFfo8GGcRIMQ/2o72b7edq2BqBqACV7uVKglLCRAOkydUldFh9vc6A4HXiUNB0/OyaT0e9ibQ05g1nQlo2WpTGnzzT3HgXywvXVdBSy15sikdnxnlUybgSC2X1TW6XPGg3m5hG4sEZm56h0Twlg+dXGNTN7jCD8UZvbGo+RruPhdggR1nSeFJGQaI6Eb1SixNVXozPAjaNqRLTGZEr3G6Jitb6iY1dBjN+d9qmJOen76r7u3K3PWW1G73xoCPi62uwVP818n+i/CVRW/46A06mC7vwI0ZgqYPUyM06BqgJWPQaBypTb6tH7CIQVDXHwGvUbsswWHTcpsctwU0RRoFHAWPaMxokYBaNQdycnJ9xNohxUNyx5yNKtGB2dgArc54blDpGQYmkT0Nprt+/ctXuk5ChQKzGlifEJz0fbgj0mXYsR8s36MGYFZDXuRAkW/VB04E3KayhfT05sqY4ODfdy/mGOg60yAuMNg1PlMgrYFRqTyq3tpVSH3yOg0stiZHK8g3gfTLbYJg7E2M6jsKIdKn+V97TGyqgWtVjgINCwAx07zEeh3ysCFZwMAaxlHSTpb3+PHadx3GXH8lHj93FA003YWnj3oY5XN188YruwYz1gTU63AFqD/drZ3mNXr74M6BnwaJ4cbBmIVdfmTYfBp/gw2TVZe6XRJvoUh39mu2YB6z20W/xvmtCFUT0flDVLbAa1qAIniQ6cHFSxRbPH8XlWYFagl/Gg/HGND4FUMTAduUTMIfVdqVtXyDfVGJAjRiWp5PQrE93sGZDQGCBS1GDs/zLVTlZJ11vbXHQNHtGE07naSUnsoQzVMCCvqw02RYkyl+gwlMqIrHUT7SUSqpI1KgEFYPL5oYJjRzRezUGqICKwnsMxNTQ6ZBNjJ3Fibbv2zBD1lRXZlICTUhE1boMDKESXU26uqpJoLsoTKe4gQjpE6SrABQ4rIqw4zwYQURqAcpwDs5VL+x519aiyKzYJVGvsSiVcgPfQxqaHYXcMMPx5FlQ00Zyk44sivba2YL/88V/bW7/4+2fWHz7JgVr+5DtfdsA6evJcBrCmRTUAVoUcW3iIopsoIb8TT2CXl3ARNxtshnxvFwm8Pa071r7Hg4XmWiHfdE/8bgkZSRRBYkax4+h4wccZBrYeoMQEOnjQlmNyhzK7RZh6i4V4ZQMp96LyBULtoh4oMIKHXSh89dMZeugIepbBdy8Vu1CixkP2brnI8wyclIeF513hMwFUn7AEQAVa9Z3q1WlbFYznQbbQWUaY7IdEFyAHpMw2Je57RyF5ooz7DLAyA6OiQaaJmQtQhLebAdSjwsMd/bbfPkpnHKdO7Zh1kNCsjpujrVpyO7awvmDz92dth0Uqn9+yxftzto/XdYwrps86NceluOWh5LgVUQDU7XVfktJuH7SJ6dN2/vUL1n2yy+6ufGy37r2HRP4c+cIFFiZFjoORUGSgzM6u29K9AjnHgNOLZ7iHfRbN+5anxu0I6mMXyGWdYPGTSJUz79jTSz5xzl3OnZciGZ13EwfE//6f/4+n6mtZwza7YyOQTRNRMsq1bWPeaPo7C1pT7lX2u2DEBOpu+lzvWsATKM1O6s2ou94Ksa80fv9UDXC88XELPEULpH4ZQGgyfMKcnMZIyD8J+dCiOAXRF30W1COTampWECmNEzfyXdniwD5AsV1e6GXq4gmoVseejIlo+MsjKyNUx9T5EmDJgrKgzBsjDsn4lYEhY8J/BEprRmwAITUgpuapN06PKhPjs0IN3DagIJ9rImB+VJNnjeQnN5hDlCR7nVkAngBrciZkgWdgrIRX4/7Zz7LzjB/bAW62nVjvFI3wKCuKlDz7bZX08eiqIgYBaDYC1uyz1/kejrDGUjkeCQuNmvZJ153mwsaobVZx+Kg2z0ZY67epf4Cp7bL5awmwVr8TOIqUcKenRiApMJlVVA8gVewtjGKAWcqxVH9MYFUlJpIDJj0Hv794/xpbOq8MuwVojAVogoOUoxEwWSEXVTljvRidog5KB0JKwFs8Dzng+6XYSU3T82exrTjm2vqiMxEkKra4uIIwU8mpwLo2KfJqSEoCUoJMWvslzCgAvrJMNQHOq2iQIrauWMwVSml4cmrULl0+T4mcPisAcIf7hwDXBzipsSsArT1EgaRK3EuNRwnDyFbS/eacghkcWwKsHvH0+UWLv9hUtKW8/DLqHZDKuA/lexzIRweTnPMOSOPc488oKqimPlQdX26dhVcNMCq3tfZZIxB9nMMpO3aagdjH5bA27lP3d1V0qQZYQ65CdAI54A4/uoc27KgvvfFl2rvf7a80bsPdPbsIa1oDUjsme0bPJWljZNkoR43Jz/rzLNC8v7AQHAqKqbjaLpFRUWsFWB3I1rMivF818XhVa69KZdhrHitVkKCaFIZ1jOg00Yn2wSBiCKg0zaEqkAiMyTElxwv/OsAWmlfF8mxn/10EipbJRd/YXGIbIqyyhj26ynEVXCMvtFNAW85h7PIK1UKKpAOo8JPo9cIfyhcV/vB6H5pXxORkEIqF0KG6qQSy+ghoTZCud7hPhFjlQFVlxNMQlJ7IfwxJXaf+iZHhVGcFrvjZJbe8yLX1jyoPFsxBjuqBHCa0VU705YzYmthRqj2rHFwXLFSf5T5Vjqe4DzaYGrKp0RlrowatIdq0I+BLreUKebCl4qr9igjrL370t591t6k7X8t3AawnI2ANM4nGn7vqfQJrBaS1t1CqhaheF43cjdCQQI02VI6Hyx6zKdMtdFYA5AF5qlsrtocnUHmgkmvmLSbc6wRJfpqHJQoJvN421Hb3KRFTxMuxxgNeJ2m52EL4mge2vk4Jgx1FS1EGBiz3Mvn2M1H3Y0T1M0C7ZERxLV5X1b0y8vGL901EFOSqGkPBMyKgKvlm5efooYZ8KX1WpmOh5eRe6haO18s2w3TEIeg1HZxPC5FAbYEJaRv1rgoU30MWpH2A4wE/ApDBuypKfBmxJxYCtjnIDUMPHrFT5yatd4gvnckldbAdVI+XAKwPrLS26XkhC3hytu+v2BidrYc2dgysRH8NNC1eXJuAeEj3Jxe2pZtFasIuvHzJo6wre8t28/77Njd32zahYYvKowLKOzREcbdoy9CoH9zCkbDZaqemT9jYxBB5t9u2PLdkLaiJnYavfhbxpV6V12Fm0Pk1XvAP2RZtuEK9JtV4W0Ot+b/+1//y1J02Cw6zIPJRB8ruo9+TuEZ2ws4uWOlYyQBJAhCNE/yjFrnGYz/1jR7vcNwCn7AFEljMAh0XR3Ej0/38Pi5DH41mkJghzHta0BJOE0VvbZ05gH0UgZORrJcMZe1XYNFWxEc7VE2u6sIeAFWUBwggOf5Ljh8X//FlIlHiwvWE686C1hh/iAA2Wx8zAb2wRe2VuYzqh41Ga50h6BS8+lc2wvrQdzGaUgVfEZw9CrSGltf/a4DV9QjjqRNV1YvTx3v1d7lkvWFkGNRovSlyqEbz+403XX3usU3CV7U2jU/cIwgy8mSg6blvIWJV4pnLUy7F3pTG4DmGUt10caBoZLux7dl4dVHTlN8YzfHqdw58o3s59U+X2dFxPdKqNb6eTpzaPDt/ex9uOi7Cp9l2q4kmhRy2hyOsoV01NELUM4DWWsmZEGV141PGIakuEqZJqRwaL8ERAHBz+ioREd61v9ZcKei60iivIqBP96hoaKLmClj2A0z7iWgsos4vGmw/tkIBx/PA/8/emzZZll3neTvneR4qK2seunoeCBCEKAsRokMSZVsy/cEfHHZYYf8Fh3+RHP5ih2yHKIVIUaQGkAQpCoAIgOihurvGnOd5rEw/z9pn3zyZlVlDoxFNhZAd2ZV5894z7LP32utd613v4rWgMnLdK6j/9/VL7WsNeuAeVER7m/aR9TBTuQQbamMV2mCI+GQncmQUxVBEG61rPSAbIs2+n73ZTKfPQSC8sryKE70amdOr1y4DcPvJ3uzgexyn6xNXo87tCYJO97/4MubW9etXybb0RECjxdY19mDk/kMDJOZgnrf6RQbKm5hH5dnp5AZAtpa1mt+H/N2Mc5RfRRIiO/JFSMax871ebwQQGnOvCoWcymg6MWq1reVv1reHt16zDeV3LjMA9nlf8XL+a3z0zNtyEqMOmE//fOpvLwGskfCoIjEuU8dpaGgsvf3mewREOmJcC6D9OgHr+Tee76O0u/nrGGCvA9Yp2jmWR2uLGLOjMaEqYS7/aOa1scdoByLJVJsPMisNjkQNq/+SVGsA1qqEoGaPDwEi9lPdQlvHVjYRoCGwENR7wSDXoD0Ni8u1bK7u0s94BaEiknD49UFqh8kg5d/ATnQoKQDWPZFrl03xjMBQ2cdym56qqK+a2y47acEC5A46nlizOggNtxNqsWUBbjMqFDseITqoojdrzrZjqiOrIu65pDjvYvdNPl2iFKEJrLVLm00F3LpIqu1u7rP/W7NqVtn7xXCRNItWQQZZWNNhR/HyD1oOAL3D6dLQeOppI+CCDs76CsWLBL4Oj6FRH6ykH/7gX6Y/+7ffeB9WaljfpYb1KpTgvMVGat5vjWUbC68doNbFQyIgENFKFWON9u1KjSHN3sbDMznaTVub3maUIGlfs7OIsp08WhR5mzCyDrQRAyMXUlksIj5CoWuf/jcb8MPnMfYzKxtpiR6u+zzk/hFoLAgUbfHgDvdoTUOk0o3BXnvO7Q42qH6yoANQVKkUJbOJcpdy08pdR5wSxwywFtnd2JwrwBq1rNAAiKpsEJ1YA4htM5HNIFuvOkodyCCTqZfIazNRlCNuWknqVsDyDmn6DcbjANCaoEM3tzDBoOoYKemkp1JbBxGMHWSkkaJv43hNtLhpo6/T+MRQ6h8F5JKKf8bEOVCUamMJkSS48WvU/OI8PplbRrmXDCtAd2SgszK2OUt6VKkh522NCcsks0C8t3MwXb1Ji5sPbqejweP0aOFBejIFLZia2B2cmCYiTd7nFlHiFcDp00dLaWlql8bgA+kKQln2V5rHcGwBmseICL0BLXgEmoOy3YL3HRafPXCXQfXLUIcdp3347P/7//aPLrKZz71+Xna1sblV9Wp1AFucIiPbxfgWldEi7FCoIsXpLJurG3/5W522Vqf51rOwdUfp3L2vMjAvivK+8kD86o2/GoGXjMDZdVDAohnO4tAXZkE5lJS8+9Sj72OLnz59TIAPoFpzyAo1OHo3EuA7YRvkTEics3IdSv2oWVqdhbI+GrsvL+TI7Ekt6ckayrTB0hszrxnZL/noJwC1gLDnB+N5YHoazDaup1YLV0BjPTNSAOvZ45WMYbEbkRm6ALCWq6sfNwTxqnsxuVKypp4nsnk1yqrvK/deAFf5bHCLauA2wG8NtJZ7qt/vyd9ljOT2DXEMnqG2cq0CrdLHcvbcAGxWzi0ZMF8rYyA4KeNQf93X6mC2CDTVs+P20yzHjH8j+JvHpm5364D14iBCZsD4dRaYhkhhpaZepwdGVoUxi37tFwBWL0dHVtxpwNlMZjm+rRxUvtU/Frz2Az4NOK9TOjM9NZvu3nsj1Kvdd1S09rPeyzog0rozhXZ0ArthfM0hnmSW9erVq9FmRiDaC5A0KLTK3n5QiRY1KVrEcxoeG8UplhFBIgCfYhlW1QZg1r1uj64BZlb6qVWNGlyub5MMx/DwcLrHNQmcd2CW+bef/OQnsNK60iX28XZ8lfmZ6TQxOJrevnsvTV65nh7y+49/9rOYA16fa/E2XQL2ub7cti7PwazwmwNesf4VdsSxPYxa9SzqU7KrhdFR9tOQNuH5m3U9eS82oJqXZY74uQCuvOn5LGhmwtXnosdyZZ4FXS/ah58/7ol9ObWGcerPW9txzhqQDnAlhbrKohbRpZJhjfdXf/O5hHps9KBuSpOXr6U330CEiZ+rkF2M/y/j61RQqLqHv66gtQ5Yp5cInqpd455hcEP7FzUtcROxbrVz8nJKUCWPeQatMbLBnMiA1bY0eb3bCkYtnNwmJwdSc2BFSvAma3wTf9ss6DHzXEGjNrKc3baVIim3QULmgPc5/Xc2qENdXwbQ4tMD6oKaG+13WgiQkeSSgYCxth2Mqt7NvLa8tBQ9WH09C3SdzDevO+pqWdit4J9OsEYf9P9hainb8ftbYbBGvTj2RXaDNOdIzNoGket0rQp0O6JOV3VwfHLsEPAsjRHoekZrzT2ArTYqBPosQbezCe/bRWxpexfmJQxWyxPV9zmgrvVYJeNW6ud77ANLCQNCsR10A1F86QjctU15oQJ/1vH+hx/8iwCt3+QXNazfPr5mhvXK7Zgc1qhaCNzO4HVE+41KccvJEDLxYU0iGrcLoNmH621fIJKe1LMeAFqpseABb2KIj6g9bT2A690DqKPY9IAoRdQqtZD1IwqxgGjEHL1Vl5gYa9BjdgCP1l4KlrpogtvB9xEUWlPoXQxipMIjcsdE4Nw9+1BiEgDPzCvv6QhuuBPUFjY8JDbuPQBX1F4yEXbYNNYAXFtSZgCr8wDLZQqreR5pEO767dHBdJ3UejeTqZVIBNl1Mq/NRFIRLqBP0h71IdsshkNAa0vzABvTMIXK9EijwW8TGeJDsstba6gj4zS2QYc2atvCdzetcTp6zciyEXDdR7Z6QGzpcHuTDWQvrbK5fTm7kh49WU9DHX30Rh2JDSX8o8qZcXONuAjjLs1BXnpnWw+b2US69jaUoDeG08LuQno89SWbINSjZerP3ATZLHZM+RPdnZpeSU++YPFtI9RAJHZkbCAtrSGQxSbdyZjcoZH5zauXU+dAV7QRmllcTQvre2kLdbFmVkUnQlJtjPE/+p///mvP2RL9qzvl9YPUN4viABbnur5RnTXQ9WMUsHve+8trdQD93AZ1Jr1z9jOvfdO/+sCvRuDCEWjkALJB9cv5V9GkzDpMI9ZiYM+SgdISJte1KRyBavryUmx+eU0pYnSasnp2HZRLKY5gWYtZtzc7bCHoU11KydjqAETGSvsTTkD2GOpZsXKuOjir16XmY54GoDqEZ79OvydnX57/bM0J8Li1w+R4dhnOE0e4rPU6WA1wVl1S3WEujlUZk8a4RZ1oDEV85Th1vi/HLTIC/NwAXo5ZLcJfxj2AbO31yHRXY1OCB/V7rmeUpXT6uw5ayRj6+W2AyCr1xbs4S9ZQFgpZzg6efJdxKID1ORAfszGD2aiLrYCt1xMlKtW9149ZAGsew5x9PTt2VSLqnOd9AlTLmNSBaxlXVWxL5jXGynushJakqoaAiroNVTZQTQqBrf5Lj8KJiBn5FfcbgA1xx6DlSb+DJcZ7ZxGJfKawIO93DKwdlZUgADBobcuHHii2ly5dijrOBw8fku1oJxsCSAW8KnJkMEc1XwWV1mA2bLNWhwaHYp50AjCtcd2hQ0AfdWqt1Jpu4n+YxfRa8FRDTEVxFOeBrSe2ALP6PWZSo1UUS7GT8ikzyutQ9lpxdD346uI8wokj6cN3Pki379xNPyOINb04Q8CeY+JfjFFPq/CjZVz2n7RVxkA/HQ1QHA49EcZUkO19NeM7jZL12YftZlDLMbUXq5moQtXOolYGtq3vVZCtCljxmscoz7+IVEULppI9OzULsiiTa/jUfvyagLV+yBeB1+YKsJ7d+8vnT33W/sINwOoTrC60WJhGhtXXfa+PQop5S7p16410bfJGZSyqz55YpufWweu+ULdRZz9bRJga9uF1D/5Len8dsE6RrIm5FKCUOWCmz2/nEec3KVUAq6+H8KtPwPUba9u/24bJmmmSQwYMY04CWM1M2jCzAivuYxJoD3HoN8kYquBrtlHm5RbtwVpINnURZOolKRb12jy/o8PWtLV+ACV4hv2X4NXxNqV89lMl8MV/22KVKB0QxDalQdaSfYsNGOcAjoEegDdMTSd4YRpouwTZrnftTBdCT709fdgOjsvijj6yqp4xT907BK4h/ul6sPwy2uOQ4QVzqV2wj81oR0PIRF4PybEAooBUP2G5Q5vBTfCc9N6VNXSFjneoqxfOA3jBQtqYZ80wYwfaQ6X8aDdnjm3D1c01HTNmO5QBzmNL/vxPfjf95C++YdGl/+rvfOf45nvfTWNX3ogBb8OItrkhBrUrdqlYZhEVcNNwkpil5lWNZjTOxmC1AEKbmqXPrNKfdZM+qEyETZrxHkCtxSh2jWCceX2LCOEy9Rhz/H1uica8m9JwoPmyofR2q/QllRejzcM4BDQeAoLtQWSBcdiLiN7ZFgfO+XZzmnhGdJNWK/1sPB1MBEF1Kwb3mGzvDhNyh8zDDqnzLR7CIlGGWVR01420KD3Nv1KHbdw9Lr0Gqs4EaXqeP8exua8TLUG9GUwtRC/3qVvZ1oCj/NTW3EdUZTiNTJA+J7O6vkWvJpoL7zEpDujddExtqirG7QH4ufQQMmAzM0MqaEdNU2npXXs9MXEeL62n+0+W4Y+3p3fv3EBmWx6+DkIuuA4RA+tXNYFh4V3sqA52DKTL166lqx9cTXs9e2RqHyO8RA84pLjdCAWs6xRg21x4aWUzfXF/Ia3NHqbLQ5dpZD5JbepWuv/5l1FzfJX6l3u3r6eRa+PpKZSj+1+QqSVY1AOIHhrkG/WyXgIPf/N73z7XpBVj74ItUdWGk1aLlp/98Isip78k2/mrw/4nOgLOp5Jx9xbK3HEfU8DEjMvJ1+modj2gcTZwUo7rZxsZBCXqsTMFxBVQU8+GlYySNTdZLuLkmvIGnZ33cu44voAFe+DG4OtSDd3oXNZPp54G3U9bF8qcWcO+kcGqn7sct8C3s3+rX0v5uQGU4tpOrrUOoKxHLb+fHCODqqL0WxSAyzHK+0tWsX7ui9b3i9Z9/C3sXUZIiuedfJ0A1rNBpWyDKgh+QRYx01wr5yc2uawSH+epsiyZBiu4KWMkuD2hvsYOGIGCTD2LvVG1yirTGq9XnxVgRjsanZUICMjoOanPj+xABANOvhvPK46RgXBjTCM75rmkwAmUmfcAEwGSYhsGKp03Ak6Bq1/SXENhMuboCZ03j4XaCBV1uEIPAVirWs487ytgnt3LeB7FxscMrWjHQWEXmEQpTi69ic+7BqoISK6vOwHppV+q7sIAFeoAACAASURBVH5pVxRq7EHnyuvPTKv322r2xLqsEFjK3x7PWrGjSkhENpUA1sCOmhfj48MAUzQnqh7nTvxdHFVnyfVrV+M57wPgPv30AXTbzVz3iT+wuYmvQm2qzrLDr5M5QQs4S6EGaQf32aefRw2Z9xrtKYICanYIai/g0V65y6gHO2Jer5ncmAM87wmU+RUw857XNxRj6gog2kk2uIcAf9ZYoe51kZpX6l3v3LkdwHBphRIehsW60z2dSVhPk2R3Dwkw79Ma7807b9AJ4P30+cMH6fHckzSLuKI+WjsCkX1kWrv5fvz4UTjrlycupdu3bkbmd4E62f9I1ravt597pG0eFMNNygkMkElRvgxIt82OQFcRlm6C1+IBmXNN3I9jH5mxqqbe52t2Jwc2rK0mQ+XUiHhBBnhnv4oIU3k9T/lq3p8JbjUCPBzqZW2VyvHOAtlYv/VgV009LN57zjU+d83x+XwQiQ25XysJFjpIvPv2BzxLhHAawDbbCinUL/8KTy9sxet8FZvkXPHLuu26nkFh0bzOMb+u954CrPQXjvYzkaavii2KTdDnlf0QYmDBR8lUde2INknhoWBHZMAaVOAAq35b0pbFYZ0jeTfItZrH1P1to/5rhvWQhNkxYC/qV3lDG3Yi6rEVAvY4+Pjbq/skc2ZgQMxj0ggiBWs5B3B8NG0RoMq9cJsim2rdOQAwWAlGL7TTBjByoMzrDztC0Eq18MgMmzElkGVJQSvPyqBWG8xNslvMTfumInpo3SlqsAJNAauit9aqbmNfjsEp9n9VTGkc29SNANTOFvfl3BYLaW8Yi1y/Sy0q5YHWrBr88jr3GIdDShTHYIGOD06A3dTCyL2+rRwQg8goWSQg9qf/9p+mH/3gG65h/Qd/97vHb3zwX6TJawJWi5RzWt5+o88iImbkIxfvRsYVumgLALJsaDbJPYA3/YwHun24nNa3iUZAeW2mWLSTDOgQilOjGOCjrqM0u7maZpc2yeopscwDJIrRA812dKCXRrk9ZDI9vucm48rArvC9SCZyk3N0SIGKXQ/Qp5Sva3nzKI3tdqZbnQNphHOoMGyhsYAV3a+0zia+TCH0IlzuedrqzBHNXOZhHhJBcWL0AKQVJOiAetzKTO3hpifI5I6SMm+BF27sR/De2k4Ukmzq3tBo2pbnHnCeiAZCBr3IQR/Sz2YVpd89VAOPiYjuE8XZW91GiApqMUY+AKu1ZvzrNRrNDdUwoo57fO8weWbJ9n7yhALvpf305vWb6frlASanTs6JeqZnLa5aFduJWtaRgVGyrDdS363+NLs1S+ZlgfY2ZGKImJpdXSVDc8Amu09294sHc+nRFyupq6kv3btzM7WjDPzJ/c/T7NQSkx0Z/GGiPaiLbaEq9myPZuejE2kS2f6REYA8tAEn8c233rvQhjkvpEUpAlOn5/qBembn6zKCvzrOf14jUDbkcBMqQJKdFzcS1qwCCKGkF/tF3igqZ9/PxCZWgZL6yDUyBPy9ZJ3y53I5QeCnCqCcfDxTINx0befiZmY0VBqhNV46dItszB5Hh9WM6BZOsBFWs6e+190sNuWKnpcNW1HlzFHk+tdXAaz1zzRAUcCUPB7PfVfnvwjQngVWDUqnx6ocwPPA89mZ+jIgG2A1xt49qOZZVk7sqYRFAZoBkjIAC08hnl/tuwJnjfkj8Iw6owJWc2FM1DRVAMRjBODzVZ9XfDjX4wlAM2AFVFlbGkHd6FTesHcFcJYetBH0Dcc2i4tkp8wsQr7XQpOLcQ6geALQc9mhGV1FEHPZjuf2WrZsq8AeK00sRPqiKXzV6iYuOYPMLNiVc9EBbKMWqzjSlWCTNM4AmmXs8tOLc8cPJZuaxUDycXMdX65ZzGsv9/ysxrd6YDmDenbu5eergxeZFf5uYKe1EgiJTKstU3RIDahXzAKBemQgIttK2ztouPYatH2DAdtmWlaozn/r9m32dKh0HGcPVdAdwNgzHMGbN66SmSALwvP98ssp+qPSlgI/Z4h6LuvAV1fWIws5MDAY63kfXydoiFyn7DIBoPWpPkvBQQjHRJaXjAaf95q7BKB8JgRfALijo2PhLJpJlV4d1FOeQx8qpX10JJicGIsAsbQ/lULX1QNRzRQH1TIedZG6yKY8ejzFNa4Ddge4B/wQ6m0/ePd9Ou2NpN/7gz+g3AkRprFBwCW9GXFYd3BYBacKRAm+VTfu6+2jlnaJ+1wLh3YXX8va2GGUS5cIfG8hItOLn/PWW/d4b0+04VNzY4LP2nonAwWfjawzxZvw+Jl7jkOokBI48LUj5mKUZfGcsv2t1bNm4xo2vKzps7ahzsY4Zc9d5qdNZMPMvCjTWv6WNZQq2xLU5BMrFffyCl/5WNlWleCOv3ejEP3hB9/CJ+2MzF8w9eNaXwWElpuq271XuJjqLeGfB3DK7A/XonOxHux99aN9Pe+sA1YpwSbBYo5Xpjpowc6CaEOV+6jGWtc+Orb+FxGPvL+HAJEJIdZrM4k2bWHYXo8b0ZQsUhqBQycJc28PPLAlQwmwaulgnEN7HBR9FL6xIfuRZUXQDsC6COV/nQzrURMBLsBhrG3HkvUTQoe832CZCsAR5MQ4hsiS9ivGXX/C43ln+VlaN2+mNhijBjjBFF29ZFtZZxmwwuaQ6Uom9ci+sCTdjumz2tZG4s7aVxWIScJtsw4NGLWDMTZIBPaPkETr6Q/Ga9x3pboctOJgoRywvkmSkYXymvf8HbGl1HUAK+Naujx4FVqxDAnfL3MCW0dW2etcmJtL3/+D/zf98M9+/+uZDF/xKE3/7d/77vFbH/4tsnRvxEQIkQZu8NCBBthZqRM1rVy0dRcdnTnrF5UuvNdBkLO9Dx12ZWc+za+ifEtRM0ze1E7oop9B76dm5BmTYg2DuEmaPR0A9igK7uX1PtKZZhNbAcLNDI4blNGJXUDrIs16H8wvIRi0xXuopY2NgofPgxMFHm8StdxoTbetyUR4oJOUZjMPVg27RTbtWcSEZgGrM2sUD2+RrSVy0A741PDan2hohLrYDmjCyM3PMjGPFrfSnS6A3CXAohENztcZQk7QmWlTszdwKW3DD983wusGbQDYxq0k4Pd3AIUA1sPVNeSwUW3cgkbExJIqIA3H6AqHC8EqQbXL71A6DcZ9j8mxzCS6P7ucHpBlHUOo6Vtv3WRsXExZ8CEc44hAaxizuXf6m/Dv6RgiysqEe+9yWmvbSrPQgQOwkvFd21TUydYUe9Efagbp7Z/+bCptzB+kO1dupCu0uJlamkUt9AEtdthcdI6gEvRRf3vn8mR64/aVGKdj1Y0Zexf/3ffOz7CWOajQi5u+C7o4/3EHlUG6CDR8xTn8q4/9ZzgCZ1UQC4iqq4QWgFne63tKtDnchsqZL3OzzM8TkOvGaP1VpspGxWPeL2OzmCIzagZWcPrZ/U8r5zz/XkpXgm3ACaxDLY6412VwsA6+BQcl+l2/xvq6ObuGyu+vkmE9F5RWa/Jc0BoxwdOZ1gJMz76/XEe9zrFMybPBgvNer0/fho2I/T0gdfz5rFN6FhgXZyhn/So6awQrTsCqx3lWr5czoFFlOxqZ8grAZ6eogKgccY6MZZXRs/YngGqVCTTyrShgtAkJ+KlDVdGrJWBFhiAH7aLMhr/vW1McNOKTVit1SnWA12oi5Z9j0gbY1Ykw25idtEwR3uf6VrbXAK3roR5sFs1ASYYHXFHVQ7S0rIn7qdF+rV0uX45niClVmeR4BpU3b8A1f52A1hIUcK9yLrsu8mtVJrbK1pa1Ve7T+8rUxXw899o8v3JrlA72IoFggw5sUVEFDqX5CrzyMXlGOFo//enHUTsqgI3PEFx3r5+YnIjMSTAZ+G+NTgber7TYS9R/9ZNV3eczW/gMWU24LVT0V9HVsKa0h3KgLtrq2W/VOaAS8AT7o1lYlYNHALjeh6BwEQA4T1lO7H3cyzjaEPuUAXncLkqPzK5+9tl9sidQEqEndnNcqf/Xrk3ijB6mGzCczMAIJhWJefDgafRX7SfTKWCVFxwUaGvYoOs9fPyUthjDaQDwPDE8BlAaSP/yj/6Q+UCGmcxtzsSju8Ec0DbNQnN0rMfGxiJ7PIf6sbS/FsrAbK1jltw6XEWf/O4INeKxEIvaQ4Bmhyzrm2/eC00RF6Zh9E2u01pbEwBmmRy/Y/RLcpshvZXcx72ss5JlPA0qK6r8ORjtIsBatx0v+rkBUGsByzpojTBhIKccSIqvKsP6IuBbzlmVjeePxTkMSkFHB0C89+5HkfETVJV186rX/VXeF/sLc7+IVLrWnHtFMf5V7uernPdln6kD1hnLWSJwldkwkRirbEqAOEFkZRuLIrh0DQGrdjnTgTPLpMn+q+rtYH8j82rgL47tcwg6KMCP+VepXO/gCytQ55ySlRVtdRQblTYsnZbzdHC8/fXDNPN4HlbDFJhig/NlwCrzMos9VWV7MjqCVWiAwNNlQbJm1kCYgMxXjb8beBXsdrOeuwhoqBEkDVlabhetacLWsSYNBnWqj9NMIOpAmq/BR5ms5dmCOVhnoTTMMeztbB3q+DC9VC1q9W4EtgbyALfaQ/cb+88eWvtvthnMsXVIy6zhJhgc19Pl3ktpYwXhW+yngcD2jty9xVKIhenZ9G9+//9OP/6m29pkwPq9NE7j49hkeBi5T6oTyaa2CAvx8DrJOrbTq6cJNSnrGUJyOTZwBg6jtnu4CWBdBCw9xXjRx0+VWjaQDluwsFA7Aahd1ppiFPupu+i1JiTUcI3Cmm3kWGYT5QIw4fZ4OILOL4l4Li2s8nkiVgC4Dr6PFC/y/dtENVfoIwo9987YMA+8NW3D0Z6nNvbpGjWYa4dpHbWro2Nk3eGnD2Pwx3nfENncbmpKVdfa3t8CEC+nJ49n0tqTpXSNaNi3b0ygEGyNKBum18MsPGBS7PeOpW0k7bd5gNEaxyXmNTOdDwCsm2RTtlHjPSa6q3PgJB2mtqWHqIlRc/eaNiPGUno04dy3olAqFG8zplPQiT95NBdg99tv3GMTgiaABHOuMckiHkE60qC6GKuF3t7czUS9nK69czW1XmlLT1fh3aM+uI9TbfDAep5dNhkpSpt8/9WnT9NjsqwjnePpTXq5HjG/f/rx52lzeR+Q3JdGGaOJsX76usHrt+m4vGhO1mVjYihL42+8da5tKgbJDKtGUrGK09mqfO2/AqwvM+2/+vtFI1DmT5lDDaBSgSs/lym9J0qXzsESZS503+JYSOcx6+CX7zM7WubsAeyE6ZmnWWKezcYs2+NHj2PdZXW9HOCzdsaIZKY8ZrAS+YPiHBltzWzB+ExQnGoZuAKo646EP+sAn5chLtde/n0ZYK0Hihpgk+uo9w0t4Ojse3O7muczseW1AlLrn6s/u1cFrHFdtQ/mwNzLAWv5SIN5ItCypVUFLKs8Tn6+kcipaIpVRqeSGIpxLkq+ZU6Fw2oZR5XBNEEStaFBSwOwcsVu5oJVhTA6on4q30V2mDJ0FZ4aoPA31WoN5ilqYxAx5mtkDXM2/XQwIBKfp16LNpn8J51OwGqpjIEQM11Osl1LPwCsKsDvMq8zICWkGsDBOcj4MK8FkkLZcNzcXtyLTFF6PUFbdH/Kmeag+9bokZliFy5+/M0TlAxrgFUDqgWscvwQRrI2snKi7WtazlMo1dJco+ZKx5Pxie4DjiuOpFRZsxJmPQRq0uR8xoND/WQ++4LRo6Op8NiCAW7ordaOZcGiQWiv19MiDnJkYrmeDoPf7GX2LtWj3MPPuAL4dLq18fo8AE5H78rk1bRJ6VIrDuAKir5d1qByHdqLdYDm1ZvXEDuaw8nEYcRuKFRiu4s5shEGqnytEzDaS4Z2iGs1kOtsGKKUyAzH06dTcb3e9wAssxEEWLoQRRkf7UsDgzi0UBQFw4sEmS2/mrh8KfUPDfBcqSlbsFYOHY+eAdSI12Bm4btwD3eu3kwDvSMEpucQsFwki0JtM3+PFndVHeAqwewBWudYWzvPWM2jKLxLz8hjqIb7aG8E/4v5WeXfEY2kHAofb5CSoEuXRqNXrGMvNXiRILtjb6bZdjyHlHNZFxxBfhxlM0bazQjSBJU9Z7/MQPt1uoQg28VYP2fKK8o6fy7zWgOgdbtz3s/n+R7xmqY6lkYFVEum9TUAa6nPDcBiEIxshuNosufqlVsIXt2LfaTc3+nrK9YrPLqX3cYr/92xcl0WoFoCaK98gK/5jecB1tBeyGYp/2vQqtKqCbvWsKP8MeoLKsAqqI2AVKYD2xbHevKwZdrIzFevAhAEB6k5zTZKcTNosNo9fHEFYAOwKibI2jzAGddf7uT3QxI4s48WWCNT4JFVzhV84RB18jkW9ophSQGrpQLeQRYyy1R5d3tLNsLvMB0LSO4kmzowjBBrzyDppg7afyriZo0sNs+1oz4BNkHxJKn8cHcAtdx+1bYr6LxkiG3PEoKwHEMNoPa+pnQVKn8rGdZdAlBt7DWWQlRVIAHao1yEebhHsEzK/9b+Bm11OmBlwMRASPYAqnHsXfwnQ0LK8DH3vUvi6wd/+Lvp33//G6YEC1jvvf+3ooY1omGVVDPuEgsZsJqGI/o4cb0ntfSRIqcn0Q701SMov2YNdQz3MVI7BwBWevUsrE2ntXU2B6glRg4cbP/rbe9NY71DZA8H0wDRyk7AalQfOAflZANsD4yWAowPsCCr1F3MAjqnECMyc9mMrHJX2wHRTiYlGdZdhYSg1Bwsory315VujwMyJ3pQtN0E5C4SJbCGhzQ7tQSD1JeMYehHRvqjma6U4mcYIwUJpFGtQXuZnVlIM1CCelDF+tbkpXSL2tQe29Q4G3mABxpzMpnbgyNpi03JqRmQkdqMI1SOfaCbyM3vIiJ1bM9Zpyo318d7h2yPE5QxHRxlqQOTx/qTa87bo9fpApShz4hkzD5dSXcvXU93Ac7MuexYhvHzu4oAyp4JpwHnBdr1QNdQunJ7Mg2/M5xmaXEzR7uaIzKrh9zfIZMbt4FaGajKLKoHT+bTxz8nyrrVkd658yaCDrTFcQNcOkAWfzwN3xhI+2ycx2yIXrfTt5XztoO424gydbMpvuhLEFDowKW1TGxClTPnz99UlO9rtsG/OtwvcQTOo3oFXTOCHjrhuS+o0UfrwgSVJ/WnWRzIthTSb2314ordZ7N6iFiKdsf36nwKTMtmqlPpzzkbmuv6/Iq6OYx9yQydzRQVFcyon9HhrzJK0UrCzVCnv3KIGnU51Too6+IsGC+gvGTZ6muoDhBfBbCW9zcydtUY1gFSPet16vi1TGO5hvK5kzrNytGsrfGza/7s72fB7HOAtZGrbBAIG7OtOJn1jGw4aKrCIyQhA0anpE6JrSqMKwcp01azo5RpvtGqJWh0uR7aCPoRGSkdGmlbHtP50ACs2ETnX6sZDIBrUIIrERH3jJhjHKyFiWxrky6chy4Muq/vE93et0yDayxOfIx/fEesI9vLyBbkMEiAba9exz+ClznDIFDWKbJ+0Mi/e5qAal6BLp2zGItc6ynICAIqv/ua9yUgPCQDKGDd8boAK2YrFAzMAlueN/e0LsDagGu4NfHnzAISAAc4NgsRNbMK9RDM1Tl0n1KggvcEHY11l9dZzoRI4zOOMzpKdpFA5w57oZk66ye7yKRmkR8cSrUnAKLe79DwQAAhKa1bCB8JLDvIYJo1VNH30aNHITRkveXM3Gwcqx+Aa6ZUp08ApVhJKG7icNqOQrkS68m8jn6otnPTCxyLPof0OJRK57MeGsTRpJ5sZWOFY/eEMFNQfLE1a2Qo2wHE9ox3Vgmme1AD9dt7DOotx+lA0GSNtjcyu0bN8AJYbTXV2X6U3rp3PQCrBXU5Q6nf0Jp6oQx7vDXFIqm17cC30Sk/wGfr9DkyJ25cvk6G9jagEnYaAow6tgL3cJ6Zz2ZZbIURlETGU4ViQaslj8voaKQjbBV+m8qk0Q6JB6xoZgkomAkOwSv8vl3GXBXRdsqorNldAwibhRIrtAEgxkYn08jwSACEHHSgJg8ArQ12EURNMteVgzpl9Zcg1ZlSjmrlnwdYX7YFXeRrnADUKihX8GoBrtWBy/teFGw3e+zcjjhbKTMwu2YdJuD15vW7+Fk34l5josfXSUAu//71Adb6XuLcdH6bQPgm/a46YJUSnMspZEzk4JcaAX6FPaxYnQWwamvCcEbKMrdyE6hGvamlAqGaXgJ/OVgYZQ7xOdpZ4pPmDC0gDFt3aF0oc9kMoplebVMr8/gZ2cxdgjYmaZ7x7/wUWGJ5loQczAxYhm2s7S7whEm8A/zjA4JHAlGDXlJoGwEHTqv9jPPrv8c3KcCoUe+MMoNOAlKKQ1mvql1zWrSYFGqnSShj0oa/rf0yIKZIkgz1yJRa7oCtaoVRarlBG1lY+y63YDKuwIQgJBr3oYqwPVeD0cnxpENvQwnWrroGrWc9aqadDcKxA7JI2nojqNJOmebxfhMtt8RGdDGBVbGBSvBP/v0fpp//6PsvW26/1L9DCf4bx28IWCfv5uxqto98MxmOelPn8SXqGIfTW98eS83DB+n+1Bdp+gl0lw0MviVYjKKCPpt761CRFvm27mE1Iho+hCYMoBGAvvahNNF7PV0Zv4oUO5HEboUStpgc1DXQmOaQDOguHO5tlIHXmFTzgNVl0tNmLHvhWbeuPUpdu4tppA/DB4jb4rXljdW0Mofi13Jbut5/Jd19+3o67HuWPoPKcwgFeBhw3A8lRjGmTgyoG4mTUuMbzij/CeDktM+THX34xaO083Q53SPL+Bt3J4lUAtQAx8csjn17HDX1p53+4bTFBhrZYIEgin87AOpt61ahE6nqlbPUris2EhblKGJN3UaPFXMywyqdIepYc9uafd6nONIaE/4hkeBPv2Rzbe1P79+5mUYA6DnpnDf2YtiyM5/DSS2IVnXTO+ny5GSaRHxpt2+H+hboitCT6I6M6BSKxAD0bTLPm1Kll9bSJx/PppWpw3Rz9Eb6jXfeTJNESLu4/kFqWPcmOtIsEVVbNzluOm4+6RbqgRiJ1Dw0+cJJ6aZqJkEjUYzk2Y3mlzqrf3Xwr2UEGpmmr+VoJwcpAKGKa9c279MR6AJYN8kWlfc6j3QMc6/JvM4WaONUxE1cEp988kljnWQQcwIac+auCpjUsnohrV8Zv0b2tAbqzmY6Y/VF1DTXCVUII7sdDWCKm87ayc7xSfYgR1tP6Lb193usUmdUQGF9+M9mMv39VQBrXG9j48xVmmHma68VMPs89fd0NvYUTVUr5u3Hv3XIma+6HP+so3T23urAs/G5KhMdY3rm0A3AWjtHxA8FYtZuCpbM7lXALJNbvZ7KiWk8JyN/uV2P9YW72EdtVk8fAVreow0TvPYQ7Y5jBqXKFgPURuJImPnzyzYpqr6WdkDHUXulrdfRQJQH52QA0R1/P7DmieNETZFAyXrZKmNgTdKJIBE7VPhpuYbWTKUgotEGQtsf+VuU7HGiJsYvBS3TvrtT8zPpEbRUQaRKtWvsUUETZJ/J9DUCj5TGdIVKLM6ZgJXAjbWfgtZNIvYyBsyWCTZaqt7g+dlkpJ9rdau2SLyUM9C5e4D1Ue6FOldev+UhgnvnjmNqYMh/DSq0s8f09fdG5rOfvqW5dYWsIERFuF+VdQ0qmXHQq1uGEWWA4Natm1BX8R04xg51q0+ePCUbiQo+nx0fHw9QPAMg1Kn0Pd6z9FydRYGgYFdHV2d+cXGJc3eFvzB55Ur4QQJdM6BmXcxS+tz6AbOeU3reYbQNyhQ9qcG7OISCw06us425YXbDrOMmwWxHR4e2C4DryluDTWUWxH6L/dCSdSK911GymGOwm4YB4/3QcqUsh9qxTifMsh3HjmczPQWQhobbzjX2QB0eh97bAsjsQYDyNuDoKW1tVjYW8VvQ/2B87c+rFJfj4MLfZ3PPdcA4sozP9vYhAHqLcaUmF19mA0EoqYs61WZibKcRNXoGZ3ge+hIK3NhucJ4x8ljOu16Ya7LxBCI93YPx/M0Suwxu3rnCeFk7KBUzZ9KD2l4FxYs9Or0vVHYkT7wGrC02om4bX/bzWRv0nE1y3mkX4n8Vem3YidNHf+6zSmlGbbhMgkoHIYxWDiw1w9B7j/riAfzHfOhi0Ir1Lmc+Oe/L7ue8v9eBamEK5Yx2tl2uw2/q6yxgzUmNWla9wu95f8llD9EztKphDdGlGDyAmKV60UO5ql0VvJbSimCqmDHNYxyBvhBcw44CMves4SRwkvBng2LP+6MmlbXUAfvTLGMwNihfnHo4g7ruDAmqTdrf2I5GYAui4f3NMj5Yw9Z+b9Pxw30+Zk8WHggRpWzK8u/WsRt86yYrGtwVbRDPo50gm+vQbGmLgU+zqjBRDVgJzC19UEw2tAEAt3Ya2cOWaJOlDrfS4nKeQFjbQCu15QS/OF4Hwk3b6PZoy5sIIqlgvocuzRolDnvY1T2YpduHCOOCt2R2WL7ofpbLFkjqkexbo0TSRNYe4rBb24sILv3z9Fc//nff1PSJ8wJYf/P43gcA1ok7GaxKh4iJw0I7Auw9G0VRdiy9952J1HutOT1anU5/9cn9tLtI43nTxyxQM6wb1s6QWd0ArB4wGTTee0yOZmpYbYjb1z6WJjrfTm/ceju9/Z2rqW3kKD1ZWk7TS0Qmj3tRuO1JG9B9lylsXrI/KoD1GQJJbQgOjCDiNLIzk/oRdOpXDKlVoSIU7BAVmKXf68qTw3SpaTL9ze9+kK59azg9Wn+UNhbWSeuz0fHQt9cwzs/sIysNmQ06KnrMxmTiidnaVcCvtSDTHz9O4/Qf+ltEOa+O8eCtl+WcmwDW5Wfdab0VVWA2tqNmnBs2on0UgQ9QHrMexVR7CEzo6PJtFLidiToiXYaoipxwy5pyHzkXZHaepEPvMtk3mRjTRDw/gTe/vXqQ3rt5Pd1Evctm31HrVKUEwulqBCRdnGZvu9MYKl/X37uRem/3QLmUTwAAIABJREFUp8fzT9Me0ZEmJxvjpPjBARvsInTtefqufvnlUnry5WbqPxrgXt9N33vzdhpnQR5B+Z7pOE7z2Awjp27qKhzrMDSRkW6VmzBw5cJJ673rKAhYS9/HEkU/m0H6Rmf+X6OTnwWGJbP2qpdYf3/5uf5vMdqx4AVwUQeSAYbnrgOmcs6S/fD3+vvPBW61Y5bN0c8VYHMqQp3L+uLLY33++efZEFXH0Bm1zqz87qbma3VKr05hmVtxPbGOT4QsLgqOFDz1MiD+VYMrL4r+l79V7P6TQOw5IK/uDJ0HUMt4xb+Oc3WM+vnP/nwKrIbjdz4luBw7gHCV/cq1rGcAb+2cpWazfl1nfy7P/CJQW5/rYRdjXnp/VV2bUTvtas0JiUh8TKTsSIdjYhYROxUArwKtBxVoNeuXgwtmwTPdzLpT7VwAJAJtQe3EIRkbHa3A6X4aJqPmsW3YbuZ8X3V3bRw2XSfD82wAQAz+9/X1hRrrOoqtgmfbnQgpJxDa8TkZANwh4OK3AhhmWQU+OjNes+cRIFoaU2i1kY3kv6h5DcGhLEQS7VzYd8xUXR67FHWOQ2S6tnCePv7s47TE/ZhtjSESuJK19BrMFE5OXg76qyJCZjYErIuLi4xJKwALwUPV7gWwvD4+PgozqT8AlbWVIUZTZSsCoMsK5uZ7CczukVHd5PgbBJkUP9rdBtxzX6OMp1k4wa7quK5pM6Nmw+0TOo6ITwvOoKI/Ze0fC2YBzDkwhTZ/1OGxV+qE8Z+1oMNQ6wTjU1NT2A32Y/Y5aagCVh3RFYKzAjwzeWYVdNhtSyP49XOhZltllsehuw4DEA+rLLpZFMdCMGpm1HvsI5AxyH1aT/rw0ZcReHIeKaTkvuxzXQfgmaWOMRFwAha7uihLAujK9HCcnNlLiytkcwG07PlL6E74t8lJ61fR+GCcxyjNGeX+hgG9Zn+brbFiLKRU72xbv8o483wd534Af7tzlOD1d37tN6K3+yef/4xn+wxQyTMLDJAz9N6fmddolWEAhTHVT9PfbsH5VfPCsVlehtUWglMDsf597xbj8ZTAgGCzj/voIvMsBVuwmrHHPoFzWFow0awf1A9c4TiC3GZYWxH8iBrFXFcZdMyqbjlDl5PI1IV2vNov6jajbm9elkV8GXANO1OARu0k9c89dw4YeIV7mUNjVeaHMdAuOL79lJN98MFH+MzVnTJgWYVesFuyqwWwlt/rgPbsHb/e70Xfoc56e70j/GLvPgtYc/1+zoTmEQmDn30TgX6IJ1U1/s6MGJoAKSE2JCBss91lqeMPum6uibVm2N0iMx39iGCPoA32clfxMQAbyCUnu72ESsBJVgVhumAa7CK69PD+U2pYpxE9IrA0YMDsOGyqFRgGIQ8RXpPNsVf1Io4RcqsKgCqzqmKRRILKNWSgL99ns1oxUvNpJ9nbBWsD2xudRAh8hqAeO0cExADV0ZmF67f3tOt/D7sJxsROdCGW2kvCbTU19TXTA3gkhGwFtoqgWTbgviHwPQCwLi9glxWcS4wBrTh7RwfSGIrnz7C7pGrDjoCUgjkhs10gL3hfoszhj//V/5V+9O//xS82CX7BTwdgNcM6fhnAqjcVSY4q1HEE2j8coEfpSHrrPfp9vsNG3LaRfvzpX6W5h9R5CCql1FEfacTNKIN0k6DtYFAPD1qIEg6yQYxA6W1Ng03X0o1b99Ld37yVDsc70xdk9B5vprShYeOUuxh2FXN3NfbS/DhuF+1ZRqAhj1GP0UUWtxkwbDuYAx7YAUZ3hckzPcMGttGbvv32O+nX/97dtDW4gvLtz9MBg75LcgZNJR4BkQ02xjaiB0a0pbRkh0hnFwU9MoozCzPpi59/mdL0evrejWvpndvwwUmzb7AnT7PxLqCgtUmqvY8s5BYU6EXouy30kO3H6WmrHKq682/0tpWT9LKwhvtQJKa3kT2bHORQQNQB4vz70hRwXHZVNeZ+HgC2H0MLvj48Tpb1MqC5PI9K8aWR0alikS4O7m+gczBdAeROfngjLR+vQxNYop6WyC/BhL2tPCEXtuDkszlOTa+lB1/w+kJK71y6lf7LX/8QxUQoz7QemlYJkIVv/c0B4lcHOC3HRMt1HTqYIz1X33zhtNMxkhKVa4Z0IKA4RP1ANsZfFRD8gnP9r+XH6+CpDuzqWSzHsDjkZfxK3aNjWUR6CvgsQLQOHgPwheN3uoa4PIu6wx8bxikK62llXc9dmsXnLSQb5dIrtFy7VFyd0nJsHeL5eVTEzXjGZnU6bVZ+L/dmisvzRH3JGWBdB97nz6l8ny/7etl7GkCzFnGvH/P05/P5XgRcTz578fW9CmCtnyfXE54+70sBaxWwKD1YnwO0dcBqwKx6fzlPeX/997xXR0rwwnX+ovF+ftyyG1PE5vK2lIXf6nO8YpI1sndu0o6h9ZvR/oSdNxwXgyI14C3VqgfhC2mhRq8FUs7hEbKU/WStnKc65sPU+gkareszS2YQ1DYC1osYbZcyuUbgUnsnaHSsFK/ZJxumsI0AVoB2xHVdAkgJes0IGimPYIO+LqtIZopbcEThAVQea5fzlbVlVrIb8NGLkIvXKyiyFrYH4HCH3ptz2HUDr0tQM+8/+BLKWHsIAAncBNKCNcdK58XfpW0uLs1D5VxPPQjquO6iHhQAI3B3DG2xUjKjAk/FEXXI99mnon8pe9g21FCv0ayizqfiRbM4OAJI45sK/RgEUJhIwBJCVXwbeDrk/gSYCg+ZEW/BWTMjZ6bb7OQOze59btoLx0MKq9lOp8LE5YmgWHsdKwAsFX3NKPTy7ASK3o9g0KBEZEEp/REk+boAWiBmmxavWeBg25YDAJbn7qE/Yhvv9bmvrUvBpY4Un6SP14eHBqn5GiDLORVgtp/xN2js2OmAGyCxp6nv99ovA4RzT/aWmF/Ol8haElCPemTGQrsobbyTv1kz6nzoBxz3ARhHqMPFt8U5tX5WaiNUY/wrz7Om6jjjLmurx7kKKLpKj3Wz5V8+/oz3oNjPnImqYZ15Bi7aM4UXRIaYl83cNwO4dHClgh8iluTcMnDoM7Idj98qBhtEWSHRsAbdvJs9fg/aoXRrl7yZ1evXLwdVW5bZwvxyUJ+DUcKYX79+FZCNpkbFOIn5yPgIJDJjJn/ZzuNV7XK8/wI7fz5w9Y4zCHwRcA2gUWHHi4Dqqc8/B1jzvbhOpaqGWA/jfGl8Mr395rsBSE4Ccie02EYkMxzxgF6NcfkqP5R9sjyDs/WsZ/fRr3KOV/3Mc4BVOngED6uQZwQJqhIcg5EyOMJPyDWjOXGZx6WJAJ/slnaEiVpBblHPmotXKwiTa2P9iuCDgnMGLgGs0d6F7CLFnpEpFSi6pgx6G8RTv8ca5D0SXTNoyiwtk2F9hugSiasI+miyAcrtZEH3sRf7KgQXfynTBGKd2Ru2vhdG0Cc8fu+RNYc96KVMcZTAm3TcpkOCOKG8TQJKKjDBI4XVtJGhAWDbNEsAwAp7MidYb/0wa7pgRaxaponGkOriXdgVyzG1D9q+Q6jNiqIFu4IvOxWsbaMLNNAZe92R1GHmqLo8JtWGCU5axhnsGAavk4ztyvxC+pf/9P9IP/j+P3vVx/1LeV/TP4QSfO99RJekBMcKy9/RygHD1WIdaHN/un51JL3xITc3sJd+9vgTgN0XaWduncFQ0pmN05vTUTCKwRPd3LOHEHUmvaPpvffeiCLivV2yhUgnD7w7Ce20K80xL5ZA72YX2TJkXqvTxTHYpKGxtgO02qHqdk8/Tf2kpts11oC6fWgl+xoAZgBbPAq7PJAVIq7dl9Lf+N7baeSjrvQfv/xxmiZTebiBQ7+dJaLdGNv5jqymqmHMmyhE5zr2FKvYWALEPUwrn82md+B0v3nrcjog67jB5Nnhwa0BsBcXafrNZt/V30FTYcQV6JM2Qta2343dnmQcPdoDVdmJEBxgMgzy916irFJ7igBHRJh43wHv2bWeCaO+xSY3Qx3sZ4/mAYft6dffuo7zlB2qKgBVRaHywgj/MBYzymOIT126dCXd/Nbd1DTWRONwsqw6HoB8aZRHXN/W4UZaoH5gdgHA+mg5zTzYSCMtw+lvfPB+eufDm+mAvrdLNEx/RhRHgaVNHIaIzFuIzobaDQifeOejcydjMX5u8oV6kusLc9F5+XpZhuuXMtP/mh+0jEmANebFCbivDKCvN7JIJaMUEnTZES+gNtZwpqm5OeUC+rw5R6/QKnMVhvzMRr9G/8/cDzQMQBiCTKubDYejiGYYTdwgqphBQ85w+nbBaQGbObKYX4/3xMYkBb4CDhwvaJhVM/qz1xLXUN1bHYif58iczKcXg9TXAUtfdbq8Clh94XVUz6qcP8a4bLw10Fh/fgWwnn2m5Tz1f+u03wCdzoMKzJ0HWn3NpZtjZP5QOYi+rt05A5brIYL8t/LKeSA228tyg+VY5Xln3Jtl9b0G6wcraxcj0nCAeE/UwnE+wY4R4Twvta/hi+R/A8CakcyOknWB7gm57pSNnM9aXzk8JKvF+kbblGTn2eCjLc6cr1vYRHuUNREA3IssJKUr2EgBoOBOcQsj9auUdwiKVHsVDG/yPUi2ttOallyKFWtCcSdrS7fZ33JLm0yzdg+5cu1KAMLo74fDa3YvZ6Sgg6kFwbdw3H7eU1Djv3z6gORAM2yn9bzXcI8CQb+8n1WAl07aEKDLzKwZ1EdPHkevv2HqDf1SXMjx035IBY1nKKBwr4kfrXVlP2HfkjJa1vgKgNHzKQJkptRxdR/QGYoWCfzNTJx7wq1bt+IerFUVgEr7laZnCxafj89BwKqSp3ZJsC7IdN/2WfglVW6/qoXNdo66UoCUYMvxGoci7bkEtWZitG2L1JsqeiRFLoC7GVXux+sK0RacVV83mGFQux2wZzZdJd3c17UrxI8MNiwt2OucgFrUzuHz4AjG+orOAvneBbqd+A+j0O4sI7JdR9B/+W9wcDhEhxRpEkjbuq9NQB+CK+pvdHKOJeofr4b67vilIepGt/CjyFR2kM2WWh7NP7kP6MNtPIhR7m2IUqhlVJCXEF/cIZNkVt9iHgMXeQEz/apWOq4NwZQgMZcdKWIj40BlUuZcsBJydwYzSfk5ME900DmQdPMl7nETh9kssq15rNETJO/TI9bsVzAXEAKzjaDj5JowIOP4KqAVSuqVKFj02KzsUsMGxg8XA7eLAOt5NjyrE2ebVI9BlgDYqWBhRREutqZ+vOfALgOZbXXeO4vNzicxqOx+l4HpTTpyXLlyLeomsxBTlebLV1X79ve6RT3vjl7+Wrm3ch/1djcv//TX9446YFUlWECX7WsGrI2gNGPWZm/qAK25S0kZh9irnMoB6jJg1e6GWnDeybI/XO09MXo+D+yXPtI+4mIb2NM9AjnowMac7YIG3AzWsZRB0GbFvY/hYH0/LU2zjpZmsAGwFBF0BRBFCxxZEp1Qd7cJZhnICcAaQ1UYqv7ocU72vbLXRn9vA6+KPiGU00NdvbXw3dD5LdOw/VYHIFS2hHZGNWDZQdGDmsOZMcXdT90EGXvAHk0wQpexXy39zSieD1OqyTxjPirUFj4bGX3p/rJ+TJsewDTZpw3p4DgCq8OjMDA4Bh1UWO5RDgAcTh09bWmA4Fynystkm+emZ9Lv/e4/Tn/xJ99whvUfBiX4e2ksMqyVoypYrRa0EUCjb/097enKnQH6ke6lR7OPATpzaW8JuIj4EvgxtdEvaESJJgxtEwZrgTm2pPrVeku6celGuv32XfqiDqbDofHUew9Rn+GWtMgEWmcDCrlmvlsBjc0H1E5sL6duIr/dK/RqQp0vAQrbyGS2hlOeBY0wo4gzMcnYpPYAVmu7RJyXmtNbKAK+/3evpS/2P08//flnaX/ZJ2xps32W2LiYnMc8gCJmEGAqalT3oNesk62dTl9+/JC06l4aIILYhuEdI2U/fm0wbR7vpfufT0e22HoMFbbm4bj3PoNCxsankJT7Vd46s6NXleOkXjavvjDkNj+v+vSFc8JEERiwaUoN3mGSrQL+P5+aTytwyD+4czNdGYNWdMqxy+u3OHgSnHHZUGSGEtY/kW5/dC8N3etLT5cepXUUBsn3R1baLO4zKEIL9IydY1yfTNFG5wtAxlpLeuva3fTtb7+TeoagBEEl7mQzkfawIsUJSpUba5cLFcdi6N6L+7DmjV1eflbsFMSUyHZRqjs/+vn1Gcf/VI5UjHgB+1FnVkUZNdiOX6HDlo3H10tj8Fw3cwJmS0ZSoFnG/Ic//GE4i0bpghqHk/DgwYOgfRnJ01mOmhA2B2vc4hlV7T7KOc8qDBZqcIOqK0DGkBYRpOLo+77S/y1qaqJuKgPukjl+LhNcu5+yiRXF3LLpnoCrDKRyvU7DTTj38b8KmCwfvAgYv2he1T9zESh9EVhtuCenPalTgDXecwYk1gFr/e9n35vBZ3b8TgHXCCjkTb58l/fE7w3Aevo95wHW+vi87F7jvYK26kNlrpX6TjMSGjpra7qwm405GMGXiipcAWcFdXSwBZ3Hz3L2wjltxFw1yBBLcrNmjpa5a2bVjJFlD859M4H2mFSZcfLy5bB5ric/E2uJqLXjtoZzEPWLAE3pn2bP/IpsFI6MEevrk9eiNcA6wT/vS5GbCN5JgSR4Gpm1cNS8fxkL1CQJ8Iiwu/5dv16XdtRzrq6sphs3b9Cj83LQzVR73IFSPA3YWaD+cn5liZpF2qpRUiN4XaL9yghCg+PQX80CS6M1Ozj95EmIhIxCz40aRv6bnkGAD4fPMRJQCeRdx2XtBXVacMs1Bf0ZB83XBEwew3GUqvaUjOMggMlssw82t01h+wZ0mbXUQRfEOQ6ynQyi7kqPRu/iMtlStRYMg/h8zPDeu3ePiD/XzmcfP34cmdMeMgp+rXOvHt/z+IwEvQMq+AOOvN/C4DCQoOMo2JcKuIuYo5/pAMBaMzs2Ts0X2UPFqXwa24BOGUHWMednb9APXwWgq33rsq0d7528fDXElrzOPbLlAnjtmccaHqNfO+f1XmWVHEoXZD4KRA8Ixo+NU2/KnLSe1XPm9iMo9ONvmJnVkTVosbYC/QyzdvfOHbKZ9qjnM1xzE45sE9L+SwQoWpnfCkTZqUA21/XJK+GErpFpX17HRyOT5DmyarkZ1swycEyC2l0CybEOM3g4BrRGvXRVOuKz7rQ1IaBLYaWoJa4cRIM1jk9uY+NY6Y1k8S1psIq9mF2POmn7YAr+mbPSsiPgUK2vass7CdRWgc2GPQlO8/lfrw9Yy3FOH/NsJvV1MqyR4GkA4bwP5fHLQTb/5ByMFlb40++9+0EOWET21cdRq5WplbdceNOv+IfiV9QZWn7UcXeNFEXuV7LVr3jOi95WB6yzBDlyaUa24wHrq+07Wtb4HQmdAlgd0ArMGxOy/pz1FWV+AVi1wTlAnrnpeZ+MQKuTy3I9/VGCmVvUjUcNK+q3JCPpYdwDMKN9DMtBoaLdSGbx7AC3yzARZ2ef4uujhk16zOCie4rsAvuhbpO51D5FRjXWUrXWtKyRHKhuqsJW0ZJHm297Ttt0ch+t3Id+mcHIDgJPPSTLejvQkkGHR1xgfM6SkVZ71tpVhH2lRfGmXt5PQnGHTPASAnDU96W7NwluQWl2D1IJeAtm6A4BLoOW7lOtzD3ZP1tH62nsKro3BAG7EMTdI+kXAJe9c9uyDGJWAwN2dmGAMJlPHjxMv/fP/k8owf/qF5wFv9jHcw0rlODRiVt5gKuoUtgjHs6xAhZGd0MG2qym6rxI5lPQe0BbmRZowz3QPiZwKm6j0neFTaUD0YDNy91prm0//fiTJ2nvSWv6zrd/Mx0NXktHNLIeeqMn7cO3XmAzWFPeHyN+QCSQvjCpdXkqdT99mkZR+h0h4txGfSzlonlRu+6DzgKNhQtki4fCysZJL9c1rn1hej+NtI6mX/+tN9L+jc30o89/klaniX5sMel5UK1NTm4ANeEJA8bO41B5ZIO2psMWN0tEc7/88kmae7wYEXUpOZegAI9epX71cIeaOyiNq83pnbfupJ6RjjT1CHGjZRppO8mk/Cqa4ULheqLXooaK6Ih9nQY4lhuOgLWVv1lI7eLKgFVaMA6VWVackac4HF+SZR3rG0nv3pyECpZ7U+WgTbUI4hczCL5OQ2H0wbo7R9NVNri7372RFvfnoufaAYqRrRSY64xJB1qlBc88Ea7ZebKsDxbS4hOuv/dy+s4H7+IUQVl7tp362Xi6WFTbXMsmz+kIw6HctlH7VrLxL/py83bD98trdfOWzlUASj3i94tN37/+nw5DZhyoFigthjlsay0K5zwxkm/Wphhc/1XtsnwVo79KJkEafhjkCsDoDJQMaaEA1ZuFH1cZ1jooObtRFSATEhuVwa2Dm3p2vBGVjsh9/qrXuBZgWgB1+dvZY1w8L06ik2XOl2OW85VreNmG+1UB5ItmWLmmGM/YqvJXXHX1TOrX+bLZWtynU8GcajOvz4eXAdb6e8vPZwFp+b08Wy83ttsaGC7OxEWANQBwddf18Q1l5VrsIItsncyRU1kMj2G2sjh2fE6aq+DTunudZAFRp9/sMYKAEgjznII6AZDZQbM/ZteaYaYYiBFM9UKrtD5pw3p+AWxFDVU4Scfba3UPcDMXnAhKdCylBJdaL8GeNNl9wI5COq5TS0ikXUrZbScr1ouSvlkm7b6iFeNcT1BayWBuAIIUDotgFMfp5u8d9mzVebW+TaDInjBEvaKfUbnXtaJTJngqKp86RKuAZYXzbFuzQsZriayhWa6nM1OUgKwBlhBdihrvvcjSXaI2dIiM8bo1hvzXbcaTcetir9rmOJEpNaaLQ9dL2YoZwW6i/tbrFtBngMu6Ke/XsVGlNoSbKhuRg1aU1TBO49TSbvB3weg4wOzZEeU67nGMa87KKgCi6NExIklTERQwSdhtq4chxIwYH9/n561RlR6tc20WVKfOmkgzc2brBOAeL64ZAOyaM+Mc1FWMrKBIUGn2RXEqKW67gMtlKK1OUetyW9nPvK/L1PQqhnIU7VbyvURZC46f2+300+nI0JgdtB2MFOQlugIImp0bUmTXCCo4P82ij5DpeEpJhGvIeWFQUDr0AVS+6NkqRTiEifAr8Dl2sOVjAF2zoCFkCVtt6ulM9PGcRExRX6ETSrDgz8zlAQF6tS3MEAvS92mL8catG+nerVvQTgX/9ImefUR2Br/KemOfVogn6i/kbGt4Uu4f3nEAzAxYfR7R2tDSDwOmjLtA3d+9VxlABlKthcs9MQ2sMP5xHOn4MgZMKRRRHYEbrfvwAxw/aeoLC/Mxt52boRCto1+xyBp2UtBafqn6o15ox6v3vWwfeL7/62nmV91GC1jPgtjnMqv14GINVGfl27wNhO9coV/fbsbKzODbb70bda3ST09nkCtg9rIN4xX+Xt9r62/3WZbSnDr77RUO+ZXfcgqwEmTLz6rKTJfgnQJIUbsqYCVrGjWsFUssejvzLWDVFwU4tsPw6Igsa85WO77Rc9rjmqGtAGKAVv72zJYvqpRjl5+xFjlFgE/bbh5FVlJROgJIBKWAOmnh6SqUd6j/1M4BAeP4LZTo9ZEV7aV+2xp3FdnN7hhwUmHbuW+pQUNR3nkcc8kry1en4Xff62Z/6mLtmEl1n2vD3vWwpof7RwmEYTsISnZ0s/5IFpkpFVTa1rOzm7IRGTYEV4FPJB/ALrQVHZ8cBgewhkNbjbr5bpKM3DN3xR6F7T9oSzNTZI13l9LgZBv1q5TEEABTb8h9bYB7aiEYtsp+2Yx+j9d6yHjMTU+l7/+r/yf97JsWXfqdqGElwzpxMxubEKggCs2Gbo/UJgDrAdk5DejOHhs1DoGbyjMebhsc7j4mTD+bzQhG7Arg9RqRgQGoK833htLGeFP6wf1P00//9Vx6/+ZvpL4b76YDspVjb/JgB1vSPAt5CcO6oygQ0tGt049TNwX9PbOLaXCD+h8eqK1lNClZzMioOeDSiDTzb5+FLmDd6SDqDZienmcTXW5Pv/b+G2nye0Ppk6VPaRGDUuIaUVjUiEOx2HoWFNuc9VHQzIJwExCcK6axjdO/yEZkf7VWeyYxWVoVesIer1Lb+fQhwg7zTenNa/TWemuSTOVcWiTLKi14iMmnvHz0FmNyBtuLmXrAQnNxdkO16gXI+Z52I9NEUo147nFjezpEjqvRdWbbAhPm00ezTNqUPrp9PY0jPW2LGfeaE8JJ5SbrMJu1Zfw7Wizivpregxp9PPQsTVOXu7Y8D/hGWYyDHfBsDRAsrS3Tf3Y9PUEV+RFZ1vadzvRrd99OH/7aGxSY76ceNqRhro+e4ekZm/oOkcBNrpPZwXGvX2i0vE83JgFrA9DwuaJQVwc0X9nyxcZ4IrRSB8BRhl39LYBSDFilZOk80nk2ylxFj+sRyDqgKoCvRCZ9X8l2Frpttov5WOX9udVQTNj8D9+PAZxPCMKUmgwdH6/xz/78z8KRiL2sCm7kTytjnYVuwra9APzkv51uAXD2M3WAWv9b/bilrcBZMHTR+eufzVjjtICTnyuA90VOxEUbaoxdjMEJ0Ak7EDt+Df1XYLkEAc673rPz7GVOTf3vr84EyFSl+MqqdXH/Z8f+7LXUf49hbERky8M/CXbU52IdXJZj5GFxMp2uAcuA+iTqnIFopvbWry+/fhIkCEcmgmQnNaznAd/yrGMdWgtU1fN41qCf6YDwszbASHEGx/m4/tdC5uk4nJKsPGvf6iapgVIVee86GTvpmkNkJASaOiqh6gg4MMO1SH3N2AiiRkqRcvl9OPmuSWt4rAm8cvVKesKGq10KmjzHFPwoMGRvcGmsgpacfSUT556ErTRTZ0sKxWOC7mugkXOo7Kvc/zYBQHPA9tEcJMN7SIC1A6ejQ1VhI/AEJ81mWSMqVVWH5BBnqYPAbn8nlDKCp60cv52Ltvf1GC3FenQgzKJxDGutpgiOC1I6AAAgAElEQVQ4PgbYmdVdtk0NLJ9D9odBRG3mYc/MzM6nOUBZXheIPBGh32OfciCaiY4LPm8BZLYYJ6l1KtzaLkHim5S6eeoMjcQbGBgatk5xAxCUs7oC9nXAlnWj1jb6mgI/Zg0FZSpmOp6ReWXvCmovmctMByYzyhhOTJDJDSGnzQgQ5MxtU6jyjuALzM7OhrM2OjYC0F4j62bf91bavczF3FT4yHWlGIh2TnVm7fnEhHRfa2Pb4vrWaXbv9fYCYgWL0qsdg6DkSvuGgTT1ZDoUOAcBnHP0HvXLzxj4U7yphy4F9ks1g+q9CCZVChZYeY+RTeVfMyFmheeZdwpJOTbO4yky1bKLnJcjo0MxNvoWZiEXKcMxO+5rBlauXb1OKRUsLubNPOBtaZU5rNJvBQZXl6A281zMXF4m27/CfdgSYxCQrSPvehmEdm7Awnk/gO9xiyz1TTsFXEXUkoDEFw8/hR1FT1oFaFhrpSWS46oPVTyJUEWv7E5kAP3dIq2ggbMueX6lvCQL4eSAimt9B90SwcOh7AP+NWBf7IHz3bVmcCMyZlIgbQkoAwDQ6vGzn5BtVuyZp0BftkX52s4LeJ3YtVPvqPUMru8L54PN8zO39QBpuYaScS329hSYjbT16a/zjpHfIdMF2jeZvfff/yhYf9RrMZ4VawRAYrtIn8/pzOtzp/jKL/iMC0srwF7lD9Vted1P+sonqn3wNGA1w1qNRkRE876g72wQKbaeSnyo7PehkivzK+i0sECk0bO2Xd85w8+I8Z7CtdK395djQSi+fdSwKtrG+j6qwGqbYmiwNjpbDAySfUX116CYZYlmtTaX8zp3HR2SyDkSI7k6XAfuD6oYy07jelQuVzU49A5s6+U+6D0W/zOyrBmwhhI8n3Mfi/XEiuzp66Tc4DL0fkoWwBPPELVVwTu1ZZVfp8SOPeOtZ8dWdfOeoA0TwFIxfHp9Ok3evAQIHUodYJwWmTysffFaM8ybdoX9MIuzM6tpAQXxziECZgDkdmxs1MfaZorxb6dNzjpUZ8V0o3yYm1hZWEh/8kf/X/rpj/711zEVvvIxmn7nt7NK8AjtZo65m33EhKQxrVOr2cHV9jIwDvw20u6HgEPuKuo7MrUJupZRAtWuuIQx/n61jSJiNp+2N1CJu9Odfr76JP2b3/84DRzeTldufZiejUymobeGU9tEW1po2qF9DX1dnyIQ8eWXqfPpLDRg1H156F2g+kFqhIZ6lZDOBdFOaBewtZ5GhPeMlgBCdzCUW/RFm9uEGjS1n24OT6SPfvtOWu5cSPe/+IJ+pNTOoLqLHxJRhzYcBiM3/uYG4aYVtLGQfbeh+y5Ur2Wi5+tBVz46JqqrpDxR9bnZjbT66DBd6ZpIH37rTYDcdnr82QOu+Rg1ZTY9IyFORiepDreugXLazFU3XxUR++zlZH2R/pWAlr/ZS415FRuJoh5rRL+/mF1AfGk13SHSfHdyjGMbccq2veR0ipS3q6AZ54cnhrN0KWjBY28RCd5FiXnmEZOfWlZoz7GYuKYNokJGiWegWz/4YiFtTO+muyPX0ne/82HqRh67HQdukEhSN0BXJ2IP+fpNzktsKu10osB4wdd5gNW3GiXXML4MLLzqTPb+o0C/croLOAoHuwYWclRLFJtxTslqxvsr8Pr8OfOxMwjNYHsax9GM+TIOgg6om7z/6hA16Da8pjNXFx8qRjoqfiqgFYIL1gYF2Hq+7jJvUjnKej6AzJte/L8GMMp9nPeZ/N7ymZPNtbx20gfvNEA++5n67+UoOYhSOT2RlT0Bq6/yPC+aE66FxvmqO85hgPwVfysXEc/3eafh7Ji8aN6+yrX6nnNBbNim7GAVwFof81c5dsab9WPkmy7Z+frYFzfrVOCgcfsZiNa/Sp1QAZxZqfzkfSdA9ARkB4CtAOtFQNVFVQe+tjXRES2KlHFLtWi+2QaF+bRDAsJRnHRbyDimihRJn+yKvnPZhrr2Bt2AKenwHmxJkutG4ddg941w219uEIbLINmbzhB5YY/gPWaHtol0q5yrqqRCN6EwyzVri8JZNnPDNeqQxyxmYHdoVbYOeHJvsDWHfvszjHQ/fS/N7OV60+0AWNpqmSv2WFVcCbMe7Q7cr5S08TrCHedxWP84ishFB47Ynj3EoWqZ+1Mhd5Ca0m32l8czT6N5/Dx25AGBLpUwrV9a4z7nADbWzZqh2wUwSW17xrmmAXdmIJ1/Xfx9DBaTffV2AMeX2TfMnNq7VDVX7bA023YEO3JtLX2HzSxo76EQP7OXWQXoLQ8QfFozKWixdmoOgGlDeSmigtYIDPC6taxmRZcpNbHuM54Bz8gaMQGhIC63scmZbYWjSpZHanHQtWFyyYDSgdTxtLWKqrt9CkJVtPURKGweRzEon4Og1efk/Mn9RRV+wjeQdsx7DFiqxtwLOJiewoYT+Ojl+DFvcAadh2b4BIuOU7u03Up3IdoOeX40K4rzrn1XQdqeu1lkqYnnksGmGQoZLn6uR2of92kAxsIzhb8GaWmyBhB2l47WFNy3ADvGmXkq4OtiHD2uGXvrV/cZf+9XhpL7vsERVZuNaS6jDGrPxAGew+zU0/TRO2+l9996k9YWANz15fR09iHjnltoiQCck409r4bTTrF/AjgAaAPAmDmXTVlC5GT9rbvU/wJMR1CuUrY2YBKq1rzqeIZCqsGqCHZlYac2/Ilo0UPwRzNXyoV07sOmBtLQbp0A6BPQd9qCnoDYLGGTbWf1r4mWCoTXAet5trtkQs+zz2cBZxyr2Oez+4ABWy+gMt/1eyjnPdk3MnVVezZCoO0NEgXtdHkw0+pr+pzNUqvjHi7e015lT7noPcUvqZdslesr/kw9KfCLnKt8tg5Yp2E5BIO2GofIpDp3uP/osRr7U6YExxsDjWamgOvA+SWVViwS7cWYU/V9t5GscHIIYq1fZb3brmsDJdassAsOsOUlxzFT2QzzcnsL1V/AnxnSfQBDMyhxg4DpKiyIPX7PNPps0LXNHQSzBMYBUDmX+5frNQNW91K6hbBmIsjEvQqyTVw1YXOj/Mr+8RxSpk73QEu6hmZBX4+KwQjAAVhDbZydxACrY5XpwAaoKI8AsAJMgs67BeNmZmMuXbk7kSYpuzzeB6gCZLUzdkFx3GQXPSPTZ8/WbWp4ewdtYcPYxfXZjorfyTQ3kYXdXDvAv6XEpInShh7w1fpK+re/90/Sf/zzbxiw/sPf/o3ju+9/C4M7iTiPcv2bIZqwOEO7lm0ACxt2NKdlI1DC34ELIYbghYPaeXa9PLwBHIIBXhoFnV8aupTaUdhtp1Z1oWM1/eGf/DjN0xrx+sTbqQlQ1HJlJPXdHkjrTWtp4cHH6ejj+9CA51InDbo7VbYSCONIdDPAQ9B9uxE+aqaXUPCntGsaO54+CV8Em8iyMrH3GOxVJsfMzDr9WlvTt37zdmq6cZQ+ffw5UQUivOuA7jWVwqB/EX0wuhHOlsp4TCJ7Gh3TRNeogpv/3iFqhNtLTAZ7wWV1sEP+Xd+kBuMhdU7rXemjt95KQ/DAHz1+mLYpzr4CvaMPGpaKfQr7tkqp1hlyokV0CIoadKhBnJ5uJp00kYjCuKbyuor7OuB7m817ikXys/tTqae5O31w92Ya7iXKzeaX+6Lm6KKR7OhVFQNjhKSHBTyaJm7fTLe+dTk969lN95/8PK1RE9zOuXRMPJdOn7SyJSLTj57S4uazxdR/0Ju++9Y76Z1710KC/gA6VwsLd4z7OrJXFE5Oou3NfIsqhud/nQdYNVRu4r8swFo2hLJJ1TNRdcNcauDCma/osUU1L2rTAPD28Iz2Efz+x3/8x5nGp8NdCRhlWtRJXWnUhkYkXZq5NaIh+RmbTf11z1eysP49ghlnAEMZ0dMg5Cy4zJDtIiB59hgvPlZ+t+8pyqsXff55AFSFTAIYMbery4xAQIUqG0GEC2fLi/9QGonn2Z6/Ghns6vfzrutFc/MrXsorfMyd9zRgfRGAvvAaXwOwnpfBvfB5V1nXBmANgH1S03oyF3Ogpnzn9/DeAK41IHzO3C3PaFe6FdE3f3dNCApcU/47TDDT3nGRbcXJEDQKpnTsN8kgKp2xRcbsg3ffCxqiAT0pXMNQmwwYbQA6jZZbwymrRIDapioie1EvgTXrAq3rUyhH+z67SAkHE7Ifp957CgfNmm0ziK5ZXRDXNI6Bjr+ZoCWE/vQ+BNPDg1I+EWRCCI/gOmBgArDoNVAPyV65Qa2ggko+iwnePzjAMTivLUc2yT6ZCci1lrZjayJzt5wmOcYetbZPyZwKJq7evpPmuM4f/fQn6QmAtRtwYrsZqZNj0FqjhyiDuW9fWcCiwWJbhUiF42lFkCwUdtkHBukj+t67b2VAx35lZtJsquBoYX4xVlJkLwgCS6ndRkjQPSQHbrPSd86k2jtT22arIFhAMKzMipVgnFnHoh6rGrg7kM6jrU6k5fpexZJWV1fi/t1DVyhzCUDJV651z1ltaaLRu5vn1wxra57sp2C6H6AqddnghMGGTXQlBMMRLAeY+6U/YhDE+3wCaLuOur+tZ3TSpJt6HYLlTeq2nJM5SCELSGVPsvc4bzq7CgkF04q5YibVeeJ7bVdUrtHfc/aEPZt5XdTw15m/kXEOUaksRue9yyboB3heUqSJySO4VrVzmzZ4cwQZQgjRQCbPzTG4duM6olgrQUeOfQcHJxT2OZcqwtduXA0n0kyrAHbq8RTXSAYYkGvZ1j18hG9/8EG6MoGoJRTh+cUpskmURAmCvNlqDWeeUQaXAcQrW1BskufWUc41hmR/AnDm3r1ZK8Bxz2rP0vYdE+dMqHK7F9ouSUol71NBVd0O593mllnr3pgjnrfUk4ddbwBWfztB02dBY9kJ6kFD10Bu+Vc2hZOw5osAax1AngWYZSxOZVEFIBUofv66qv2pYb9P38Op6xVzBVrzX5iJkzfTjau3Yu4bIM92NlN2gzXyS/gqAZjip/hvbhuVBdq+yt71sss8DVgXw36HFxuB0QzIArBWvpJzLwKt4atlwBrMM+0Xa1V17ACssDoEhZm3U+neVwGuKu4f+8O+vYbXAKx0zmjuOIy68HaOoyhaJ3bFLDdbF2t+O4Js+/tS7RErYl+yzOAZa1hl3txyDABYfS6COtKAAaoyDsQJ4fuwALTJtobSVhvMldXST+DS+brDGrHdU1tLF3sK66arif1xgKwnwnP29TUhR8DKEgiDWQYvbEXV3g3TAtvdzeeO9xUatIZ+PS3trVC6OJImaEPKzkpANI+Z12pwzr3mADu+5jW2aB/JToPcMUtRLtDJePRhr7qOsZ/r0KHnlqE7U1LRuU8QdyX94I/+efrpX/zJyx7zL/XvTf/gv/7u8a33PoyI5/6G/eGsUSX6S30qcdh4XcehFSPZxsMKpM+DsNed4g2dDMIg86iflzv9l/qhiQH6Cl2/lDreHE6bo/vpX//kx+mnfzqbrvXQ6/PGJK1xMGzdOA9MiGfQaNqoV+3EIWhXlZCFGoCPs3cykQc570C/7WCMOGVD65eUZDOXuzzEHagUeyr5oqQ3wz2sz2ylezeRV3+vK32+/JAICVHjPSK8WzxwBJPMRBpxj2hjUII5GwDyAOWsbSaz9CinxtY+bQ6QYVdMwNWkAy29d3GW3myPD9Pt0Rvp7fdvpaWtpfT44wdpmBrZcSg+XQD6Hmx0B+BSAsFuZIL9LGNEdncUWpYS9bFGne1RByKVjkwrvxJY4RvaDJvOTx88TWuzO+mjN6A5j/axQKX/hklhcfNMbFbP9VtXYrPhtuZefh9Mg2xa195HTh9s+cXc/TT39AlYk1ogHK2gRjCJNwHjq9RXTTMx7388k/bnnqV3R2+m3/zWe6ltvJ36YupfiMDfJivQBDe4iXMfQ71e7b124aQ8D7AWo6gB1ih+HV8BkyrjHhtePMss6FPfbAIkcq/rOBJSsUKtM5zewxAe8v0zzEH/FoA3h/wqOfoq0ltFa4shL8Y8zGO18RRjHJ+tQhD12pDGZ6prLOA1AEGVDTu9SZxPCT4LVOuby6uC0/KZQnE673OF3nru+WKIzgLpk8xj0ctrANYaXbhBm32FSVDAaR2wNp5t7fwv22BftPm+7sZ8bnY1LqraTL2uM5TgV7jVU3M2/5KDCDGbC+25ds/1Z3cRaD/1jCI+dwI6G8C1mr/ld4GFtNcCZgO4Wpevs1t7b1yhwhHVNYUTz1rKcz6LrVn7aIRX+6TAjbVC3o8OrX/fxGG3zYCN3FstMWHo2jn31cuT4cBL3drABlqj2WO9kj1McYBtTxIUNs6lOJJ71EG0QvMa2BeK56pTHEyG3M6j0R5JJXvOry3qZM/weKpej1B32s81WosYyu4E6sZHL/MkCHgqrkHE+lLUZVLLZKnMwTZUXRgXfAtGBvuxuwBWhZdCHdcMsHW1nGsJzYD7X95HvXUx6g7NKGqHdVA7cVCWOOcP/vzPo62Bjlc3zCbB3iVowmbVFHgaGxtHiA8QSLsYs4+2DpESV2pJAzSPD0cvzyGoo0ewY2w1Z4bQrzWCkzIhgs7G3uSzEyi2yjjiNUGtv0eGNLJr6g+gqBk1X7lFmfdlptYsgnRYn4PgWKVcab/RW5X77YOumtV+zYZmdVjpooNQbrW1OqBmMQSjAwgVuQ8vQYPVSVslozEyYu9bqc/uZ7CxOOcz2uTt0EtQimkX+2c/dWT6IxsIMOnU9QFazVY7Bc1EeB3W09pnV90Ix8E5ZIBEYGkPVB1C+40KnkqvWO9DYSD35mFEpARkfuVaZ8EY4J/r2QH06igP8MzDZ6jGc+LyOMGIJzlTy3kvX6GmFL/C2rgb164HyPP4OsEtOLAy0opi8TJ9YzfxhfySyuuX17W0tBDZGhVD/ZaCrrKvVHgDLXvoawyQIb7Ovn/v5p3UzzzaptRqBerfMnP7KGpW8z6Zw+MVWHVGVDRgXzOA43Py2ZuZNqNqgMnn5Hmz/3dCxT0EVBv8jt7ABp14thEw5kgCAY8VZGTmpnT+IkSk2FB97wwzV9GBXcO51jSDurM29yS7Gn9ufJ3d++MeT9yB5451FrBedKz6NdSB8fnXdc71VnThE5Cbg0Ynwp8d6X06L/Sj7uw95+xrVdtZ82dO3+3X95vXdVY5uOHPfH2niedY9pWnBOiijK0xD7zfE8Aa7ys1rBGMqIIQ5hqqDL502ijVsJ9vlPpZwpHnrhnOzLzweZioUhzW2nQzjgRTwBOyDwwqRe0oARgp2dJrDSipOeCeoqiSeiE74ABrWNs6g94YJYSyTNqg3e7KlAnFZ7KSvDdEM+M9ZmEpDyGAprCT95o1EgxUEYxgT1NtuKPV/q4AW2yaOg3W25vIFQ941/l+reUn6AUu6OxtTwNgiA6UkcgpsRegVMz1HbRTrgC7xlKB/k72GGJOglQTjDKEdki2rRG4WwPcNnVp2zgGyTszuYeuOUSoZKX0SkfeOKYskrr8rRVsB4AYpuaP/vT30yd/+edf44x4/UM1/Q///W8df+e3/nbqIqK5NE0D6BVA2yaGBYzXYS+goP9mrra1L8pNu0FK3zkiqiBghTCTOgVdRrkZ7Mvd/Wno8ljqoI5198pR+v4nP00//ndP0kTLlfTmm9fTMxC72awDCoWbV8lWYvjbohcYKXIfkJsbD7CDh97PAx8ZMrPrZM/99DLtrMpcMtB7GIRda1FwPqjmod3MdpokM3z9o9E03TybHj5+mjoO6au3y4RBMTiEpWJCeTwzCkwRJr8Kutuk/TUknUxAXKm0vrPCJCO6HpGK7EBurO6lhYdQzY6G0kfvv51a6QP+2SefpealvXSNDW6QicecokYJAMrntpg4u14j0WqB+DB0oT7eY0RbZzwKw2NDwcHi/VGfy4xdY2I/orn4Z5/Opju0q7l39TITNYuJNMk3B6C2w71vsxcVkVgpEi1tiIzw3YFTdOlmf2rvp2/azjIR2mkkuOklR1ZAgQdpZuEQssHM0OLmPq18Vp7uputdY+l777+Trr11Ke0c876VjTTG9cI/SFugjXUcioGJGxfOtIsAqxtVEWNqUGhfY76eZcaolqYDEa0Xqiync1QnQwfnBz/4QdDBPv/i86BpWXfme0OBlEBL2Twa9BcfrrOhcrrL36PmNSKB7n4ZpJWf5fv7vjCMlYEMKooRuKompGzKpadj2RieA7ORcT3ZYM8FkecA2/MAZb7U6lpr/54FqGfPceoztZ0+Ns8cjm9kOuvnuGijzxSx7DE0wOtrPPMw1rX3l+vLT+p80HzR4V8XmL7GZVZvzYA13+wJxPa8F4Pc589y2onKf69fexZ0e/71/J783aAm1+dBNZARzT4HuJbzSLCLNi86DCXTqihSiGBUvXMjI5OdDzfloACbuWTOC0xl4nidZmF07r0naVc6s4IVQY8bd9TkkGnsBFAQt0Yw5naIAnWoSIvAkXTbXd6kqIVCEwJ3I98ez5YuZlFViXTTtw1X9NyMgFjudhfMGSLo2neBbtCU+Q4RHtaodnDy6gTAGcoXgNGasv6ePqLqZIx4hiNkV29dv234OdRjt7kmxW9CvVe2CUJ2OhBmUudgsCxBh9W++HiayQBaK7kHOBFgTtMW4NHTx5ExHrDPHTZqk/NHoNGgK6B9Fmpp7D2AUFV8d6lFVXhJQaIualGt+eyi9cGjRw+ht07jBFm/hdKs4lKANSnHIwDCVjK57ik09otaOE1blCFEbbzZUktDtvPzYyxt+XIEO+cJ+hGqAAvqHEedvUWyzVepiVR1uIfou2BrkdrZJSh9ZljNMqqi79ywPMLnbbDB59wPgPccwwQ8Z2enA6COXyL6z15rtlUQJoj079b8PqHGVIXhHp6BoLGHe1Y0y/kSok5bglxpps7HLFqi3ZXUYiBs8upkHNcWOQLqduaIARP7gY7ZioWvfVIo3WZOBaw4dmZGpFYXarHHzsJGUqGzcJWZ1aKomv9u7e8SGXCcOea8AQrLQ7SOOsbOrWATEADZJNN6FZqfAMUgqYJN3ltQHrl+VaEv0Xd1DdDtWG6QAWrBETWI6jVIGXznnXeY2zik+FzWvEbAgefrnB+C+n0LkcXUYk/f49QNRfj25evpFi199u1isDyXppcX6G+PQ+d4aZOLXa4MSdYtzV9hH6pgvnW67n9mefPeiXqo/S/1PWLP5XkAAAwIm+l1Xq3STkfKt5RNs777PHPHW9c7WvAUG6WHVwXAyrmlSda/Mlbzek+/Hq9WQM5bqLNuGvYzu3iN950HZsu5ynlO7zangecpGx6m/mRfO33NJwj57DnjI3EvjncG8f4ctbz0g/7wg2+xvq3V9u9FA+HUkHytvziX6z3eS2eBeleC192/XnSBdcA6EwGYXB8d/1aPOHz/mN+CNGsrs7+e+7NmPznowHzHv2rGYK9aVQr2WFWWVcBafLtCOTfAp0q466gZPCFR0fmtv6jNtXeHoknWsG4z97V1u1v7aR0feHllgaAQiu/N+o6ZcSmFVj2cPdSE9RBN4O2yhqXeK4TqTanPIEPVdl0BbkkS7R5Qbw9rtJ8ykP5eRMeOEfLj/tQbaOceDP4plBRBMMGq4nswHHcsD4Bd1Mn7+jhmO8c72lVNnH11j1JKdIEG0CHoBA90Uxf9jACunwncZnupDWrp5wmwkj7t4L0j9IDthgJszerxYSvAHLsE6NKeHnJP+9jarNQP64Qa3j/9o3+S/urH3/9a5+DrHqzpf/kff/v47/x3/03qodnzkwczaXVuG4EiKVI6JHniRLSfwe9gE+5is5GaFLxoDBa1vORhjUHzfhaeMfQRNkAjgN0Apr3JlP7Dw/vpk7+YTUNNY+nNOzdS92BzWmID21/aSO2krTs4TmuAVTZP+emel7O2sKDt+zkEzamLyEYzk8XIxD6DmDOsUm1zRlLx9k1qf9Z5OKvw0Dv32tKddybS8dXD9MMv/hIFYoAeWdbDgyIm4FSVZ54bVhvBMKIjmHGi2n9Ilax1UuHbPOBQvoueWZyLGttFwF3TchsKvnepzR1LUyiJrTyYJos8mEZpyNvJgpAJYyZzl8jwPoZq189zuixURXSf7HHUe4RzmJ3wAzOxgla+txVHYuH87P40QYGe9Gt3bqdrl6j/lVblgmVzapHKYE0Ii06N7iYjTYx/FwCzfwBQ3M6YEU3a2F2l1ukhIk5kGnGEjJ5KjdPpW1jaRNgDKjgZ1tH2ofSdu1fSW3dRr4MWbHZgz6boPJN9Ir5HjNGl0YkL59l5gLWIEhW6SaHNnneQUmMTxk2jHbOvsvP+zFgV8QudIjd5Ayeff/lFbACffPppZC4cUDdSDUnU4EQmO2c/Tzbt2sZXOW/aGQ2k15hFYpTkz4bSrwYwMBpYy7CGgEwN7Ja6qmgVEY6/GYvcMqY0xw4A2ACU3m/AjcawnAdGLwKZJ9d2Mqr1GkVfrcv/PwdoPW/Y2FwDHNSbkyvJ11Z2ler180Dgc5t0A7Dm6P7rANfy7Mtl1M9Xd1IuAqMvAqkv+tvrAMyT0T4BrPUWBw2Q/RqR8jL36/cd66L6L5BE9TxOP8cCWmu1v2V+VT5pAaL1z+XnnZ+vUK9OCc6tBaoor1mU2IgzYA0vo2IMlP6mOgdS/qLnqeqpQZfFvmtbsTUHOOHW9u0D0LqxXUaeJ6C96iiYYXVNWZN0xGdtW2Bm6OnsFDL8lGoE1Uq5fbN0thOQ1kkAjUyoINQaJYGWIjj2xJRu5dqVjqydDTqrWgHYNAGStMlewKA1nSEUh1Nw4/pNro1AJWUx16/YRuZqKMVuQwPe4NuMoYJ6qr2vQgc2k7cNU+gJ+9nc/Fxu+RLqj9C8cBZChApJ+zn0CKyD8loGoapKDSv0W22UYN6B7oYyGTVZXO86zr9B2iNA8eilEYDJraCePkCXwR6dCih5zx0AAsffcYl+nzhkUtNsAu/rq+hCeOwmxTW0i1I7tY1R7x+WAQbKbtXAOCEAACAASURBVPr00/thaM1aCDy7qPGypjMLhOjIOMZSj2mpgmiS6rTOB4WJPK4Ob1GH99nYz3UH568DdVxtdmRYUUF2fg8gLuVYaBUMkPh+AVLoSQiqK+GSFbLMPShXDg4guCUYxKFT7KqVfd7PbtHfU4A6itCSgEnQPHnF3rUIVjg37Y9J5s5nvkI7N6nDwziKZk0GANQC4XYyCkuA8FJf7SQLmq1UbPuos7dKwfXbDLLXOoDolQrEwQRgL10mg15aH4UzzVqJWlap0wM9AbzdA0qrG7PEZibNjnbT7s6aV+97eWmduUdQ2d6lCmVxD1KbBfnOn5u0NooxwhNaguLt+rl27Vq6dmsSpoH1Z0dpsn8svXMNP0tdj+WZ9BDfZIGe9sYrSo9vnW6D1nkxuw/6o8+C581CtB7Xnreu4VB5DhFO5oZtonhrONV85gCn1rlsbbifMQub+26jRA3YV23V5xT7apxHS5apm3553sbeapYnAsdnwWJYu8br4Q/ky42vEwJwZTGLrS3xw3PA5Vkbn38vO97JuU7s++lrCqAcPkp5/eTz5djngeR4jfno+BR6dW7Lhl9Ixv/99xBhIgkRTAjbmJTMYv1Cfkk/l5rysga/7tPUAevcspTgoiKdab9OhqwOnF+3rjICKIyN69AnHaUcCuYpumRmVLDKz83ghHy88MrKRIjxy2NOMoI9RsaICurWCBs8NGVlP9hsc9lv1MbB9oT6O0CxaR/mB51GZhZneWzYndaqj2mloWAZwzF1pNoElbqLyKDBVZ8pzUlIBnaR9cTmE4iKFlgkjZo7LFNBoJasegvCSQZzwt7KmOS7pRKnc6KHX8n+JuZ6xmB0aS+w+V3W7cIYXaVLySaAtW8UMT/sSCf10MfsOQG80cJhSUfv7Wfo7LgXbNHqqmuoLQBrP0C6rwtl4ENKMaY3YKsSMOt2UWKjmY+t1PXugXdmKFX5g3/+j9Nf/sUffd3T4rWO1/S//k9///hv/84/QDFqME09nE1bi9B0QYDWe1Rs1XiIuZG6oJWslg2fI0KeleICaGIA/eaR01wFYAto6hkF5Y+3pr+ae5pmHtFL9QjnBIpT/3Anvz9Jhwg7DRElGGCimaF1D/Jb4YrwhXjgcrl72DykBbe2SSmhzpSoqaLpwpGo92Qub/CAtngyO6Q1qdpIOyvPoJaNpivfGkw/XPjLNP9kLTWTYT1ichk1cLJGHWEYHRYBXG43Yue20tFGL8wWbByu44TQq/T/J+7NnzRLrzq/J/d9raqsfem9W61dIySkQcyAZwKbAU/YYSDsHxz+sxyOwAFmh4CZ8RgCTBizOWDYtbR6r+rqqqyqrKrc99Wfzzn3yffmW5mtRkjobaUyK/N9733us57vOd/zPUyo8NDTvW7kiwvbZeM+90B86VOferns9hENffOdMo2n+iIe9CFAoqm+EWXCQ49fH8CqEQeNi8k3haGkl97FJ2c/D42M4vpMUZOVe+JULu9CmV5f2CmfufFSee0VarJRZucIcN7jhNXT6ebHl7QEDalh8n6zL43+8Zx4czZ6Nsq7d97EU0u0kcW1De89sDo0iG28NJsbLtaJMsfheOMSfXG0FqUgjAwfmqEeubLkDjHxpRyc9ToNsFYjyeerghbVu9r24EWSepNb2jaoa83QeyjtapCEMiXzL1Q/+W4E9Fjkxb5oNvljYNp1YNWD4hRhv1QnbQHJOCqPQWUHtFoixnlf39sNJPNzGvXN5xu6U7yvEYU49doNDmj/rR6k7Xt9FFisf2sDaq+Xuc+d12nPVe97WhTvrL6oV+wGo+1/18O7TRf2c/UQ+7i71lmg9WR/nX212offHSj9qFY2ghDxUDoi2rHhk8bOx2mrEb64VOw4DUBtRUJOG/+8p5/7aMDant/xc8y5dJ7oONNgaIPWSgmuhkxMYfdnVeP47trT0Tdibg5tFOxojO9zbgjgBDSeH9Z0W4JKOQtoOc8+c46v6gU3miUdSseS6rka9DomzaVbpPbjBqkMgzBoxgAN8R7AkK9lcwxVU2UvVEjHiJnCOj5IrSVaaw5WVeEt9g2ZQ5eI9slwPCT65OeuX7sOA+iViLYuERXtY982uuT2IWBd3iSdgKjojp5uDI8PPrhbNjAIetjoHzxG0R3RpBkA4yB78+SkTtZR6FoIC6J6vwzV031LT/oEkckaxaiiRfXcMdqp0I4GyR7RqR6ipOZNXb1+scygPKsI4iZ9aqRQKlvk+XoOAiiMVhr9dU+cknbMOS0I1Kjb49xRAMrcTftBQaZ9rhHKugDfR0Qh19CQiKgae6Ag0JzbIZ3A5E26bi2RI/3MU9ki9ubOCqqMwBo1rE4+nQFJ+7WUyVbcz1QM+/IC9FffK53Oc9Qzq5bomjWHGI+1+Y9TzJF10nseE8m0T4wuf+ELn+NMHih//Cf/b+TCChBtm221dqznWgBzvryvjhNzx1zr1g91up5jfGa4j2eH997cwKDDQLRGq5NagF8jiObm+llBbhVesq2eYTdu3grld6POOvUfE4l2nntPH1za8QKAcgrmmuV6bty4CqtsNeazoN6c1CHApte3xMs5RZtYRxs4WpyL/t5+M4od7YeRdoXSO/arTgT/9ogo7LXLVyMH+7kXrpO7OhcRkwvD0+UVVIgvnp9Go2KhvDd/t8wvPcL+SIfAEcZoLXdW806rpoPrcYD0H+fKKgw4T7kB1opKx/E36dXm1ypEJlOJNe46c3w3dCRwfcdfoBB51JFOlfmYuZtVBeLc09IOwBFB39c0xTbg6/zcObuOiSzaC573rW05zpMGqNbzpf39rN+dfE86/k4HtZ2b1XslaP1OFObOGaDNXF/1HiG0SLtnZy+UTwJaM8Km3d05R75/Z1e2xuvXElqROy1brCsK/o89r1tDc3zWe81HOHji2oLydJE35492rE7ShkVovxjoEXiGcysBq4DOyKiCQa7XHsOCxwA4+zftvLTx7Vv/ucW+7V4eWjU4ArlgOFYUOes9JOVkgzrT7GnrUGxHKL05M4Jzi5S8e48WsLVZP9Bm97SfrbsczqzghDb5+Jk6ILh0L9GeFWAOeX0E+azb6nryYT1TZbIYDTUoAtwI5d9Bab4smVDTZ/+No99KKIrfIf46SJ6pzi/PBx2+PfswW54SuDnE+TozROlM8v5JTdyCJStgdT+L8j060HAueX4dkZI5Qf5q7Gu0S1ZG70E/Og2k6ZC60EdupzWfh4xwk9e7vrpT7tx+v/zR7/96eePrf9Ye0n/2n3v+l//xJ46+9lM/WQbxYD64C3VkibwiELXUlrSVWLhMGDGVHtIUrnEDgvqk8AV/U8xnTLCqIe7RZjAL4DbEAPRdHCm3NxcooQK9dAdZfRD9+Mwo5WZQG1xYK3OAxDkOnEnVugwSspkee36bwVJ2+dwUHhASpfcBrBGmdiHzpaBRANY9ACudu4140gb2ysrKQTk3NF1e+9L18mD0fvm7b75RNpGoZgZF+ZgoaaPHkEk+qEdUr4ZiTBzETkTzXPWy7hyRE7spSDL5OZW/XAhLUKcX76K0tTFaPv+J18vsjUnop++UHVSEr9KXEyN83pAB94koNQtt27wdo9LEoyeZxGNQCnLC181Rz0YWHha0RqkbPrvAIfXe+w/poyvl05/4fLnx8k0i4igacrBEveTwTOkV5kAJ9WFL5ihI4kJgokIX2jxcK+8/eB9Fw3tlC0NgTyS8r1dpCtXic+UcCoaTiDr1ETLfO9omSr1KBIHkbBwB0gmkmcVGohHDBD/rdRpgraDUza4KEe1iYKWaWlKFI6eNQ96ao25kljtQdESKWjvXxWtpMIShWz22LUCaHtyketRDKP/cokOFE6F1qjWbZXiyGu/w6QC0A1jjmZocPn8OVdOW7v1ZYLAeDO3rh/RAA4rz753erb/PPujcv/sgqM8aG6beyQaAtMFJG7B2t68hPcdlu8FQ93vrvSPa1oCd08ai3ab2z22DpObfnXbfep/TwVmjDtnurK5Jedrnuu/zPQOuMTTVdGroEmeukvxDd/tOQNxjGlyHVn38mTOUIz9yzrYirDEnYjZ15l2lCsceX6nAx98bmlbr383Qx3kQyubWDmbfcW/O2pXSdodjjTu3VE9UqXWYw3wWoDosyMDwXkKEyEiPAEplW+mD5iGZM7pK7p2gwvZuQYUy91OQvMk+YevNETWPUKGldSJqGu6KulhcL3PxcGAGOB2Mvdu2GglSTdb7jOLRHhAgATQ1owUf0rCMmBmh1Wnr81Q/wB45lRqRAtZ1wN19zjD/7XDs0D4jiQJKrzkmeDeFgmcwJ9NruS+bI6RFrbFv7coNQPYuwM1IqfeO4u18blzdCJyNbNIYVIPl6g0iaJQ96OdMGQjvvTnCpNKEwQPwslasecRc176ZpK+iRB25S30ADqO92wiIWGdQsDaEWNUiUVLzEy/MnSv3oSxLi/XjtkOgZDR5iDMm0ht06mJgmQerM8Foo5EIAZw5ls4ff/Zl/dPMuUxWST0TklYrUDX/F2PRdB6uYT8IcHTcTsP0sv/CqCSfbJucVUWcBGgXYRddoGTePN7+KKVCezUuVd+3fINUXsdQYGheqvUNa/1T80WN7lo+yJ9jz1ZUirkqSJRaruFpGz2PanmaKhqmQJVRTgGjL0Gy/Sz9Veep+ZmZA+xccimoYL0RYG4Ch8AM9/b8dD7oQDCqk+dfUul1BDsukziD7+IIUagqI6uqLFOyAvCcQlcTsdYEhdJtX0P40TYsURbnHGN24+K1cu3cVUTKEE/B6MRHVJ6uL5e7j2GAbQjaG6q/Z3lQ/TOtxQCEYyIrwfe4lragT0qHN8rqs9qfYfvr1OW/qI/Lc/ty/J03GR3DJiPaVKPTee44lxsnHJeTSRZjoJCHwYOIJOW+USnApzk8a2Tz5Nb6LACsfz/tGu3zp3uLPnkenNTE8L1ngdjTara22/DMz01d2WNHboBDHQFHjOmnUIK+EhHWULz6Z3pVMFodfJUl9r0CyvX6AVgp8+Rerr1duUMRt4kIqzn22prY5J4exx6JLI3k2g+w6hdrWBs+RJtkrzUzzXvlvsUrcWuwRj0vtlg3CvcdkdKh4q4RS2uqHgHa9qDCWrpLXYN9GJ3nYO9sL+3A8jHCKiBlneDU8xxx/5X9oh85ar42jJWIrApWZbJ4DmmTWzeW/ckUgNHQsCGFg8obBuTEFIrIDYkHSPOThakzz5zSXu1uIrAbMGC20U4YnpI5OZG1vBXpIri4gnDcXj8Mm5lxIqacGwJcAlLu9SoDC1y3Wdvx3JRFC0ox+5lq/Dr6ZD/1g5jpkjhHlyl5qVaO52LYAzCWnuJU+5Pf/63y7a//xT/TbDz9Nj3/88/8V0f/+id/uozgwXxADutGAFbAWUhHNb6PGPCGyOGGp0dMeWU80wMcisOGs/mddN4o02IIHzDUP4IA0dXpsji+Ue6SZL25StI+qr7m2qistzq/WM4zSa7iLZ9h4gzpUWjcY95SzAwjijB5b5mdQEIaFS09+S5qKVNOEu+FTlSoBXtUbOLcWJfKy0CO7U+VV1+9VaY+O1T+/O2/KHfevV+2lsnFwCioCnUO6CgTZQhwOjigkZBRVqN0HoQ+z8YOSddKWgPK9Uh6CK5x0yfzbMoPS3ntyvPl5U8ovrRYbr9xu8xxnUvQgIxIu+FEhEIBJq61Q9tVXRzl4FYYYdhIqeDHdRVgi/+iHzGkfC+f3aBv37q7UFbm+8unb32hfO3ffqFceZ4CwcNeN2PNSZnIg8MDsdcQq7koUsDoxK1D8qgW70U+78YiuSj73HsAojGH0DjjMW4Cu93fQD0pCpscwJtRIN48FVU5NRL5whN11qsbsFYabKWh+fc//MM/jLqEVehIQaRKF45DoeviASQ1hvXSNn90M6gHYB4kVcEwFeXqNRIQ5QXr4VUjrN3P4N/bUdP69+rFzchSGvkBDozQhy+iAaxuj8172p/152cAbONV9HSP7OV6zeaD7fd3gEhz4J8CuOs9fG9q71WPZStnsQVa4v21Dae07yPbHyA1P1/vGwdFWDNNvb/mAqcZB20jog1Y28ZArIlm4E4DzHVM2mP4cQBqNrjLWXHKnDtrfnf/vm1OHP+sk69rHD/qesfP1+6zRqiq3d7j52scMN1jlBGMZi7FrOo4PypErePVLmsTcybmn4duUoLbUdaooeh7mtyi8HBzyCkEFIaBdHj+iwM62PiI7WBk68Q5AIjNIkozirE9d+F8AAkZOh7iAd6Yk48ANxrFM+T8acC67yqW43UUqlmXyst/y+QnTgCUqpKmRvsIX+7d8w8eYmBjSBhlwzAwf1Wj58CcUjpChUeNf4XqLBvh1HUf36bcl5Eg26PicDrjBd4Cu61womkxOatthxGBIaJYD+YfhfEj4BEMC+DMFdLaMEI4isKtdLGnRCEdCMuVWCNV8GIO1SbOQMujGPFcxwBS9ddzyc9Yh3YSg0I20cwMdC2csOaxKvwxBnh1GVuSQYPNGqpHGH3Ly6tESZ9E5FigY3uMGi5Sa9txERjaPstyrWHgWFDesimq8M4gcGQN8shTxKgbNAcKh6o+sg1SSCLnUsYRlOmsp6rBY0kc6d68pwFxGrreV9ryNpFnv4L100QUU6AJECnI13mJUebvBLHuJxqspvyowHyZmqKC6gH6+vbtD0IAxZI7k1OjERlQf8GzS9VLweZDKNeZP8tcA8B5XfOdI1fa8aE/rd3quAumLQdjdNY+3MXekb5sLlxVZTWiWVVxvZ4A1ev5cwB+gHyC2KwrGrVog2WAE4K5K3DVEBwfn8S5sZ55vc4fXgJOI+Pm9No3UgF9fzjKU8Uj+vQKNVUrNTjKQJmewnt0JgjgR3GQ3EQVWdEmc5KXMSpvXbpRrszeUNaX60kH1OglJQlDe3XLKH86e3utdRnUyjwfjKj6t1CLlhIeDhRSrkIlOsVb/M82BL1fQalIm8kySDpZgmkR6y33gtQHwXmObREq4+5JzJcQj2nAbaRENYa+9tVpgPX4DAmg/CxobO+tbT90++w56xzys+1zpxuwdv+93qv7M9VXfdq1nv2dO3OjpRJ9ki52F4HRVwWEBK2z0yhmBrCtkeiPfvaPe2ad9b6wsxoHRrXHKkul+yz+bu7VBqwLRlgDsOZ8T/snz6sQ8IozJuuDynpLWYiMrpq36hwUbPkVKYRN+ZtqR9tpGdXng2GcgBWIMLonqsAu0JQqa3kvHUHa/bvkF2pjavu7Fi0ZNoIS78YTHEaP5jlXLMXGdXCircM02aI8jjoB+Qi0WcDsGcjacy/IwJp/0ibPfNsB7H1p9bJaplnH1lv1TNJqk47v+2Ods97CxpUpiddpC4X0dUT+BijzOUnqxzhOvAHouvsIPm3oHBo6Ip+ddJIomcU6ClvP1Eqcf5SoecBeT2yZvFmcXorP8by98JUjP5h3SutXgV7hQoOVKzjWttDQ6eW6U5xlu7CL/uj//I3y9//lT76bof+efabnf/pvf/Toaz/+E2UStcUFaEsbKxzCFhJX1jw8FA64+akY8zycoGZAeWcO00FAa7/GBxtNn8a7C46vg0BcHgBEGhEKGnxltLz1+N3yGKNil1C1ReCVdF4GsE5ROucWXtELHMQC3gCqfoXSlwAia71a33R8HB52eLmh7CpWoZdVwQq8yPsA1j0m7hY7xzLg8InFTTeHy82pK+Wz/+ZWefvo7fL//c3fl3tvIwxB2F/l3/DqMiH0YFvfbxhBiyEmUNTCCk91LpANxAs2tlc0yYSGMchbTIrHC6hEfrBdLvVeKJ/7JLW0ZvvKW99+u/SjSnyLnJohQLgT2Anr6R+lCfi3zzbEjcesx4rBEAu0iRTpJTfn8jDUzgwWyBUYKfctDPw+okhDN8tP/fsfKS9+8Uo5hCK9F3lSuSgsNh+FjBtPlYs8KT/QqKEMrDDpHjxcZPIb5QWgK6pFBFbDpNc+5YmH/beGqe3lINmgXtOSuVqRw+L6Z2nBdz/r1Q1YTxwADd3353/+5zP31PnlfZpTpoLbdtmY2NpjTlWRAs5iy8doMKv81vpsQr+TeZJZQy6s0NiI2mApnyGOwAZsJWCPA70ZjxrutC/bYDUPYIF0/j4irM1nzvoedwuAWqFevWbTklM+3+m/vH67/fUAqGNx3L48AvI5pNbU6wbVvgMyz4qqtoHfac9SKaTt+/rzsUOg5XI46wCv762RWT/fyelpw8CTfdO+Z7gs6jg1fzgLtHY+54cSTn6n937UHO/+WyyNY8fI6UJLH3W/NkCPa1fAGl3RBbB95lOirPHrBrB2j00nryeNnyYl+3h+aHA65+t8DtCqGF1jUMbfpGM1DjGjoz6wqQgBVjkDzMM0f3Qfg3SJYuuXZs6jmj5TbpFjZ1F1D9/HS0/LAwSKetlnrPu5xWHbwx6rGIZiOzJSpAcvq2jLQb7DOWT90Sy1sVuuXb0WoNX9Q1Chx3oF8PcA1VWjjNKSd9irLEnjS/qiOarOtzGMBPcMFSAFqDH/pdyyb24RfTQtxDkYIBBDyX+nAq3Gu8BHp1kyj7agkq7hjY7rCpwBmqYASBVThEmdgXEMA40PqbsCjklzj9jLFYzbwCC4fOlyPOsa11pAcMlRtuas+/I5+mYdlssUeU5LS0/KJcSh1FvAZRtnh6/YozRy6NgtjLEP7z0I1WDHUsBjqQZFmd4l59X6pzMIcjwhqprpYKjrWtKFa81CHR2fRNQDZpXRSaOWM9zf88sxlr4r3VrtfnOHBdE6RQWvAjKfUXpw1SbIXM8nAQgvY1f4eZ9Jx+3SIirHjNs4Y+37BGr24SrqlbGfB539AHGm87Ff+7lxcqlst05056NiJzo9ZmfOlYc4DqwLazRT4Gpfj+IY8MzzS/XniA5jkM2p8GzJOvrc3FGXlmJaGh2x98iCijzc4YgW1whnMnqI+jNvBOrOO98zQZ9VAGskX1ElHQ6CX41Vqy34TDpgBLyeRc5hQV7mkmbZGgXJwqkiewy7RWbXE/ovVZZRNGWcbYP95XNev34tfj4A2OtYUMjqOsrQW4zdCAIqly5cj7asbaJYqoyo9pnBuqhdJuhsgKpnGA7oBJjJJNCWsCtMXbJihIBVNWijp/cpG5QUcqIzAO0ABOZYq7vBmredzh3BdMx7xr2K5eQ5brTW/gcch20jtdw9JoFKzddMv+fJczzOkfQmnQCY7X24A0pP7s7dZ2bsqC2n70mQ2r5+zbM9uf/Wq7c/J6jq/v1ZQPiYPhx7fPOppoxN7kHYYYgwfer1z+KUIPLXPPN3e16ddY49c4YxCO0z2LmaARACNy3ncXd/fdzrnwCs5Ka7T2X91SYI0Dg1wv4MpqAORqnSaedpc7mOFfOLyGDjPKmMoHAC1LE9HuPqSJcSi4PSyCjrxnxDmRyuP52JBfzg/meQZheGoeUbVbUfPoCJcn8FjZr50j92ELn3h9Q4XXyCSJpCR6GtQ/6+LAttd+a3G2ywSHQAqUJMm10T0W+mPhoc0ubneRRkUvxNAVUdry4E6c7uY6JOmTl+lxK8xVoeghI8ZT49zsN+WKxGT9fNU+WjqoT3NA4m8xHtoyP2k2VSL+c5c4co5aKKvGkDQfVXqIq96QB2qqxTHanDtI0OIGd3CScXFGTUhEfIhd8glfCP/hOA9S9+wID15/7dV4++/JV/VabmLpMrhJAFkrYHej6j40NXMHNU6XyVfNl2KT+T+aoxPeIQbbxD8VPmKPT0oFxLvc7xSwgCfPVGubP1PrTWt8rK42VQPCCTxfDk/mLpW9otL3DoXZtmcrB5CuYcIw8TqU9GV8V7elEmoFv1EMbXc6daowMurLRczD5U3z0G1mN1hb8tcp3NdShGe9PUZH2u7L26U37vL/+4fPMvPygHq/lcoTRoUjQCRfLCpZap0iYY8kAMwMyA7hKKX0ctmOMmo41u0AqKUK9pAVrwwPJw+eRzL5Ubr1wO8aUVxKtew5vrgb/DYRqRYu4oYA1ee7N5u1A8rFTe0x+pUaFH2CU8ymY+oiIfnuCesfNlB2/ufdTAdu4elR/+9Ovliz/+Kn2b9QxDqECFXDuqMXCNiMbhHN5fC7NnAXCNLI3DHowv6RbhkRJUKyRitNn6sOExcuGwIPBELagyiCGWdGh+Ty3bs15nAlY3w4Zu+wu/8AtxsLk4K+DsNthzcacx3P6bh6T9qEiLAMG2dw6q9MTVTbcDoJLaUz3mtr2CO3+uv48IctB8T/69vj/AX/BWfI+029xEnwWs8YnoohOAT0/pM6D0dOB08lDIa512UJwKKF2z4XVMsFq/13SYY2DbHJbd13im3fU5HJKuvuvMgw6tPfrd9lZHQKvt7bGqnz1J3+7QtU8Dzu15d1z2pgVaTzvUTzgaAtQdc4z+kaDVpzpJ367tqYA1ny+l9btf38ngODG+5sE6NzO/orlUx/mQE6KZY85J51aogKqimoCmPY7H79VhEl91LmZ0tQJS75Vg1fndRFpjLmVZkkihUNjIUgJ6GKUC6hRjXa6sUQYM8GU9VGs3T7J3TXAo3gRkalw8hv5LHAqmxwKiROy1RpYArJZRefjwUQBFjfUNiruvY+wfcF8BsXuEKr9+l8qrES9YinXLg68BFh5GmRDuDWVSGf/Zc7ORm+SzaqBHGRucntJZFWVLSqc0MT7DQS8AEYypjGhkVRlBc5F2oj4op14k7WVUUENEMGQee9SXtj9ot7Vc3ScFwkbg7GTB7KA5ozynXvZRa5lLWeZzqvAbORTgazxo1OjA2yIX0CH1PHA81nE0TgMq7a9e+kCjwjEwWmBuaj/9t4la66J5txhz1lu1HQK1Uahugq9BHKNzF1AtxlG8tLgC4CZaOU4klHuZy2UE8ilGSkS1VYOlZy9domwNp9XsLGVTaKe0Yj3/voyc2qdGWTW4HAvHREAng8oJKbUs6hAyZs5tDWA/J5h2Ply5cpX8/HgedgAAIABJREFUK0WMVC2G4ky0oAdns/VXz/G8qmM6Fx0XqdMKKekYELgbLT5/bq68/x7KyxwIQQ0n6uC8dp6KQqX6hfAXIkbmhQ5hnNou72ebzqFOrAErMDRfa7kpjxMq1to/vASkvte8UV86SnwOacQXzl8IAbE1Iq/OM/NTPRfUvtgmam7ExOtY3M42SX2OlBjGz1hhrQsetGPa4bNqE+hA3qSvnbfOrwC/3Nd7BBWY+7vCB4i8z56bKlcRmbo8R2SZZ7AU4fTEHNHU7chf3UdgZVglVfrVdKGIqjq5uIftCMoibct9Jung2hxPMcijHi6qxuconWOfaWfcQ+l6Br0TlcA3VYJGr0NHjWtSNkTUWndbcE8RtEbJEdaR64XpbB95LW9mLU33mYGgJh97+9K53Jwdx8CyS4zptLPwNMDafd6csBUaENYGr3XfTCp7Zx+N7fYYXea7vhNgrddKsN3Qi2Mv12Zxz840n2SEeb+MZEftW7ab8TFFmMjbbvKwq01Rr/v9+m57I2AhAGNu5h6aTr9/yqsNWB+bPhBO0sw5zyO8k3oSIm8NYFUJPGxHI5WmkoTQUpaiCSZQBFjSiZuANVsZeigGvsJuwdlI9HAHgLdHLncPoqjWM1Y3QTqs9qQK5AqqbsBE2DmAhQLeGO8bC5zyEMA3MjNI1Jt63ijqCljXEU8aIYjmTZ3TEWhy4BjiUBlHI0AK8yBMCPcXGSdqDwzz79Gg3qsAP859JmKfimdj7zFnPEp9qR8DVvJ5NthPdqOkDSkG7kcAXIWVdkib2GK/HqI2qyl9h6zBALoxx9h5oDc/xtm3tkdKBGUxL+Dk6zeyyt8soeb+ZvqmJW+2OAt7wVf21Y70aYNhOKSGSG/cWH1c/vA//kr5+g+6DuvP/ruvHH3py18tY9ROXaFciwrBunhC/l8PJwM/aH4q6NuoqkVtInE07bLYrNLA91cZXY24KIm/vb0YDVPXys0vv1gOL22Vdz98ozy4D6AjSdjw+8KjZfJAn5SrHLgvIIYwiUERs4v/GVVlDGR3pZHMf4I76xoJGKTqOjkib0fDRhVeyyQwyJtszE/ZC5bI0zxcHC6vI3d/6yfnyu9/64/Ln/3RN8v2Y+g63GNAESmMkXHAsh5mc66GoPNa3Nt7mNMT+ae0ZWtvg+uTvwOvW6+Gm4ze9iePMK5gC1wbv0Ky/PPlYGC33Hnj7XKLSXiOzXyLCaX4SGxM/H92XXrGI/+IZ9fwsWiS1OpJD2zaRbMU/wUiM5kOp8sQeUFbEwPl9rfxtvdeKj/yY58pNz45Vyh7G8Zi7H/hQEhvaURVOey2ofa4UF3QekGTptCIO6kEzXhZPHkEA0DniuppBywMKTueaoLDJQ7ydQSYNNT2uNYAMtxnvboBq+NZg0E1SilglRJeDfg4MJxDcQqcvPKJA8atvhUl9W8ptnQyP9UrBLiuhx4PUSO0eb2cs3G7dF/GzylSlPO6DYYCkHqoVmNf2iSHWWoY5eaem24TBdUlQZtqBDMBd4fW08JXTR+cBKTRX9Gu0/siNuPmXvXn+s4AqLb3FMAauUItIN0GUEEj/pg5uPZT+77O3xCSaCii3UZCm4JdHRS170/kK7XGpPtwrM9boVs3+DspcqQjoUsQq1FmTAeDoDgp9J1XetOj/6Lfc56ceIWx4U6kY8jxyQZXwJ35Ve0o+MkcqI8CrB/ljPBvjmc1JNKXkwumugaql7rWJrZNNfe7OnyO50wFus2czdybpr+4dqqW55c5QiF0EVE9a9cZPYGfEeyMLCdgL2xhsEr3lSr8/M1bgFaSRKDnThDh873W31Tldx3q4qoq5dA7N6jzbK6Q/binE429TkbJMI7DZWiV0phuYyB7kK8BWGageypQId3K/Er3N3MCBWcyQDQSbN85ch3HAGA6IfcFXzRwuynj4tqwjwKUc0dBoTuFwMOolGOr8RHiGD6x+6Xz2+iftV49b/i3YhlbUTolwY0aB9URUCnL3mOS3EVfGvSybWzLFKDOqK5cIsGhOawCnNnZmRDt0eu/ikjQY6Kuczg+Fa5Ru0EgaD3yLQC1hq0KvEa0Ba2336efABrLqBsLLAXWxpB1VgouFCsSdJmj6J7pe4yge1aEenLsqz5q5iJGlBeWkJ+Romt00rzSzPkUYEIFtd8AUDXCWtf5RaKjihz52Ws3rsU5ukDEXSXe87OWwOFMY8ykyS6hfGuOqjm/y9CVJxCrmgCwbm6vE4lT+XiWzy2HOq/PcP36pXQyA/7MDV5BG0Nm1MMHC6ECagR7kijIyrIKvoB1c26xCxSJMlIoLe/hg0cxZoLrLFmT9Q91JauhYU1cx8X3C8h1Zkgj9L2CRdln6zhVoowGW4FpSjOAXxdClHThevapDgUdDLIA1oJKnXRiKdMJ4hMM1HIi0q9Hic6O26eMk4DRCPRlhJWyHm5GWyO3GGB4DgeEwlwXGKeXnr+K0CVsLQtEHY1CYaT+6gp5recpbWe0BW0Kz3b7PrQoYo2nkKKHniX2dP/4DBGxNicaI3oUxlnQLclllW4us8A9NNK6iLooFuPnnA8+TxjhOApsq1+CLk8dzQnzA2tpOdeE701dFPcX91/nYDroqjBRBZPdQPM0x2c9U+qeXZ2HbUDaDU4/CtB29v5WJLR1IDxzRp0SZW236cT7K4BtrvdsmlJavZcvXS0vPv8q48WkV3K2OXFOnk/53u/Hy3bVmtX/1Ou3AesCa12HQGWB1fZHzVEZQMwNBZUiasoe5Tln1FXnn06RAKwhlNoINMXx3ZzHjZGQ522EPKLpAY4JbGkD+1+UtvHz7PXWKd3GaeaeqmDaHvb+sNRcfv8k6LTMZfYVBWAPed8Se8TKOukt2MpxLqsbA6tGUB2aCaQk6oCL/QLRIwNIsjqd4871Ed4bzj3Ype4XYgnPlQl0HNwbXF/DqEUfYqN7Bm1ix++xhsfAKRMBMnWKmwMOcOUJPEfVzLGOucLcPTizdB5LJV6FaXE0uhdOwLnpuaA5u7fucgYPQ4nu4zo7sE6f4Nhb2V0tF67gBCN9p5/qJqtPd0kdWS537ny7/MWf/Xa58z4VV36Ar56f+6mvHP3Ql79Cx82UVUSJDrYZRCmXHJBDTFa3cSm/UkaV1wiw6IRoAKttN/U09htevgt/IkDHzRO60NDlcunV58vNL82VJwfz5QOEf+6890HZJsq5trZfPnjng9K/ul2ew5M3B5VH36O041E2smEOZw+QSktW/EfFLXOngjpcaaJMRIEg2JDvHNJMwqe85yFqTIvkmF4ps+Vf/uyr5e3yTvnd3/+z8vDtJSuLs5n2l+lz1N6bZXJISebw74dSM0gNIzdRD1pfeuN3UehapRD3NhNZT34AJenHgPzFD3fKzN5M+cyrr5Tpq1NEkt8rh49WiRpTgiY8sxrQRiI8EvVmGsXE2OMw8OAZ5TwYJxd1jAmpw0aV5JjgfN/h/zZ2WZjUth25MlvuPaYm4dPh8vnPvF4++cMvlpHzHKby7V3U9kejZiyVwFyhvciZtUg9kVYWo2vGAz+2AIbTRT+Cx2eQaIl5tnqD9UBty2d3uBmLLbxCK5QPUAXQsgZD9NFZr27AegwINRS1sfn+i7/4i1H/NbaYBr0lRugAhNxq8nV8aGlaCm7Dk9Xkz8X3GmlNZev4ewOCA9Q2lK+6YR7v7dFfnWhbCifZKP7XRCdtXhrvTVJ9Q6uNAz82QZ+hDVj9fLZNZ0AAHMFl8715oi5v5UkKaRDxowN8mHyeZwHasxTk2p8VsNa6mccR1uCsZuSuG/AmzTcjxvVV79m+dwPXTrQnHC6tcaqf7zY2/H0FrB3DITeOdETk8VL/duwgaCH8s8vZ1P7IWRMgLMbqOKM3n7kBrOEGbe6V7a2AlXFunBptUJp837x2uz80rPK36WBI/0eNEifIzPGrn6t08JwT1XOSj9htdDQ5W7aucXocf/r4MI7ei0/67gRL0gtzXqdidoqbHNdRjQbbF/nM7nXRF7F4shW1Hp5UXn9OYTrF3NiDMfr9LrVJMGp/KIAjzeny+blg5ywbbWW/OMfBt4mBLR1XcLeK88uakzt4cwfIyxRozlK7egoqrAqOd+9+WB4BbKTJrkZNOzzfXFt1QwVpgn6s2rrRR1qqIe++V+tohrGD823KeqSWYFMJF4Pd36ssawRrB3AYjBGpOWoL0Ias7Z0lzTK6gumPEJ/fo5as/doIxbiPGS2LqJIgN8YmxeGM4tbcKa9jnmOCDDzuvF+K6jgGvflLQ1CtFN0hRhrt830CVq/9lBwvgalz2JylLbzz7uPiC59ZwOleHKVHAJGr0HsnMXZU+RVwG7k9wjgLZwdnqXVa19nDvcclaLrmY2p0OeDWQfW7hpPtXAH0Xrx4Kd7j/ddICVFddwKDzYjfKrXTBZtBhQtgoqCTQkDm2W6UF196PgCQANfJ6Jy0rI+G4gRUYMWpUu0Wo5P5YwRV9ffLgHNBpueQv1uD6i1QMmqsUJKUWQFtRMS51x5O7wGMr0VSmR7OQ0kOenTWR5xFvMm26PxYQe3WNkgl9+V4mlcq5W/HnGfmkVGOEcZO563RfI3GepblczqPoMNiYBoNVUnaNp4jkm+kwkXj3yMqxXOaS+1cUiV4DMNUwFrzO41Q+vcQ4TLflrM+6L+2hfVniRudDM7zd95+NxSxHZvMzZV6T1Q76O04uHHKXLs8R7sPyzVyXof6HedDDEwqMzy8V15Cw2OacRslSoLbNuaDBr8NDgDMdY202hZmUgABbbgqOkbTgvFgTV3bZpRIp8A4ZZtkdOwyJs5Nx1JQn06ZPP9UFk6GpDWRYdxhXDs/XXuZB18BK38PEJ1nUPzXHMvtM+Qs0Bq7b2M7dL7nnlz34xj4U97XBoqngeAKeuve3A1ST4JQ39VxNLf/9uzPDQhujJzT7p1782B5ntKJly7eiDzyjolUjfDcy7+fL9vmmtEZ+E95tQHrI9a7jpCwqwI0xmEdAYPUUEgFYM9l7fxYX+wp7h06SnUW6XyRBZO2VZ71afvlmRdzJ7onO1mnK2Gi2C9lUB4hqqR32n3DfE7p+DoPg+3BeifYyB65SuBrpczMkZvPfrGN+NEqv7Pe8Oo66YWWcfI/2q0dZE6sKRNjUHZNf9SBqGMzLP/muDdwb9qCIoOq8AqUrdc6e2EalV8YQiqpcsgMmt7hhRFRkkV0gDaPlOARxmEcR7Cqw1uwYhVK2gSX3LxxGUowzt1g3iRrR8bsQxTsB6EDn5sjKMh+KA9jn71TlsgeuGaawJrX2lzn3OZ3xuvcIsb62WPXEMh6sF4+nL9T/u6vf5vSp3/9T5kC/+TPBmD90ld+mE1oOkra9ADyhjAGhqQAR92zxsiMdZie+CpcFsYn/xsOcJlRhx1zkIJqmp6+3p5zZfryjfL6j7+CYjCdt/lh+Yc3vlkWPmADRyFpHqXF1Q8WyhV41Tcp1zI2SKhanrdAIVYnk096AgcXUxSBIGsuJXUlJ7HRM0AVc29PjwODrbrYLofPMn97j2fav1/Kv/rRT5ThT/aU3//rPy1333pAqNwFCO0WhDjAZu5kdkPoIXroIRg1mRqPmRHXI7wxazuUhKHMjZFGDw6FidbILX16H4GR5aHyyqUXynOv3CiPKbJ75+vvl0tDExggRJoVNuBJVP7dZ2H0o0Y8jQdlGgNqVNVdVsYAoXeBvwtWMLmjuBST1hzdPSZsn+D2PLk8GAwrC4fl5vkb5XNfer1ceYWaqEwwF07WjUsah0aZ6s4aqhpFGnRO0hBW0SMQsnZG4nj25vDI5HFLVBCtELBag423GRlZIcK6zKFrFEPp7bNepwHWulHVSOsv/dIvRYS1RoBOu1aa0M1XY/THbGicFCcBa4fua4QrqIICVXMfoj8SCLUPpzigVSBugESAGaPBjehMeqATpOaXlMuWgBF/74vyNJEt2oDWBpRUCmc8cH5l9O0Ygj8DWNt9IFugafEJfaBuAHnav6Pd0bakBJ+gBbuCG/DX/b1GWE+A06731jaeGmHtMhh8bwe4nTQoYly7QJ3vjzHl0evYdoB250BuA9Y4i6KN+fcOwM2fYz7HntXK4z3+faVm1TFpPBW++5iGy3WPo5ENkmvafjxeXZ7ykyC98eIdtzM/lc4OD9lnqbt1jnTGIVdBgqLGMRDsh05/6XlKur5z3vdW5kF17qQRMBQ5K1kjstZjTIMhVUGDri6Fip/dN7yn88jPBWWN/aSHe0fJMkVfMKqnAEKDGt78fA1q4ihRGHNJ5x89JFf1MTSkc0R6FK1DkEfhm8sXQ5L/4aMHpR8noWVvHhJJ0nNuJObdd98lugMI5fn6zXtUbRXguwM7xJfG9j5tDC82wKDud06/up63BcMe6tCDzT3N6Bg1q2nnOADCi5t6MQQQWiOqlTU/U+HU74Kp2PvdNxpwn/m7SS2O+Ulb6n6QADXFMqoKa1BDcXRqnCedtDdyH6XNSgW+fpXcTnMxY9/OcYrcfa4xMTYZkTjTJvbwggeVlL3d/FRzLo1kO69TJMrSM1k2xvHS5yDtNwA2f/PZBKSqaqrIbL8JVN3TjI5OWCKB735WoauocQ341PtvJNByLbZRtWLHzvZL/Yz8YcB/Kvwm3VVAbI3DUVJsrly5FP1p5F0FX8GqgNo8VPOF5+fvx9/NcdURqjiVtRDNG7V/fSbH3rY/gu4t4BbkabQOc15HdIRzeenJKtHpfYwqP2/uaIK/cwhJCXI12jbN86LdWbs2hZK2Amyej+e1xIzz6zK5oDpgtG9CvItXikwh7kTENa4h3R1xsKiLCq3RPtIhI+hbePyoEfYyYpnOjkgbpT0CVueQoFUFYKPn51kbfl6WgEajCsePuUamy2QZoQfzD+M69rXL88rVS+X999+N8kAC1vNE5S/QR5P0uSJU5hlvb1NmhzJFtz94pzz3/BUow5eiIoF2QDi3uJDt2FVFuomm90Y+X5avMQ93h2holDjCiF9B0EuHhJR2ozS2dWDIg9PzsjecDdIcQzG4iWbYf+cvwABjbjivNtZxWiH0tQgdfYX9wH60Dx3PrJ1caaG5r9VXt9OzG7T6vu5zJv99fIlTwGz+8axrtf+WP8eufaJNnau3z3XfbLecvP6z16uNk+2RVzoL3BpFkxr7ydc/A+XTetOC1tqWTj+12/P9+LmOSdvR/Y+9TxuwPoQx4RmUTgvPmsa2CsCqLa5IkeydDPSIZ7OcU8PsEayGfZM5sDFIjVM3jaakNDeQNYGr72OKqhYsg3AfsHaIvescDNAae3yuWfHFDuJK5rVuhOMQq5w9eJ29U/G/DRggfr4GNkJkzLQZbOnDwAcGQ9J+tX06ZCJVoaF/S0eexOk3PQnjBDaqgaV+oqKDODGlOpvn2MOePQRGGAY4yjCS9DOOw04WRh844nAHhy1sl0VSRoanestV9hOFbXv5nO3Qp7sNznkKE2JkitxXmCtDOmF1sscZyPO5z+nQnPKaNk/bQDE1naPs6+zDu2DCd998u/zh7/1Cefetv/zHDvv39P09P/fTANavfpnFMFG2F9ZL3xp1wgSqctc99DSttNbD4E5FN1HsDmBt26geHT3i4QcI0kAkEo7XTUEBqbvm3EB/Gb9cXvrqy+Xia5Nle3i1fOP218u7b8yXHaKsS4sIZrzzYZnmgy8iCjFNEnMfbj39JlLTXJJbgmCjgXCtp8kNmsRbYBQro2iZ94qTAgCZnPhQFyPfZxsK7aOe3XL7zcfl9SvXy2tfu1n+Yf6b5T28+OtBq0qKVsfmtd1KaaPc1w8tx1wCPYb0wSCH3eYe4ku7FBgnxK9HXcDqZH76EMWwh+T8DF0sn/rEK2Xw/GD51t+8Uca2PHCp7ySYN8JKGHiQhThLlHh6lPqyTND+oGk23rJYc3j0ea5tDxMBK95JAczgIB5gKEq7lPd5yCE9sDVSXn/p5fLy554roxFllZamOAjRVgyMbaPAdIqLMNayRm9QmBhPhRYSQSVoDY+WdDxLxZhDnJ77msfsot/gUF5CdCK8o/TRWa9uwOr7MmKREVZfv/zLvxwR1lM3Pw3u1sWjZ5oDIMBqc716SD0LXAXYFahm8rsGYTDN+X01Lr13LcBegZFbn9H7mluUlMisk6tRn5Eo+rKJ0uXcEXgIPxJ8ZISy1sGUztK0v4kI56O1nzB/0z6wErB2fpd0zQrOTn4/DYBG7mE3WA0g29z9FNCagLVZC63+r9evIDVafwaQPe3QbRsTfjYrGbfHtBNRjQBfF2CtY1OblLbDaSC1elmbiHaMS+fLj2WuZn78yCLPaV3ETTUC4qrHtkS1JOyU0w2DZ736zbO1ShFEIfNWf0UUOxwYnQh5zIcT/24NQNNGr6FnOFXSM6cnAWpGM9KzXI/nBszyWSOfPldQARvjIKKmjdqiB75GvnM9nsdrNLUVnUPhOg4AbM1FDnnBDMbzHPTc63NzCMeRn4MhIcVJ6q6lu9bZK548fhIAQXrrIMDKdm9yOF4AFFgC5tECOacAK+uY3qdkxy5/F7xq3Ef0UnCCgaxATjjgGoG1VEpNtdIUYsqyGqGM2IBtLQ7/FiWxzIWSEsm1fD4jZ35ex9uYiryI7TkPat3QCngUGQrwR/9VnYAwZmI/bcwf93RTQ8xT5HsaX/keI9KZO2teYwLHuB59Y9R1TsBBdEqhiyjLYl/HKx1pvl8QalTNtBfbKCBbfroWJWgcJ/sg1JAZOyMgRr6kn9o+wc6ikWpLk7mXO648d4JUznqopJEzCUgx8vgEnQIpoKEmjENCOpnASTCh8JPKvEY4jXp8+CEeYE1BrmmpIQ0swajRN4WWNCxVgLbcjQbRDnQ2jW4jt3Nz56OkxDKiKwIogan3nCLn2amuKNMkc0sQ5MSdIVJqH+pwMJLr+0eIMgyhkC9NUvAsTno4v8CzIVQFoPd9Al/XmuJF9tEq9GGjwn7e+V+FZLJagPRqzkvBLpuggpB1j8r924h65k67jgY4R0M8i30+HBK0TdXPWmvW7yr8hrAg82ebsbENGVXNqFKNWNmmLDOkSqnOCSKRjOsC60PjXEAbhjS/cy7rPDDy3Qsb6xo5wIPMsXPQzsegSwvAezF+799bJLf3TlQRuHHjEkYxAi06qRunbajxhm+Kea/SNWtLEbQNItJRbok1YqTf8h4DlNRQHTqEJml/glXWJYqlOoMEEtpRCtjkuvCMzTUzC/07yhdJTYeCuI/jXSBiP0SuN+vCZwwRKIMSMsEasNoGqt3nymkA9Xi8jsFirqYz9+gWqDzt+sfnzTH4/ZiAtbnnR5W5abcrfj6lLmunTWm/KW72ydc/Hew/UyeSEZS2RsIiv3ccpLX934vvFWi2y918N9dtA9YHOKgCsDb7eKrUpy1Vy92kfZbpfvhhYq7oEI0IawSYPM8bBlVM7yYNLKK1OIciUlFtfIG/IS/Vx0yjq0rA7N+eq6zTZNvB6rR0jvlxjIs09u1NWATY+WuwhtZwtqxTHmqPcpf9lJFUYE3m5zplZLTBh2F+hMJ2qJpzJvAMk5Za49JGbdXBAS7j3TwiFXESh9MFclKJtNIudQgEvQLoEISKfHajc1B+jdLCOB2TYWJZHAVij9BdQOD1kQ7IscMyB/2/1/q95LYG0wE8tE5E+PH6E8pgmtsO0wLwG+eNwRf6dZso8JNFWJsjOtLGyyxOkUEEc9dhv4Yqfr+Cc4fl8b375fd+538v3/j7P/9uhv579pmen/3prx598Ye/FNSVrQfLpR+VYBjSodgbRpVlWTyoMbz0EgwBsqSwrOExXeMgVEx3mL+N8gERuRlBjHEswp5e8x84JAYulqtEHp//4auld3afKOvd8jd//62yOL+G1xcFqzsPSi+lVm4Q5r5CjSCpsYMh/mFUEg8dA79J8jFbG9TZfuSbNbjIY4pkbIOFgtvMx0hbFuDBRNnGW7E63hMlYWbKVPnsv3i5rAw+LW/ff7c8geZkfqfGWRODaRY81yFkOdI3jmcDj62RVLzcQ9RMUnBpbfspB66FZoyASnuBdrwIpek+4hwbI5SdebG88Np1xAnulb2FDeg4eD2l27ow6aspfp6Keqnh2AhgEXlv4RwQPHIo8ftNjRbVj5l0CjyNDE6XCWpzjb+A13VrsTy9u1oujV8sL79ys8xeIUHbA8PcVIEuXu6spdvx5BlVVcQiaBPcI8CfuVwuFakSbg7N713oYRRrpDY0QUHgKmUVVjBIeg8+vkqwM/UkYO0pv/LLv1pWMU4d3xPGfLMFtw8QPx9Kv40xXimjqpJGIr5RUfovc1mNYOf9IvLC1zFgbX4X71HyX4cM/4UaW2OQG1UyT6qjiiflTMOzIwYQkdbYWPlYJLE2gNXf1Uheg3rquGoQdWrMnVy7CRLyoOl+7vrO2MhjWnfA8EkQlIdpBWi2z2hQRPLawLUFWI8/b6sroGryPr3WdwKop0Viuw2J2v620RCCWdUB0Rgn4Z30sGn+XR0TbtZt0BkRpON+yIdpA9qgAXcBVd/VFrrKv6tOnQdZzE/HsguT5hCmQ6z7dWKcmrHN98TdjsfCn3PkOq8EJq71Gu3O8gYBmE9xJATYdI/g+yZG3iagQAGcA+esBqjTp7l3iNOxlm1fXQ8aw5FXpqqg9KlA6+bcoFKOqIT14KSYCp40PMNpY/pHQ1FUlMYI64DgBtBxASBw/dIlwMhMCAfJxrA8R79RIMCpdEo1BSy9ceO5WxElfe/u3fIf/6/fBZQecqBzwEOb2kKwYkgqImfKU0CK6r46sXaIZNUom4+lcbsb1EXL6OTcUSXSuq6mPWT0CRVbKJ61DuSmKr16p2lPiF7QBoVwouYjL9/nVwAHALG0TrtllzNNIJXefh1VRAi5jwAoQCtfY1FWp3HA0RZ/r/HtyyixDpEoOWK+aVDezJ/dDvqVNUynABc+j3meOekQksKBacTJPViaqfuF47ZEnpeGl9FJ36MA6ESoAAAgAElEQVRy6+MHi5G64l4t00fwETVAAVmWpxFIeU+jeA9Q5XdsBXWOc+a9Su+cjIjmLDRfVY0F84IQ56v3miY9x342olgBvEDT2tgCmUePFqLerOBJQJkGFiBX2hpnnNFXwa9RQGnZPvc6wFkg5L1U13U/zDqegn2VaMmZAhy98867AXQePpxnbh8A/C5GmaDrKE07px8TmZmm3mDpybIqlqfZ2RY4cuZhdAqyzPv0GTVC/Vlr0fkspfwpAiQZqc21EMwDxktgKI36wf35MsBc8d8ajG5Jgmejn4JVx0QQ6ripzmu+m/oORvM1TkP8hVfN+zsXfWkpHSjePEdV0HUcnOcqHetU0LFzj3VirrIK10YfpTSbczzBs/jsOvClAwsazSu+ce0qQHWY3O4pplLm5O6Q0rW/a/SXFJ6NJaKrUJaxDQZgk/nMjlk4qIzCuKbYdzboo7soAM8Dkq3zegWxLc+98+fp+03PyqzLG+cmfenaElxaWsjrDWITuqeGU8s8I553BCeVOa/SGh0D5/QhAQf72L51bgXbgOerTqC6Z1UndPvc6Aae3cDWPu+cPydTbNrnUn3fyffn/nw2uPWvz16zta2f+Hy9VqTZnHLd+rkTQPkU0Bp3ZR+qdecd38999ocYawMGSRuNuo/fZ8CazI3cL+vaqU797j74qH+3Aes8rAYjeTolXTfhxNUW0V7xnGpFXqMfSPPQuTbKmpQZk7mnndziONair93GtKmtr22lE1M1oiOTedZEZKMEGwMUATgBLCQS9xHn9LbUdspBTeoYY09aB6N4rtnTOl4ehyI9QSPmfSz3RsV3A2bPIZ8bw7l3kb11uH+UNUHuN4G7TcrgrKyydxBA6wG7DIBNJtlLR2CWHkhRZt1MTOBko2SkZw5oNOqqjqEWfbSLurrnG1HesSlYTaRNTIyg1A1O2UWn5wkpEfv9nps4iBU5g8EpXtteOwrn1cLWozJ3YzzyUgex3QXo4vYB8MAh114nSLnTt1POQ3uexVk8BJZaXwGkIiy1RoUUdlGA+gJlbX69fOvvfsB1WH/mp3746Atf+iHCzGMAVuTaQdwTApgwkqUVafBl6EXPqUArPNl6MBxovvy7AkZKRRva3tu3dpKgEug7hGDQ8PlyjoPn1heulqELhLEHlsvfvfUP5c4788ERf3Afb/v8SrlwOFJucDAQvQ7AKgBgawUAO6DmEJEzBW13hijj4KARyFS/7TcCKaddJTMNOYEKE3ObjXpt5KjcxVu+v9ZTXnvxuXL+pbHyrYU3yr2F+Siuq3KdwDyFRjJSpnDBYI+qxVDKuK81WPUQG3Hd3F3GqGIQubd/U1BpbX23LMxDl310UF6evFI+/8rzbMR8joN6CGryvrPa9unhjmi0fZYgLIpDayT6fN7dzQHgsCnd2CRw5u4mCdHTKAWfh3I3+dKF8uRwo3z4wVPKQg1SKPxiuXIZkZFJPCcsaimtGp56+MJAE4R66hqUxniL49TxDI+7w5pFjYMiqHyCYNVIJAMbpX80pt0KuM72AcqDHN5HHIhnvbojrPWw6ERYe8qv/sqvZYS1JYzj9br9g3VDz9I0cQzk1iwYbfJxgsKo0R4Hom33752IUwqiZBSkAtlUXkxvekRRVW3kmY1+mD8Uap2xEaXTJJQMQ7FSL11GL+PvsSxsdXo7s45lfDA2Tr+MqvuybQnKGidCfKvvTSOnfYA9A15iz02gHJ88Bjedf1ew1o6wtgHrsbBOC4Slh7K59ncArHXMTwNWOUA1WtoZq/ZzxfM3oKPOi/hd45A4jpY3o90NWMML3zQi25AgL0FrB7yeAK2OTvt5Y8xkG1TAmDRkGxZztBm4Y0OjAZj12TtGTQxYc0ImEyVHNudC7JnZs8dgPNZ7OBDiTE1DTUGwAFANs8BDNQ7jHBO9yUb5d5mvCissAQYErAJX57plAVTzNkqhjH3clpfGuwbgGqwIqZaK3aQTir0RR106Z6zJZl4ioAwjXvXZbaI3PoiGgUJEqhVOk1czxjUmic5JtdyiHes4/EYBWbbLsjKhlItBIRVyBiaIwHSRCN2b0Bf/9uvfKPcQurGfXcGz5yZ5Rpx3pIAEhcpnl1lirqhbDWssyl8A7Cx4blTPyKHR1IjYNE5Uc/JTSVVxPPst60PqaKuRToGdYFVmid5wOzaEMDxTuIelX6LWKq9dr8P73PsEn0Z3t7mnz6RjS6qX1Nw0jWT2WF7L6K0GfDpd4jqqoGoHYYRcnLsYubwCVte++YtSct1rL12CMsk+5t5iWbVI31B8g2uoemu00HHOqLKq9HjCzdvEYPOZBKxRMo2zUvAjOFfRV3CUkS2uY9kY+mtygnHjmkZNBUvJqpGiuhtiTypZ2j6pqn63nqkgyrlovqY5yO6RXu88qrETGGUq0AqcvK8PbK6jzgS9+r7PWqM6hgTBAhiVoKWdWgdwlnlkGwVk0Wfm40KjUujICOJjShkJ2KSRh4ZE1FidiPNHGrPGXIpn9RHNXwxgrhCTe4aiiIJcabT2i22JiCagWvDpMDmezpnzGnHMXfvFefbBnQ/KeaLTRt6dI65r+9qoifloRuKNnth3gjgVnV1z2hyXr16J/jLSXJWGVWGWwme0f6Ep/RPgmGc32m8k3/njta1ZPAQzLESyeGZtB3PRXKfOc0WcBIX2wzRstF4CB9bjnQWwGmWNtu31ku/4fNB4NxFbuXDBurcYyay3qEOMk9V1pQN9HACvVsVjRGW+9dY75SGA1Xl4EUeDhq9tm2M8FNwKYSTXqhHVOHDZL/mdYFtAPITDQ9Ba55QbtZF115GRdtfu8jI5xfSFz2+/pfJx7lehwdGc27FPNT/7t7OAa/sMOfm+vOZpn+v+/cf5d77nJGBtfy7vdvL8DnDWBVhPe8/xZ88ArOnIDCgW8/Ha1VvktL7M3DUtS9sxLKLox2b7qZf8vnz3uZKRk4GO+kxt5slZNz4BWHF6aa/r0IqyjuHsT1qwc7PShfNa7O3ML4XZErAaVNIxm6ks7kuxD6qdE4A19yNFRo851+7Hgm4DNnzOM8O1JVC0Soeia6rueA5vmHsKwFQPZo85uo6A3A5BKkugebZsq4tAGzw7BH8GvmR57lmWqiDEh1rvBcrHTKEL1Icq6t4WtPqn0uo5ZwCGR33Q7gnMzVL2TTC7zrqWkKrInczOQyJW4h0pwgFAwTyKQW1SFzVUgrFRx42w8t8qAcbHCtdNUCZugmeIvqFfTcPYoloKNWTvLc+XyUsD5Sal0cZ6Oe9xaomThkZw+IFrdjc5W1jHVBDnKJHFQmcBbFcBsius0yMibdtbT8uf/u5vljf+9gcMWP+7n/wXR8+9+nok6x4+ZoOic+b0ggffOldcUILD0HNTojP45bBF0iE9S/Vygrh5aXhK+zgkVN03AKWWA6SPJN8h6ax8v/LClTJ5gwGZ3CrvPHiLmqXvhzz0PDlM8+9RQ261lJvUXLsAXRZiU0DH4BlH4XbXpdMauhFRMG2PqAHGZE3fsIZr43VxcUtb5msDPYR53CeLKzvl2uxcefkL18qd7dvlzv0PqC0kZYcPE0bvYxJnJDlBa38PwgdEh73mJmqWpo0pJb1PLaSt/RWiBRiMIXakB30fzy0elA9RstwaLV+4erO8dEM1xIzQmJGlcWm0sl/QqnGp8F7Gi6J/E2i7KRGhBiiusMEvoZy5jmrz7kYf9Lur5epzl0v/xXFK9hClXiC/CSA7y8S9yeK4dBF1SRaKgiMaaQM8u0BM+rYe+OzBNIoDZAUF0nvnV1IxU7jJtyYHPyOVh+EYMNoLBTrK4nRDy84W1Q1Y29EI54hT6td+9deTghfAIfs9t6XmqwKH5hAIufAKWSu4EVw31N+at1qjdPXf7uIJTjPSqtESQimNMacAi2yBBD9JewxhlqBlORfy974GzXNofpdiAOGpaTZZQUgq+CXoSeXiWhpB4ZCs65tLKvq0Eamtm3g9XCvYqtc68b25fv1dO+JafxcHSUMJbkdY0xlzMoc17pUzMMFwoxIcn3PpH4PitCpOi6r6+4S8eWAfGwktYFpnh38Lsa/mffV7G7BG1omHfYDzjBJ3QGmg0uO/dwBrVyS5mU86f7rb7Z/agNUyRvlKKmbcL3Bo0kr9nfPeV/13eJwjnUCHhtQkmyXlNHMgNXJr21zPzru6DoKSGHXZ+gFIeKMaOrLzIkqkYLz6Ja3Q+wmypqGDyYoIsRjWjdET5/GWpSbCgMgoW3zRVp86cvLDCcX2xnUd/1H2YNsWUTVoQV5b43cQoDeMcWztzU1ra2K0GqE/R67eefLjxjD0+3iuyMVkT7t79/2glL7y0qsY2Mj+k5f27gcflr/+278tfQCfaSKWw4iyGLERtKpYusqBaJ8dQAdl+ysvvni9nLt8jscn6grV1Uiuoiw22Jy+8HRjCEhV7Of+snt8ZoFDGoIZeXBBJY01+62On8a+fe7vNJo3AEEB/LhB1sIkN8loJiwWP2Nuo+/XyHZcBOChHikVmX3ZZ1elXoPfvcux6eSNZgRPg9tr2ybBQV1T/iwg83NGSbyPYlP2tzRP8wGNPBqRsqScUQxTMuI84rkTaOLlF2g2lqmRWuu8+s9VnBL2wVXyYo2+2YZ5aNaCvwC9fF611iiD434YNNga3TWyy57B/QVzkQesY4g/Bw3VKLM5XNyoMk8EsorzGWEwuqaqr/NKBXmFkOwzcx6lrlmmRhaTEVDbIcV5FAAoNXmAMTIfN+ihrJ9BwK6/N9pvlFbVXCPDgk6j3JXW6hkloIzSPbTL/d3v5sJKJ0/WAGrUrCEViB1Tn3cCFpmlWIzmbjP21o4VdLoeq1JvfAcw+qyCWJ0gvsf3jlEiyHatAuAFm46lechBlZRBRR9GSo75xqGmrQNlJ4xOx2qF9ji3BYA1ku7a9TmcG0ZbpohYpz9Z5wY5n9zLXLeI8NOP3l+6t6JHfUSZpftOE6m5gAPgPqyuQUSXXn35s1FP9/Hj+xjOUrbd+TWAM2c06OmMmCWPDgBKd6nf+waAdZPfz+C8uEp9YCPNRqOvIOh09ar3w46zDAh9IwNL8Wyt7KoWfaRIJ+laBjp0QrhOdSLcvzcfQmSurzEAsv1yzGCSEdbQgKszOZzRQeVschAbFHYaOD1x3lQ/cOv99Uw663sb0LbPqPb78+cOGGw7lds/P/uZ0wHrae+L350BWN3pDomqVOemOiuvf+KzZWYahgbnTT5uY9u1HLP1eb4f3x2jKM8U4l1pF8SZ2DBPzrpnG7DeJ0op+8bc+kg9Cfs90ykipS9S1DxT8/n6ELXxvNJm87wyeBTRZ8VFVaf2UGlslmiLgFUmhDYm/449LijBmaalA0lA63u04aPqB3Z1n2l6UQOV9hDt3ECIdnFxFaXc+wRZHgJKsVthgE6yTmcZA4Noof8HNjHtYA0W4gGAVDHXcaKgO5QPs/6ra3wHR1aUuEIgbQTAOkVEdQCAusu6HiLgZH64QLSPazkfTOUIC8ZoqaJ9RyoVUyrOUmkA4X3SKI28bhxslsmZUajHlrvh3IONGlF55oeiS49WnpThaWqwXjxXZgDRCkzFGmvSofaILG+SY75NYG4Xqr+C1Doee/i8+f/278bGk/LHv/ur5c1/+Kvvx5T62Nfs+bGvffJoaOYa3j3oYTCbXmJTv8nmpwcgKLYhh24YUmFdDnwUYvUsTKKwOwDyPjSWriFKJGmf8PcR4eg+DrQBQGcvAkpHeCX2twBPB1Pl4vUb5eInLpWBOTy5O/PljTfeKo/nlygmv1puv/chUdblcnlgvFyBljKKgTbcRE4ibN90rhNJj7QHhZ5dPR50fyjrVg+Nm7NDfcAk3sQRNc9A36NG3XT/THnlVdTWruyX2wvvl0fk7ezCXz7CK6laV+aVpaenF/GlsT5AIIfIDh5KN/MBc3LxGAtYtxBfcoILpjQuVvR0fLhaDh7tl5dHzpcvvfQccvMcNCyE7cZQNxlf0ZIhnksJavPo9k3mDro8BinG0xYez0eoGt5Hrn9zRzl4jNve6XKL8gDXbl5EMnK4rHCNp9AU9q09R5uv4IV+7toFVMCIXNDvMkyNBGoECRKNClS6jWNlVDee0Y0mPPTpvUuabO78NWKg9LWqwVJ55CqrfLturaczXt2AtX0omEPrdX/jN34johq5QQmUzp6vAUJtTwNkfGdQIVs00g5QbSKrAT4TfMTGJHWd7wFYMYwzupL1gzPqlRtabGyWftA4DTph5q/al2HwmLekg8TNMQ6ZjIq7OKRBdl4J9BOcGsnueGePAaubZJMflfknbUDotZ7NWz0GmCeAWM2X7UQYaw3NegAcR1m7ASvtO3YWeM0QkUqQF66fMwBrAIbW4Vh/bhsQdktbETj6K9ZB5inVeSElrf67nY+ZILVDCT6m/uoQaPVVUoiaqGU41DJC2R6NCmKOQXk44bLUUwWvqYjdHJyOp6C68VxHdD6AYXqWw3hv6H86B0LMhDUVQmXOiWCc4ADkmqq3CkCkFFZjzCiYlFHnYwiOWL+Ke1aqenWoaHTrHOnjEDJyoWe5XmMM8GmeupEihdMUylkm6rmFgey61pjwvvaNB311BkW0UgYBTjqNe6mmkaPNG/Yidy9rVNu+GSIhgpthPnMOJV9poFJHbwNYv/nWt8uVm7fKCvf4EIbMG2++Uz7EOD3PoWgejyq+OqN8/tU1ys4AZtJBdVhuvQCVcRzxDGhRUsLMKdw3V0gVc/os6lyytzFCkb/p2nfvNNIcJcUUk4tIVkbybLvRPMdGkCRY3wKoRd8CjkKoiT1Q8SUBUY3eqj+gp14wVfe8pLwJfhNwukY1vM2DVeDGiKS0UPcH95Sq/Oq99VZXJoclDkJ1mDkTuaYAP0Gn86Cf/tdQNwq4C4C3hp4AzPs6lkYYBXyOm9E9I+ohwMS9BQYZ3QOw8qz2lYDVZzRyVdeSkdLMhyS/ir4QpI1ACw/6txaa+yhtsw22UUqrYFKgW+efDg6vu869XQ9GXQV3fZxdslEsX7Kw8LCJmO0EIJTabL8Jftdpl0BHCnOu5T72UIy4ltPQdkYpCJwSzlvHR/t1cYnf829zW42Uel+dG9tRzzYj3o79ImrKrrmoFRo1c3F+NFHpzBk1IjEVAC6AJe0YwX7x2g8ePAgHxDRR7znysaXbGtmVjmhuqUBZQD2L40ZAaWTcPlqAau3csr99n88atEbZN3zWKHLmxubJJRXaL99nrUOBrvdbI4rjWbRK2zI0ZJm9YdR9H8Z8uIzIlUa2jgxp2H4+HQeUC7qOwBnrZwSQeIkI5k3K/dguBSNfeuFTvP8pEd17OBNU9WY/NCeuqScbDpugxAsMEOHClngTNWLr+F6EsSXN+z6AVUeXtGMdEjrfdygN5TWGzcmzliPgKdTBcZIfYmNZgkBzQqe/QkvmiTtvnHNZx9n89GQwBfmrAfjt86OeE20Ae1zDtDlD8pzJ86S+/7v9fhoAffa6HcDavk/3z/X87/58dz7r2W3Vy9tx/h5fr2GT6UBLZ3xf+cynPpeAqRHu6wbPLWPke/5jOomSsVZzsj/OTdqA9QGU4D7L0wQ1Pe2paqdkfVWcj3xlVht7KDay0Xmdm5mi0klh2GPeRTkc7YAAzgnhZXtmv3gme65xoltflHmpVonOV88OHZHe0+NPxsE+UcYesAunXTGw+mgeWu2j+6jWPwaMIuA3PQpr4EKUwNwmBUH2QGiGeJaY+8++N0bwSDAsC8izULaNEVvNJvecIfbOKfadMap/uA6tfjKG+rnBwH7TL312WY5hl0DR5TzchU48yb2n2Wd7dvvLytIm5y8MKgSXdFSOkh7RC+3eEj3hCOK76Tb75KFOA2hNHzB1MsoCReqQqQvSnC0Jh1aE0TsauA7INp99DFFE6dd7lF95/Phe+ZM/+LXy7rf/9uMM9fftPT0/8uVPHfVN3KAzGZ6dPuqJXijPXyMv8hLh6gmNCQZjZ630mpvEoOxY94eDbxSjfhLaK3q8IH0S9+F2H+IZkJbaj/xyISn5EANBmsvBlp43DoDzV8t5clnHb2Jsja6WN2+/Ve7dfkT4fRNj50F5+P5CmdjpLzekoWEYqaAbFFmLKcdAJ31WCegRBjdsbDZVTIOoM+bUdN/3PBbUgJ/LFrbg4wEAKgM3fDBRnr9wrTz3xYvl7u6d8s78bQwqEoupN9S3z+aNR8ENI2WxOQwoGjw+NBn3XFXogOmk0bh7RP3AvSWSrI2ypkd5g0F+dB8lXdSPz+2OlC9izL168wq5pRzusUPBGdcwNHLDYjFl6AC++3o/E3GIawS4or1MsgeLW+XefTw5e1DxoFOPTZwv09Rcm4ZK18MHt3jjHn0+jDNgmLZOsYCvQOO5eAVq1yRqmxwatXZi5KvqEQuqXCKkVGXLpHVtdHtOekREjRpDXQNPY9GyEPmMpvpjKLBRLGM0nPX6KMAaBbEFrL/5m8eANYCJQXTb0gJB7Q04a+3mAZWgp5PvmPShBNvHf4/x6wCm6hEMb1oDXsPLzGc0wLPuVyaqK5uuI0JAolEaMvv8foQNZTSMVD2LueiH2FTcrAS/yqFHPFY6daCfmifnnDX6Uj21ro2MYNRDubOpViB4UtU2KUEdkFgpruF1Dep85mckyOtEWI8Ba/P7WC+tPhZs1eseg7lmYNtKwBXw+YDH0dguwPrMIR8+/c6YdcbupLCGc69D4c73B9DVwJEoFKCyfiXjoj1Xjr2y7hVGOwWrOmScK0F597PRkKZ/7EhrumU5l6iFGBZF5puGYR1zJ9kGGs9R+L6Jbir+kk4KnUIJXMMRhWFpPvsSBq7XGMWosxTE44UnYVhnzqRgBG+oQjUYkRriziMP4oiYNrmQ/k6jVmqnVNIRDiKpeqrLClo01jW6LUaukve4tR/5zzxzHTTOF9kVARzIydRAtHyW19fA1OFygHfZtvtsbk6Wm3EPCKDqQdoox6qE6hhMk5Mj88B1+ADv+Dvv4/B7ChWTdq8D+BZ4TumzgxjQCu4c4OQyMqXBb7kAFW5tx9TMWLl+6yJ9pThO5vQN8SzW6DQ/KGi99KPq63rZQw3e8bCkC/3nmHro+hKQpFiSYkpErqVR8j3IDzFKjEuAfGm30C6hTq2hZKvybKUpSuly7zCCFvVXm7UyQ26hwFHDKVR1+b0Azf5a5LkFkv6sUe7e6nhJORV8hHhOGPkpuuRcGgK0hdpkpA3QfuZclErR88/cta9ySSXLZ4lxG+acTaG39JgrcmMpHMGbET5/r5CVYNYxtR8EN7lvaeANRx/5XAIsqamWZFNN1usZ7VNwScdCiHIxJ2vurP0gddxcWOeAxpP3s6SMe+bKymJE4xYAUskYGI1+jTmGE3uLMyJVmaH0YmQq4uSG4LObY+zc95kFte6fttu17HkTwoBBPc36uEF1jSh31jcVJOpksXatfS2gFCAldRhm0hI1WxVnagS27FNpw3vMt3Ho7c4F3yct1UY51xWWyjQB1g5ts9/sV69hO3W82B5/XmFOa2iPsCYra6c6MHyP7VOh2D52vXq+zNGPvkzZcd7YPh1RMY/ZHx7DMrtx4yZshadJX2ef0ZnkVphU+Y5T2TzrK0TTVf3cAwBP47j49Cdewo7BQMbx89ILnyzv377LHFooc5enY94Yqfe5Q6lUR1xQTdwvdZYNYG/Mk7NGqRHm7CF2hXnXF8lhlVpoXrTOLCPfGtmW5NtEffTylRuwLe7yPPai4mFpjKvevfwUe0vnRZxbGsaAZH6f6s+et/mHcJi65+eWegxCK8jLc6PJVWzO/zhXmtSaDMA1rJ36c14p/xf2TL4nv2W0uf4t39n8u+v3gprOuXZ2Dms3WDwNBH+UCNPJ99ugloPbzSzYf6aO5Hnmeek8/vSnPh+patbirOXMshe/969w3jX9XM9f52V14FbthI+6cxuwPmKe67CIHNYmLS73Rit2aJMxD6X4xjRRNZwAFvvWCNUyhiMqm6VwmmGNfFQjgbHrx3DaX+nY0BaLoITMEc6iDeauqSxWxAhxIxXkuZ5BN2GnQNc96Yh/r0GpffJokXPsAc6mp2yqMB+o8z2FONEuDMcocangKYEdXaueqfucXxkwUSPBOts6zii3Fc5TFotzl/uOsefIolArR6eeZ+RRMFxSP8GzWjvR/lmDEWI1kKnpceqw4tQDr6wsI3K3s1omz1kmDaYUgmtHBJWCss9XCC6xdw9b0oZzd9B6r5x3tivo/VxbRkymyCiglufk4T65+jix+hHAlcHRC5C6f/d2+cP//Ivl7W//gMva/Nf/+stHN1/9QtmhU+Y/XCkD29PlxeuvlRdfv1Umr+EJ7qOkADkOQ3T8MIflBgb7BpRQ0fwcSb4jg2zKeCb3PJDYoHugj/aS63gkwFVQweADOa19UGyHRhnoa9CCX5wrfURZ7y59WG7fvoeRtxa19+69/6hQt6VcG5ksl6G8qDzcL+CKHCcOrFCxZWdjUkTtM41JDtIhcyegB+uN8Vz1K+iiePO3Cb8/JhJ8Xy/f/jAR3Avl9S+/UDZmlsubD98mYZlE6G3us4/BQ1RVY3mbvJygGhMtHh+a4r7wzDU6vZfREGqmbuwj2nTgISYQpLAvIkcLDzcB3aulF62M185dKl948RYTkkMtjHDmqIchzTdKa6RhG2fAch+S74NM9mQ0AFyl8CK+sYYhvDfL/ebwxkAJNEFagKLMORvYLIbZpVnpVUaDFWVCqRGBJ700bgTuAWGQu3Ax2BQpsZ3eJAxuLQLBmMvMKIZKupGvKqCQPsvhZ06XHp9mAwkFXPp/SZB/xusswOrbBckVsGqExGbXRLmOI2jNddubeOSwtg401ZlTxKFpu9TsBrDG7/jPDcfH1Diooj4CT71JGpgCEK1fjfAwUtxI7C03Nvra+0fkia9QsaQWooaNRqa/i8iWhiRGXQBW+kujMOl0evxy49DYk9Ko0eZGkerUMgwAACAASURBVM6DrBdbwXYFrHF0BrBqFIcbUJhA8ySoP1bVc5wFqSHw0lBqmuj58b+b37cBawWhp0VYw8hwnhwDxaTJVrDb7Vxoe8jruKVibYcifBxFbbzF9fCrkfMsy5JOhjhjArB2wGqdH0ayg/rftK16ePs5AEI5Niwh5naTCxgAu3FweI1wNuBUY0pH+6TsOedVr4yVESwLx85DiBIdGI39rP8QPArKoZGPy0RHKCPCJ2NJMM6CRaOCRnIEOYPS+4hIOeZLUIoiR469I7yxRuzZR422aahr2Gog2lJrbkpb1KAPzyyOEOlPAkm/bMdBlI/g8IoyIRiRUIb3ue42e1wI2QQVKkG3KrQK4gjodok8aUw7mcxXdV3b13qoBRa9OAI1zCOHlPX0FGAmlVYHmNRcy9V4cD6FAmwpGq8zSDsdA1NDFPIRiynmNM3Beu3atXL3g7tRD3SGmtRGpEbGzVsylQLK5ooCUtK5pBZiJLM23SddH5GfxH7rWPuMCmj4s0rF0mud84KjAPycBa43x02jpQJHI7LuG+ZfJgWYqCvpJLbDz7mupVcLmAWWRoLC9KYvTWFRUEcjQjBnjq/9aWTB+2QkjTOI1xpjHjUKgzXB+YFxP4ExYv7lPoDFeaNFrvEU9bFjjXsOpPEcdbDVOnAfkZLM532fdUIzLzmFgbzBIOI5G03k3blsiZ9FHBs6GIMyBwVW48m+kRLsezJv1bIiGcXNZ+c9zNeMXlIiyAg093XszU32etaMdT0J0pYY86jbScPNn1xbpzYhxpafizIxUb5HEJ1MBA0inX/BDOD3OnIErZYVivQIzmznqkDf6IY1W2tE1H3Advp5Xc8afBroMhhqDfQ5HLhOTMfKeeFcjdJtUmdZi6ESTP/m3szYk4+5Rg5wqHo2gNXzUGeG+/0MrIcJzs5ziImt4iRyjtg+S97Y9/afjATXzy4/m/Or+v/mBj+zlp5AnxVM+/KzWbM1o81GL2ZpTwhgmV+tkyL2olQGXiay6Ryy9q0RVveQC4hcVfGw+wgizTKWlxA7M9q9CCA37zhp5DhpQEOvvnCjTAkQiXzOTF0qd+7eIy/tCaysy2mMxr5p2Y0Elam1wPnLXmWtT9fbCteOXDz+M8Kv33Uf5dJZ1q51eHf3WK8GITTmWehD6J44JquUzaAZAVzFn1LIV5fU72BuBU0/c1ur+n2e+/ZUgndfbW2DsBXaOawthlJ8KoBTB9w+GxGt4PS07x2V73oG1Wt2rp2f+yjA2v2Z+EDzOg3ANj7nY+Dc/vwz1wpjJw0ez6aMMLvd1rbHCVmuXrlenrv5Er/P8i9pQX5/Xt2Atd7FfbXuh21n+GmtaAPWhcUnBHOk0bMfxXneOFB0ogjYfFbtpTgVAVLmc0YOq4C1EdDLboh1HuOVlkOcIfaXSsC+1IvJ+eahmEA27McIXzoH035Km8LUhvy72aAbT/fLnXfvw1b4EFzwhNwwxJEUQ2I/KuAahZqyDjWMAuwF92fbrj2odoS0Y51wrruoHy1uEU/S5oyyosAONX/YqiQo+Hq2ZS3jPAejzjdPZt7sEFHbSSKppg4cce919p4tKLxT4LBJbYk+AiqRkpH54CsraCewpw9z5k5Q81yWhzVdjZjaPs9UwbZpcaYNqENkX7rX7lEyxzKcgwjEDrGXP7p3t/yHX/tfyzf//gecw/ozP/2jR1/8sR8r62x6f/PX7xMh7C/Xp19FUff1cuuLbJpDgEkGbBw1qXEO+x02v9WnKFKxWV26oBoiHgQ40gfwt3ut6QPFycjqoYBBepzeoRh6drReKEMzc+X8J58rg1fY5A8WynsffEAUYinEl+7fWyir99bKuYPh8hw5OtMMvh2ZciZMIGxRyaiYlxHtVcluGMOhT++KZa/dbBV9MuJmVI6B3gUYLuIxfIIHEP9HmdqbIcfjVpl9baTc3bxd7i/cL1tIOPfsQjOAs+4k3iK5Ofj4eECdSKN4dXZ4HqlZGo8aK5ghAFZowYBzD2CpBE+o+frg9krZfrhHXdnp8sXnnyu3riN2QhuC7qixbt6t4JpNfBMazRKc+G0UvnqV6W/EK6JosirFA+TB9s7yXBgrHESD0INHmZRTTM5ZJu4sXpOhUYkORA41EtjYNEqkc4fIUix6FyhHUJSHUMWvs68J7PxbRDEihJlAP0CsP8fKz4PIjwWg4L3rgPOzXh8HsP7mb/1WGI8VhOjZruDqtE0/tp1sXoyLJTCq0mfmwGTUriNsZLkhuBwaSxgbsYD5rNQPAX9EZhpKchykLFqjQnrANEJqvmnmpam6vBcGvcaKNeQ0jr2WAigChThY6Fijam5+giDHQ5qi7VzDAOqjrq/PqOGjOIl92QaANfcpcgtaQC0e/Rg4Zj8dR1IFopYncYO3fIeALSKMMhMSvLajrKoa53/58j3tNgQluDn6usFpPXBPgNi4kD3bIeBGtnEcBicjrMcU7sZrnZHULE3VyWHtlL2JdnPp4znS9IFjGm0wz7xGKqQCNc8fTxfztDFWdBAwFhHpoG+CDhO1HPO7s13ihuMiddwolJEaVVcPoQZFRAmD2iibQGPcsiAY3UY5zKuMkhsYr4ofGUHzOubMme8WQkocwJFHCNCz7EZELvnPaKkGp+0SmCwskJ5gjWN+79oI6hz7rRFU6U/2g4a1kRvBpEa5n9ewF9BJ1T+i/R6SzjmFaQRvo4BHDcj5B/Mxh2Mus384br3sN+b5KV8/gpBDn/RRgIdiK95DYTSFfcIzTJ8ss0evQe/VOW1ZMOmBtsP5bj+4D0+Th6ND4DK5b2OAfaNHAxjEyzBcbNMMQktHsG+OyL9bR9xC+tEgIMvorGUzlNx3bbhG7CMBqu1X3E7AFJHnJ6nU6hxyDswAXlI0bSe+ZqAvu8YFEPv06QTrNhgUvN/cVqeIwL8yduxrQU3NNRbIJ9U4DZj6MoIrAAqDyjMgxDdUwUVQI2iP/eFEMN1hin4QVLi3SDN1XASjgt/Yb8PIyjlqCZykjxpNYz+2FIoiWABiDULPHcGvRswohocvf1/FmMyHtK8Emj6jUWS/O95JDae/w4hLY0bg5TNqaDlHk9acDBVfEdlkTkp9VnRLgGKeqM9t56k4a2maublzUeKtRuN9PmnPwd5hvgZ9mH73meLcIArq+Ok8ERAb4fR9MgwiQszVjcZriCl4JXX+/IUpANFyRjKJHmorhNIw9c3T0ZDOP5kMqijPAqK1PVTwlTL9jW9+k7HP2pUCTc9Wx9tn3eKMCMo7wkVSYc0hm5waJ6fzXtwvgDp94POZ0+W69LXDWE/wvrlLFwLI218yCQSkrl8VjZ0rGoMhFEa/aFAGFRpnsFFrzyVBdjIQcHpiQNouxzzysdlTtqHg+gxR35SXn7MNilFZhtDdepP9YIzxeP3l57BuehBJuky5pnPlb/7ub8soIiwXLk4HC8doboxvgEcdLlWsTpSZudoBVt0rWcdbANaFh4tl6fFy7H/XpQYTRNjZ0ZlGfi9RciOtu0R0vvHNr0NJvsx7LsY56j62Qr84HhOA9lx7goOcP7H36GQ1tzacN5aTq0A052AFrAEqW/mdceI0gLWuy7OAZ33vye/t9JyOQ7Vz3Q7I7Qas7et0//xRf6vrKnPvO0D7tPYd/64BrQFYw/hJpkV1bicdtx9Rt2vl5Rc/0bCJPiK3qnbW9+B7OnQ76UMft9zNCcBKuSltl6AFm17T7Bmhk9NEGA225JzNHFWdROawhkASc6+t/h/qLGEX6LTMnXWHdRViYVUfhmtF2Uv3dB2ikYudJcnCNtKGoE+l9vqCQ1PWnu6UO+jrPHx0DzYLe0wPpa0AcYPYD0NS7ElhPADcrXI2bkPPNb/1WFDVKHHYpQkIdcCNsH9bItMas+aUu/fopJ6ktM1gj1oO7v2K9mVbQxzK85U85tGp0VAMH+oFmJLGqLr3Phhikhqq0n2HsDH3dfzqWIxASzqqzP/VlvAc74NFuosIlCV0rJF91Gu+PSk1MKM8t12mwTKFLavDSqziOn1K3fT/9Ov/2w9eJfjn/v3Xjr76E/+m7Iz1lT//izfL3a9vlAs9z5fPf/oz5TP/9rlycHG/fOsf3i1jawPlvPL7AiQeVNmFsUE8CgWjBiO+BwrXoN4A0LrGjgZGUPJC3MfwoTkPbPxQXC997hNEWSfK+uByeffuu8i5QwsmBP2QSO7CnSdlcKWUW+SuzMGh5n8YbImyot6cgg5GNNjEhs1PCS+utVqRtNdLThu29QBGKD0jeDvISK/ytcekHwWw3pi4VF754vWyMrZQ3n/8DlSYNcL7LA5FxRRNiALbvJhwA4TZR1Q7ZsOX++7zhFFFXu/2IZFlEp6d9ALlNQywBWjBix+gbggX+VOXr5VPvHiFyY3HhYHfQkFsCw48x1YoUm6q9im4p75S/wgHCF4kbX83Nb2vwygsj9Bf/XsUKx89j+S0KmLWDhwn+RoVYzpHRk/k9ijrT6HjUdQYJ4jqEjIOD1OAB9omgEoxgwoQVHROdVCTwk2wjvpW9FGAFSPb2v4CNnN17ReNA3OV07Y69XUaYHXTichjeN8Pyu/89n9gwWQOawVfbuZRG0oXbesVtFf+rQPCl2UvQpKcaxoZig3evwm0m4iUQGgNYyREOBCk8G8aTN57iP6JfuGiRhT6qIeVAIYoh6Iy3oP5XY0wn3tZoyUUKDNHwu960Y3iaWy4ycnXCap14zn2eRTh0IBZxVAbGBoPMKDBoVd+DQdP5mulsWr7zMGyjQKNNtXGeZxgNKNICc7SKOyzyHTMl1SJDWGo6Fd+F9Tvjvcww4GuC51A0ohThCtf6V2L70GMieMxPOYZRfQXXitLGqisp6PEdSkdtRoNAtaMIOWBUA9Z16Nug30WmePsRuxYR8SKe0SJDu8dQD7zyIP66cYdkQEz1ZNpIW2tUkXHiYSZfxc4lQkbEUYNZGlTGPBJf88czQQBRsJc4xjlgjoPLG7quCSYUzaevJLw3DbAJiK3qsc2ICkiEhr6mSPqvPEeRpmkhotHjFpoSQsIfCk4Yz1So7WeqB6Jg8y5YfbUAFoYiNJgfa4sP8Mhwt9VCDzieUZDCEaQDi0Y43abaEePET9LbrFXXLl4gzk2FEqkqxsrUHqWyxJ141wDcQDSfkGa4+D1NYQdEZUCpQ2PYgCHUY8TxjxRx2cDmrAAQ5l9wbjsEr2+EQW0JmbkVxJ5ZG9znmis3rhxmVIkc0Gh12UhFdAIk4BuC+B0DaVzo472lft01HrkmYxoGvHyPc5ADX2jrhoC5t1q3LsnBg1X3QKpV82eplFnuZnw9st+4OB2PG2b4EggYOmdKpRTxyoEhlhHVRHW+eHfBFCqtgoepGWnanitGZmCHP670rgFxq7zI7zX3svrOicdL70nRrkzepiCfk5WI+v1845fFTgyAud73RPsI0Go25sUb9kdw+S7hho69zAqa1tDlRbw5roX+NgvUS+75dDxno6DZWD8u2DMe1g31bHyzK451UFlZozqegnF2wC20M9xbKiWGc4Dfs5orc4B9jh+lgb/CPAouPWc2iBqp5NFp4xrWbq59Xl9mUMq5dR2+mUE3wjDABGEGzdvlhdeer58+82v83lYC+w321D5FqGaOg8SfGuZZs6aUWTnbzIiKB2Hk2KLqIfOA9uq0zn3qMyTdX7Yj0Y8zCcd4zwNRyMA3H58BIMgdBvYCe0rv3QA3LnzfuYK0186LZ0HrheBbcwn+sD3aVi6J7lO3Cd0dDlHBNghWkVb7B/b94C84WvUbZWN41xyDVwAQOe+DluD/cXxTOMdUA6Qd8zdTwTdE+hWvPbSzcg3Gx3G0U/d+7/6q78kbaqv3Lx1KcrnuYdmmqy1g3OfjzxS2h9RTr67/+64t9AvOhfuUW83Ij688YWbBBnYN9TfWFkBnNNXG6qLs98pJnMdwHoRx5F7pFHwD+4gAMUcv0pUuJa9ids3jsduRpXPenyGxDh1wGR3BLVdGi3Oq0oP/ojPnBaFzd+dHnG1PbUSQfpx8qQ8LXoaf2he7b+f9XNtb/t6J64bEdU8N0JwNLxNaRfVOZxMLoM4g+XVV18LESbLMQb4amyU0FY48fqnA9oKOuv32qa6d9RI7GnR1jZgfQRgDY2QxukaDLGw13WgVKZUY0PoZFH0UoDHmhOw+tWPLeI5qWlyBMBKuyEFTv2d4nmW4VRQVTq6X9pXrl0DER7yUvvtS22uwBg6woOqz1pYpUbpo6WygZPGXXvx0TIsBBxMYJ7DQZglOIRmUN8fAdcsPSIdcBnROgBg2GBN4CADQtiIsQY5ewGGw+jQjLJHDLJn69jyLJ4anQJr6OxBy0F8xd6eitucA5zf+zh4J6QDm9JgEiTCShvai4fswwBWnZ6D1qVmva4brLHSCn01QVkc7QWZEb3QkhVOU9zQCOommEHH4yA059Exo/SeEep0gNVcZDCjAtvgZHvyZL78we/8H+Wtb/yARZf+h5/6l0df+bEfL4OXJ8pf/sPb5Y3/glrv2vny2q3Xyhd//OUy+YlJBDY+KMMLh+XlSwhvYBse7a6WQ3JPevH09ZJDcWBuDp0Syr6Ayyj3Ep4F54AL3cXldw67vtky+/Jr5ernLpejC3vl/YV3y7vv3CXnYQshodXy4ftskg82ypXhiXIN6fxJkp9DUVegxRV2pFw13kDN6hFrnDIRgDHQdKH+8LUd3h/+hnE4oud2AEMI+i1VYMrY0XS5cMDzffa50ndjr7y38nb5kDycFQrw7pFDpaBHRoYT7KrKxjHAQJN3K/2Te0fCN4uI7C3yWFGaxAgPUIXBsraMINKHyFcvHZbnodK8eOUcBxMTCc/L4wPqmPZwgHLgOxGzFp3CTUx+HAGKbyhMEgpf3HeUyXZu+lIZOZwu16avl4uxKQkqWbAWicc7E8JTtsWDcYOoHkblFAplAurw1rsuBUX2GZMv6bI+R9JineAoP/FMUsVUZsuogvL1GvUhWqT8dwBWFrrruqFgdO2Gub+yg3joahzWzet4Y+ZzUqf+4Pf/72hDKgSn8RfOhRo9azbc9qYXAFUvu7m49FsfCz1i1kHrMrmdOci4pWItBeMtX2A7IxE/26Wx4FzUE64KqJE0vUr7LFq/a2Bq3FSDIk+InHtBI9bgM5KBUerzqcTsy1zCFEQ5jDwuJ760TqMvGtJLGL/7zCcPcg1g6VZ2cCpJmg9ECQsiE4570CvpG2mfGqneLyOoGR0MAKnAQAhCZc6m4FWnTYCnMP5ysxOYVsAaHkz6wTyOMI6bsYoan7TXtSTAiDzBsGeS2RBRKP/u+PifJ4TXZfOLWrgqSweVPEsTaFCZT+I1QiVZQ6ih+kZ3amzj9AhHEuMZwCNk9vJv2h4BmKMWWwJB1USzZJFoNsfSl/PRD5jbMsABpkhM5GpzfUGZ0TWN4xBqafrEeqJ6+6MsiIvD9rF+3Lg97EZhJwgONcIEgJt81jYa6fPLPjC/UY+HRrrvs4ui7ETkxXEd899pixRe+02nkJRE6Xdj49PUZCM/hGfctf+CrpROhSONWYxxO9NH1GAyf0VHzDRqvjkvjeRaE07PZwkj141xfW0XGuBdDtRlDiDKd2BAj/OZbfpYKrL7g3MlcgljPAAfRI9VG13HeZQHN4YxqoIrtM95tA/g0wli0XK9teEE8bBr5qnPLBC0FNTkDLoDRLfGMZ6NxLjXOB/je7NfVGNVIBAGO9FIDWgNhCVokYItR7Yq+EqV9L4jsHnaqpTLAPFKQw1HDntWKMnyrJGPw94aa5XD2XtrEETRecbDaKjCQCm8RN8wtzT+7SP3kqC9htfQ/GTAmDRZxsd+SFEy1y3q4kErS1AZJVP4nYf9sA4x5qXrU1Xb8I6H0ZL5VSHG5RmGERLOOPpBx0xEOfkvFCrjLMm2eF0NDt/nHqVH3siuz2X/WiKm5o8Zlay5piksl6wCv7aCRmzKgjmkTd1YgJBjqDK6Nbodl9iLI5KqcTMYokZSi51zS0TJgzpL8foot5Ebexg1MV8bmrvUT9eBe84iKTerKNvazzoFdQ7ISKj5vdZQD4cjr2Uouzq2dQ4/9/zzsb9sU69X0ZVwhKkTwLkorVcBIg0+11U6GJYjJ9eorv1kxFmqeJQqAywqUGafGNG0Xd7f91pfVqPx4eMsuTNAn+icFCPIqvDa1eFqvq1ntnu8OZ3V2Tc9ZR3fjAY9pl2Omx1SBb6sN+yeY960ANXvjkEoA3OO6IzRMRHiYMylcHo6/6KGLXRhzoZXXnk5zosnTxCj4s+2QSNUB1sv9sRVbLMDWF7XrzxPjcYL5U//7E+hFVN78Tq0cJ19RGgUnDpQWbYBae7Xg54dRq+cZ8zbbedarMF9lIIfhuOmjz3p+pWrZQd2xTRsCPvWvWv+6WNSuZ6W5194jsg2hjTg4M6d20FxduvXyShtfIa9QVpnN1g9Dfy1QWtOr1OioP6+OQN8Tzs/tPvz3dfoBpGBBRts2A1qTwOsMVGbdtWf2//+KEBb//aPBayZ09q5Wy2x4xyukdbPf/aLzCEo+pwhubZSDyAOk+NXxz3dbnv9uW2vtZ+pnrf1e3cfVueDDq60UU46Adqfq2D6EfM48qq1b9hnPSdDcd/0M899o/4Rh7D9Alb2O+xT90PT32SsyLBMR4uPmRhDWzA+ooOGnwfZg2Upac8Hg8CapzIadExF5Qdti2R7yRwYCDuJ37FGtsAElnzaQatmFif24jxsU/QbNnYWYW7iJEQvRhYNyYRldRFHk2eBonhNMMGIarBlTBXg91GBAxzQRwBrBGwzjnNPR9g06tnjgzi4oPluSMVnv7tIiRu1HNzTZYxaMEfxM5kair/ublozHL0EAOsUASpTfHqwKV2365TP6SGqOkUN6DGqtWytwuRkHVvZZJSyODqWtfct6RnnJVghFNixm2Q5WWs5QLvQQFoy/fj06aPy//znXynvvfn3p02df7bf9fz3/81Xjr78tR/7/5l70+c80+y87wEIkFiIHSC4Nnuf6RnNosWSx5FjV+WD5bKcqlRSyYfkP0o+pFxJPqQcW7IkTyQncVyJK85mJ6lUZCtWLM30TE8vbO4kuIBYiI3ggvx+13lu4CWa7OmJLCtvDwYE8L7Pcj/3fe5znXOd63Tzby13P8bh+eM/pN3L3aFueep898G3LnfnvnWuu68AxL297ucuLACiADm7pEDtXUfEc9hshtkSBnXUaJ3+rUPOJKjaQTf/qr08sHfUEH1ZZ9/o3vhzb3VT76Iy+Gyl++TKVRTuaNdAbeT1aze6h1fudYvQYN9hc4S2HUfbdpbKP4uXnFw6r08UtNCZ5hQCrGc4f5rbZ9aIMsFNk59M7ScZFCadKlvENrqZ7fnuHepLz353sntwcL27unKXzATUXJy1ADIiC26kccwx8CNEPpSLN8pssbbi2EZ8iEFjuAGsTKdsakhNjz6nMJyMqDIok4DtEa7xFCuP3El3e3e9e0jt6xNqap9IvSGaoo+vI2Rt1/SczbZxFB1PoSnOzelTc93S+IXuLIB1nokdao8xFgVbSPN7n4JcnfQDuOmn+PtpHIphaAuCu+Lxm2Wt1i4RUEpGr6cCM3BGZkZVyTUUmwhVPbssbkGrWb9ggwpdCVZe9zoOWAepI4IUqY//+B//b+UYll9YmcJE1+rrUGhHF4+fdZ4d36KWkQng2veltrHoHzMPbX+g8ToQwPTZPbNJ22ZrpIRowPlM9TST+49DjsHToDg/krk30sTYpz4Vg6ij4L1IQdGpkDrpl45x0Uqt/6ua4GRdnSv8YFbP6J/GWwfKekdR1l1ae5h5SCSS56pIibxtqYdmXNv5Bo27mVSvRwch/TjjzCYFGWcgmQkMTdGBFfHB8TQz6T1jiBUDalQbDbo5bjd3AbcR/zGPKZCTtG+0UXCUKL5LtjadOHfeWXaBaPymXlO1S6mkOqs6opknGDaNWzLEZuo5mXUodRwO6hqmTjGbKr93POdpgSKi9f2CUjN5XoLz7xSgz4i9LTwUzLEuTAVPD5TMbLwNgTobH46U1+r92AfTWj4FcHTIHLtgJt5rv0IXnU74rTu3E+wZCU1U9WeCGmxkEzjwZucMdpjFcfxdP17zDg7yaRt+M9YGKdICRfvDwaXRuSlaJ22QQXq+gHkfZz9AmpFUzfQxgFA7Y42ITqIvXQs3nTM4s1PQP3VSzcjvcB2q2woqzPRfvXqTebSKrUA5/K3LsYGr0CQfEP19uAr1FJswgiP/mDl+gWym89DMmlmfCPBwTNV/b92+nTkkQNeOuGkHJBG0M7O5uLhA5kY2wlPoUCsJ1gm2zLKELsuAVg0dQIRjCLYUk5rCYKsmLFDw8YT6zLpy/ti708llsCoAzXUfNcSD7hYKwwIS2SuuJM9hlsvnKDDR+Yj4Fcc14xsQwv04l61fdm242aZkgPH3YbsxO6ds3VP1/D7LsYAF16YOxiRjLWU700OmrgEd7ktHwX/bAzNzl/8pJGTQQHvgMzRD5piV4BE1gDgQebbctwG+ae53HICpnTDL6O8FW84pz119PAFSNjR3ZBKcqYBAcwpDpe8ZLdrLrAEZbQqMcE0+V4MzXoegtBzbqp9PRlf7yv85TgYSzeR7rRXkUt31adaCYokGDXyvwNX3+3wFoV6XdstxEyhJJdcxMmsuBdo1UHWrOoW1V6h8KagvYSSpaSVoJ/AcNzNPoENb7hr2Op0TZk4ZgbCVvG/ZB86dCcZQ8HyLukztZlPmVanTe3L+CASjbqzYHdeyROsYbbWZ1wQ7eJYGS71u55RCTY/WyPJwbgHkZ1c/zxySUeBxdS7Nmuo860xPMbfdswStPn/tiUDU4xuokK6b9jwcw2enPXe/9NiuW89jZtTr8xw+P4Mx/vsHf/yjeiYGtLhna2l9TbNOFQNbQTX4/fffz/y/fet2AmqubanZQ2R0zp9hT2JPniSobv3qiaHT3T/7js5cqgAAIABJREFUZ78Pxfk0NuIsx+YZJqim0rLPXJts9opxMeDJfWi3jBvsWmPvZE9AooKKvvcUmbwP//CPug/efr/72jvv8j4o2+eolUWZ+Al7wQlYYtpNM/a3+J1zRR9NUDBrzV+Av77aURnKcYAY3NED1EGgehy0+j67KrTPt85kx4/3VX6uYx8BucFzudu5oFxSg+9p1znoAx0Hce1vLwHY/ljHAfYXjjOQTQ3laDDjGjtR2dUKwhfLyRZF3/7mL5RNsowEW22Jy6synYPnG/x389VaYOH437yX9rcCygWMWwcG/9baOTV7NjhW7fPOgRUBK75XqeRr850XCi7hj+i7sMCKnaTPZvlKlT95X2ZZZfsUE6mVbYgxejFOx5lHaiKpRFsNuDeF5RIvExRqA/VzTBq5Vsel+XpuAasHkDW5uZv6e8td1umlaqDs8c4aIBZqPPuequcv7MXKfqVv0vxa7zXK5gYn9WnMdmeDkYXBvsIeOcX6XoDdsbh4huYfUPcpuzQw6Kkt+dtG40G2p/MwgJXPTKrSDVvE3q4PoOvv0mZzDi2bGYJskK0SoMY7Zl9zjCxbU2cF/GHJE29QENfsrUEsL0e2lC1zTJrpR6qtISNIJpgpCsfO7UdK9D/577/fXf34B6+bPv9Kfj/0b/3VP3/wi7/yr3dv0IZl7Rny5lA5bl6hXmvzZLdEvenF9y6gTMtNrm13700h7DMC0ACpj3DzBzg3QywKHUDdgZbJ8gaVTRcsGfWIkZLPHWET6/zOdksfXOrmvkEDbXrpXL9/q7txk3oOWsPcIYJxi4zuqbVn3TtsOLNkHd10baT7hIUocDUim0xkFqutSDg2BnMPwaddvp5IO1T0gAcsbcp60U36I6Vu6TlZ1zXqWN94t/vmX7zYPZ5e6a7cv97df0A/uG3rb00/CFQ1Yn7JgSciQdpft9JCZf8W2Wk2iz0Ug58e6CipUADl+MXp7hxtbS5AjxmGMr16l+JyNrQNa0J2mfC0w9klvb8LWLUmx9lp8P4UlOAxaNnDqh072aFuRQ30BCIvAPyztB6akedOTa0R6HD47eVjrWpoxCxSI0lcu82VrUkzcxQaZgCnG7nPqt8U8g/nWE9zTUanwGypAldP2FCB+1rWGg8BcjnZr3q9KsPajKY9Io1w/8//0/9SGQezhX2GVQc/fTf7Dc0zCTRteRHFR7NLggFbQbCpbkAT24FqtYnDIAXCrKQO1inGrSS7+2t3XARYNkDmoK31Q+qOcXBbmxqFUaJYynxxvpk987p1Eqo3YNFGdTJDIfH6GfvW1zCGVwfXyD7XEICdbE2HA6Ja6kbommY5Zsm8V7aV1g98V6lNw1+UsdpkdNA8hiIg1iz57+rrV3ThbAwY7FGidWO81y+DKAbnm1NgxL0pzml4dHYFLGZQZnCUFsjYn6XdxTK0FsE+cZ1QXzRUZhCqbQ9rK045WXoi+Ts4JyuP7tOKCrl0bk4wKdXEvpI+g12eia2BjIjaEskMburYBdmsmWQHuRafazLdiZoKatykALFkz2z7obNkTzGdZ48bkC6IHqh3NuPpc7Gfm/krHUtzoL78vcEGwasgo7J8hnpYHwL11NcRvACERN2PbJzO9BPq191c3CgENzq3yr3rBCdizb1E0Ku8mAL3/GC2I+CcMWybuE7aczYQr2OPoEQEfJgb6TNHJilUUP4zajpvffQmyqtLqHpi21YePOxurtyjX/RNNkcdSwJQUA9v0O9Uh34Jp1raaYRmsCX3Vh5Gil7KdbIljJtBLe/b9yicMA0Fun5WCMi+mCgWU4s3Sxsz516y/9Snz8xgu7iXiNyZ5eKZblEnGfVlaWhZk9XWIz0sDfbws5nsBVp5Cfyr9ys1ncz9agWzns9MCx6tHeb5SO9/ikHf3ICpwj3Yx85zhI7MWrNWVWDhevDYgvFQvFPnal9YM8fVg9XnZTsB18Us5STJoDJXffatltK1aybuAWMbMae+2GkOEGZAocB00V19tQBV2sMY2OK6ffY6J1XTWcGhWQMqgFUBn0D3BA6PwT9bukhRVTyn6uJr7gSY9SBQIGiAK6BKIaxeDMp7aw5hhNoy//pyDeab2cBWa6+9avWsrt6q2YbejhNj0CjsD+ZqMrs8d4N1AbKyT5KBJmuGs7ZFm5XW0id1uGQVtI/WUjquPqcaT4EJbXb6a2/BAI+lIJS0Ph3LFtgzYLTFGPRLswI/2FfPod2ZZZ/XWZS+Ldh1Tlh+EwEygpEqGXt+6cCOlRlQAxet5ligaN1yaMWc/zE2xICT178AYDSoadDTQFLq1jhn0aVPBhDOM//1Wfy9omPae49d/WeL2WJmORoHBjcFcWGKEFhgv3WsHRfvRz/Feebx84z5W7LzvFQkVWl6DODuNWo+dJYVZVP/wLrts2eZ71gzwbb3bCb+o49+kqCC58izxa47fpcAoxPjJ7oP3n8HG5OIPWqgF7q11Z3uww9/2C3Sg3Vm1n2iWCoJOAkcVRTv95lk1FPjWyZt2/IB/iGQzRrlOUSxlX3nJwDrufGp7tJZaP3Y3svvvtvNANQfAvzt1W5bGwXHtq0ft17XtUTpglFSn221IqlXAbmjwPerwOVx0Hr0ubLxOYL2t6cEH/29HX/wXEe/++K5fN+RCm47TupuezPf/v7y9R/ezsA9vXzOwWv6yv9+RU/Wl4Bvf9oGGqv0Bt0A61nf/1oArnbg6KtdZx/5evmyX/tTA5jNl2o6FH6gsTpaxrSuoSjsGU2BIvNnEDC/BFhpZ6UCqfMypWiGzcEHzsW0iNLHKg571lzLWmofowafYHurfY08YxJZFXgsn889IYA2A1+U+GozqD4Npw9gNZNbCZoE/g2Icx3+ziTcHsylh+yt0vTto+wea4Jk/xkq6Nalci2thCXBOr6iveDE7G3uc+yvQDAMHdbCKOK17t2n2fMnEEycxXbNziykG0DV4enLwE55QGKQ9++yv5JpY18jK6uwnq02USh+gN14SnZ0jkTXadW30zeV8hv8rrFJElfuWwpyoehqqVLtWyZ9LGE0eaV/WH6VSbKkJJjzti1TdwgNqdgbb+URWj//6z/8ne7Kx3/GGda//ld++eA7v/AXaOT+XjeGPPLK3mr38WcUGX9KluLpQvfO25e7xfOATLKq58goTkJrHaK42KT5gTcpvc8oaVRZdPk0t2ZIpApV9KrUZf2r7rBGn1pMmlNPvYuo0DzRSLKON+6udatre93q1np3E0n27euPEC6a7M7jUJn9cTifsCh27KHECVRwPYWR1glXYXeb1Pgmk2gTvvm2qlypoSE6T43WU5w4IwlGvYfJKC4+PdO9Pf129+3vvd+d/Nrz7of3f9xdv3m9e0Lz3ES7vRUzwlnfstpVMkME6eRUHqD1p9aWSUzfUzQJoB9FTzaMYdryzA3PdG8uc38Lp7rrZDI21hFKsI6LbOzTYdpXINQUDOgCM1qeaKEOhO0xCli6eM0cKQJzbmG5W5pZQhl4GU76EpuvQjAlsGMMwGiRTrWZGCkIJ6HtSRVzbPRMkmQtzdX+v1JwLWXWqgf1/KFdSsuswGIirk0MpKxaDwayvb/69SrAGnvRR70EaQ2wHtYXmlXtqZFRhw1NEKqaQBUHxYh26mfMIApk+H797u3u6u0bBDloMA/YTCSYyyvhIynQZGLZfHP9EaCqLzMYRtZ04lK3yPM026gTorE1Gq1xdAo09Uwd1iaG4xhIE9NJ21dNmuOn/YF1WTxU1SDTm9PIShzE6pWpU2bWLA4vTspDnPHQwnBSdNCa3L9gTofZuWH2ZHFJARkzG9A7uE4d43u9wx0nhvkt9U9HyEBFBDo4tYZXKooRywK6RM4Bkt5nNgG+bLWxCG3kg/e+1n3wDuvfdgVkm7bICJwSDPMMvH7BZpwl1xHz7DoCPqvUN0oL81k8Ze3tsO4ci0TVU2uZNFAyuiOCH46n0STgV0ZZrFdmAWdZlVAcTQMPTD6z5246M/Qoc1w3iNr7PLwGAwqNHu2z0/Hz5f2aFQplMzRgayzJNIbGVyA/rUAEy9y9Tuxp1ohq4wJiG3nrBLuWFG0xIBYxHICJm5WfVcFTUGdNSfpp9jU4Y1LkrJfh2syWew9uAAJVj6XIjY6wjv429msCNUDc/u6t8zBY5papP0UdlCzST6591n1+90b3YHOVsUAoicym5ugum/s5atp2OfZNVHe1P76Wz56JrfCc+wDN5fNnyW7cDlBMzbDZaftEcs0nma86zGbkbTyuIq/hiLMegwCU69bo8SS1NM7LDYCd75NOu0s2zPHKGIRCVQDK7JC0YgXOzOieWV7k/YJkyzi0mVVz5LNx3ln3LJDIps6aSp9YDNgjqKa3bxFxd21FTbtql1pGTGq/7AfBtb+3r6brpWowq42Mz1cw6hyxjtIgjzTvCjhVVs7jrhAESP0iNm6eQE3ReavO1fv3eB6jMpJbmWter/O5+keWWJHgJOI4PQWubFmp1UoLDhGCCFCJHlXvUO2GmWP3RN/vOve6W9sSAaSZdMc2tu6Q2le02Yp2V4/degYyjIpq3ARIpKJrawVuXrOAWQevMqojmb/aMp+lACxMEdaHmgLaIueoz+OkmTcpnfTkjNOJMxdhLfYWwXoyrtgK55h2SvDs/XjNG6w5FW9d5P7e1jvn2O8N4HndrSdqc26dq4sIHi1EkItnBBtFpoXAL31PUer1WhQDmyMYofqurOUGFL2WNgeSYbe2vA98ajd0NF3LiwtnYn/9nM9PRsADMj2Wgpy25pTrqMy5CtEqWGMrQ73GRvE8zpC19eXc8viC3cvUdtrzt9VUr7MXmG3VZjtu1iQLsK1lrb65ZkRwVHkuV65cS02vc9H1GIqwKtYEdVq2VzBuhtW1luw/93Hv7r38fO6NZQJC1vPh69iXnh6MC/PnUp929doV9pl11gz17dSReh9F/WXssj/2Ykduj65VWSRSJvmK2jGP3Oetn2BwUXrgU+rN12nxMYyfM8e+McI81yeTbiw12dIA94gwtGQZpFSqSp8G6ymPg68Cpkc+xWCWtfkOR9/LBxl8vS6Tevw9Pz3jelyQ6Sgw3zKsr7r2V13L4HV/lX+/nIl9mVL7ZffaAKFujvvqO2S/L1y4HLXonxWwDl6DNqgFXp13KU0SIPbMq/aMPL//Tp14X7/v9bb3tb+3MWgAd0XAir97gkCxgFUKavUb7ynB7OMl/8D6U8E2vZz7vt3sBWH3MC/9XNTj46+axex9Vn1bheT6oEiyhQabo19i+xmzudh23t9KjVISl0xsBVQPUAC+d2uN9XaboDG+G+wrA2kmvvS5dG4MZOrfuC9VYF3tiSqZSHeNBOdgf+hbhBXDXkKLnhlaVM7aGxsfRzFGg8TT7GuCzjA4+ey926vxtzZpATdO3escdsGSP7HHHkKxqyhxW9s6P4M9lx1oX2TW7zY4oCOBtwR77aTZYtarwToDXQ6Uvoq2zX3NpIvB8GKr2dKH+5C+DJ4xwORn9rCXqw9vd//7P/rd7vpnP/rC+vtX+Yuhv/ZX/tzBB9/55e7dN97rztDHc3d8r/uEnlzXP2TjXp/tfu7tN7t3voZE/JPVbnSbomIUCPGQUKzlgSrRb+BAwMrkS1RDY+XkaGAnodxagFH9AvF3BziWk2QI3iBCeB5HcXQbtd4NKDoMDo7iPWoj7pBlHUfE6BJRBUWXzM7tGSUQWFirJzUK5yu1LaraMRG2UMxaZzNZJ/qbtgA4mCNkoDh9gKrOhmpdY2RZFw7OdN/4+vvd8i/Pd1d2P++u3boGYCXbQrZLJzX1mtaxSrG0A+kw0XJa3EQcR0cjKqUuAlLqTJA9sxY4ydsbOL/Pxrt3L1zszlE/8nifVjcPN6AF2QaHGh3G94CoiNmhymSagtcZ0cExo1dtVSKvzTVIh1skArM0TSZs8mK3OHOBDYoef+H8GwyCukuGd4coeMST7IXLJD0tlc5Ivi1aeG85ViKEAqelslsqaW5eaUjdNo4+u5wgaL/g6/nVz0dx0S9O1VcB1hZZczGrePnf/v1/cOhgRNU2gLUAjEAwBeQszGSKrVXg51Zob/bLebSJ0RC03oDWuSk9XQeFe03vNw60jeMhYBWYyrcsRVWDAEWT0xhrQHzOzajGOWU8jAa32tDWtkEj5EJvrWki7mOQwutxznMcgUsoxDim5joV/9GZNIJlwFOHQIdVsYx16KrrZJRSn8bzmQRoNwVSaVU+G3sDmh3S4W7OnbVh9suLiAv3430JVs3yTNreg/PM8W8DNmZJn/D+qvMt4YLMA8ZA589nodGX4T1PHdYimaZ5nH3vwe1OURUDUdvQcY1oeo0a+F3G4TEA8/b9O0WN13FWAEiwyrHNbEgdfB7FUwAGczGUbY0pn3O+GVBxk4vATIVcurv3V1DZY7NwzZkRxJirUnoPh9U55zPQgUsD+1Arq33LvmI0PDspdGn7YjY5armVRfeapPA6BgE62czsx2bWjkADx6gejhhyjt2ASESWrNHlP7MF1Yak2kQJiH3uOuvaIgFVCV5B81YtPe5CpK0qYmp9Dpur621uChr0k4PuDYJab158I8Grj6582n2Ik/kTRF3ukcE2kmy/OQN/m4IPPmsdXsoFomRd9iPCR31Wz0zZCUBpek4yrxw054iOp620JsjsKF2v422mXypQABvOc6NU2oJEOtAa4C3PjHs0oOCi8Xn5TF2vOiepo+TLOl+fq5TH+QXnbK1X7aZrIqCNeS8AfwKYMEg3T4bYe9iiLk7qr4/Sc8uEmGUOatd97oIW54K0c+ePYlIpZTZy3jsKrpGIHrkOU/tZGUZViZORArgqrqM9G2Nuy25wHQlMXD/OqQCdAN8ChDo0xXioNjNpG8M9u0bHnM8RQarsbstg+sRLqZgxitNBSUHqKCvgYeZYcOCEayDV+/AzVdrCPLUmke8JJPYZCiPijV6WVg9hvlTGNUJBjKOBnXq/Wd/+2hXaiPJ82T/nqvTnAtF7sRnpycuxHKcWWPE9lgu4n6ctDfMmtN+UkdTxdGRUzDcYp6PmvbbxshQjtcXWkXNss4wJ3nB9guTWPuhwrC2RsH8v56lMPkEM9ssFHDrvJbWk2ExtltFwW6zYckoWgdTfsIB6wBzhInwAXwJF17btWgy+WXtebThKmM76XEHk0tJidx8RmPTo5vka3JBdYemI9kHGiIGxmmOWDlSwodY/LaVYR2ZEA4TtGct7fN7+7j6OebQEDLRy7z53Kf/aIQOdglsDM00Z3LIA+8iGdsxcNHgindyxm6VNVgXFFHfb7y5dpq89jIxTvO/Byu34BV9//1ucb6y7efs6906gc8FSiX5z5Xsps1oioT2qDJXJsdQNGljiB2nPUUztA95pMaJYDSyIA1Sc9THsNWlCYpVnY9BqERBeZTJVMpKuCJYqRX06aCo+RgMuiQ4cehcVvG9/GwSWg1nW8jYGj1G/+aogcvB9r87eDh6vaiDr+K8+b7371dncP9Hvj1GAj193O2/5YgKNuj6z/e4zX//aN1kjZ7BB2ppSvK3rOaIIe8xmY16VvW1+2XFK8aEv5xl7sNoEl46u69X/einDSmmYTsYJtUPYi9zfAvCiNVE8r7Spie+qJgRt1yLGZJBQG13BmwBW7EVKWuKLlf+ehIxBPbOs7oPOYaaOc73YOcWccO9NkL0PBjm73HMzansj3dUfr3RX6UG69Yw9eVxhTcskZFVUi7MSuUr1UGxt/OkEiw1ysubdfy3N66nb6QmL0KflDpOW0AhUCcLpty7ML6W/eoQn+W+H7K6lOOs7YDHYrZa26A+fpLTyCTWsBhb3KXWcnemTFWjoSNUfRYxV8dhZe4MbYI5gnu3WtOGW3eiTyv6QhYR/rGgi8+HZvoGHCjx6jZEyYK37udXVO93/8Y9+r7vxZw1Yf/2v/NLBezQgfuPsm0TilrqRxZHu5jpUtI9WuvGHo903qME7v8xm/2S9e4GBHVKaX+fX6RR6qcG7Uhv1wac+0smWAuh4FlGZawDtILLV0nSJakN3nL5MT7ehHbJGgL0talZQwXpOr6N7yChv3rnfTSrEId0wCr2CGQ2pwQDrVavG8qnUG4qMd2kPs4FIwwbiDco7j1nMbYEZr9pcjUQwUZm5ii+dn7vUvfcrb3ebUxvd5/c+IxPxoHtm0bPGOQtaDjcPN3WsUj2nYTFAP1Q0R2EN7533GNWwm+OeUcV9Fhc9Z89RAza7NIYy8HZ3hdqbm9fNluDo0gpndMwNTfpv5aQTOe9rEnR6pTEbBZUu5FjN0aT4DID1PNTgBRSOx9mYqkidzYB62D0o2jphMgfsxWTmbJwNPn1BBb+OWV+fatTTQJCRpnD5jThlr+iL1/Mvn6Zf1S8wjlB+qlf1u3r168sAa/Yr/u/3fu/v9aqZFcUPtU6DIXVJxV7rS3Vi8qXjLt3WWkSMWUAvzwgjt07k6sr1a9k0jeKP4PCEUcE5bCPyVNVPn5Gy+mavvRnHu3cO26bVooERpUo2jl6DgB+NTDmPRS1pjkjocUTtU1PXK8/aX3CHDKrGdQKRGKNuio3o2OkY64hai1F9BOmdSBG8fQ6tl5CmlRpDKJ8NxEl/tO+eEXkdKK9HUPHxx58myxoxn76GWwOf2joEb8ZwMnREz1NftECE7QkUXJ1Ts8gKoqWW0ogoBtdsk4EW78vo3h5jZtQxirwCKzJaQ2RPL5HdWwZgLEwv4TjSgiX9Obe6h9gJzDafgabH9euo6ria5XYTUwHUHn6TZH1cv5s8pzcunA9lRkqhj2OaGjg3lQfrZFX4/Bb3a3ZRw/qEiL6AxbH2lfo5nocOXWsBMYGzJKh+SCnBac57hms1uOWG4vNdB3g5j6IeaCNu5u4znrHn8nVYQ8N4RjTCoJa0I65RhzXCQVoa1qdzUPsmW8NMrY7gGRzOR/SUi9AL2UXnidcrlXgHpU1B2/z0PLXMF7LZbfs7MxoqnRpI4Ho+RajkD2m/Mcq93rl/jz7HbFBmFAmcCKpty2F/NTdir2uWbPsaQQ2FlVyZbT4vAhgnydSazXUzkxKs0EqoUtC5FxZmEoRwIzWj432YTTlNgEEg5r/nZhcCILUBOvCebwbhlGTAsf8GkRwngVgL/IjJVVzWyT4xYs88JaX0DkoTN/1e+dFgwiwZpdt3bomkA6qlykeES0aJkXzZCD7zbWhXzKFWe+tCdt1pq/y9wMTxLNqzGbrFjHtlEQW1MjEquyp90nUvsDEDGZYDNtzrXSYrbKYsvXBTIsB7BCkyPLAn0lIFrK69oTgfVV5h7avzy3Ob7fLziqdFBZzvAlbBruAkbcX4u315dSC9zqp9rXv2b87niMlh/7yuUhW2xh2GQ+ywtqtUNMNkEOG733KcJqwUenEou9UXdVRmEvbeljgCs9R7WqoTR4sWRLaOw65sbqKrYOaf9SOofojQiDZX9WDv3SxgakOxpYrwxNaR1beeu8TMSnDNgIXXMmJLF87jWAhWpUpb79lo5IJnazwNbDgfzFYUjdlnMlG1wNhS14yUWIM0dhEwEPAUG3n+AnsgAQzHxPlRgmnOaVsLVXD86tWr+Zt0b0HaY67be6xWbVWm5P0JzgzguJ7MGlaQ0/KScpyTaWKcbWNVisK0pME2N9/HZ2LLuConoc6ceWlW1YBnUXoJXmHfnCNbzAvnZ+YS1+szct62DKS2TtHHR9hX5+4sdWzOITPBii25NqwtDwWb29iiLOYcDIlzXNMqrZMsoXjv3W9iB+dhHt3H2SXbT7u8BhQOcVcPDEI7Z/8ZhfGRYIvlF1yr1Pc4su7Hfab9OWs1aqs4vpYfXPv8Rq7B+WNgyJq7YriYWS2QGtgQ58LvZiv7xEUQoIC2fIgCTH04PEHz+vcgBbV5G/2fDp2PrwpWjz7/xfMcB8jl+zhurdXTy6JHR9d85AO9ClS+Hmi+GuQevv8VgHXwWGULAskGLqAYcdoXA2q/8svf4xe9gFD/tjAppOwbuNDncq/vEwaDQPTooK//V9k+s4dVLnDIaDj+gAYOMQhY7wJYZQdazmd5m/uUayMCTAGsdh/l/w2YYU8MlitQGcaYgpLsYZW0AU+IRljXKcvTBw9DqwRD013CazVmYwWdTJgkSPxFTGheJWJX+3tsqn7oAYzTz7e7H//k026DFpxTSwgWscer0vtkp/pURzyUc7q3qWXjD/ZUdx2fIEgctzvrjS8DuQrcWf4mbVsbQdniPAJL05TO2GPWMiFt5bCYgpZvgshH7LvdOPYaBsoU+9dJtHJ2t8iwWid/Yp/Pox4MVV/q76YtzUhiLZ6eRwiKf1tCBQYS+ySDalkl9s29QjziGhX8qzCuf7GvhoWiiAk8lUKwtmgX5uv/+F/9Rvfpj/6frzI9/tTeM/TXf+2XDt799nepkTzfnQPhz16gz93zte6zT651z3hYl4enu8tL1GTQf2jIol0fbm+t88wTZRcklLBPIh1GLYwy9BQmH5hmwqiD1a7VH1QSOQuKGtW9OJA2qiVKN0manPOBKMlKPugeIcaxL0UJADqRBeZExoUkKmC6fIfNYUuxFpzKHbujotprxsd6PMGkSzsCNP1/p/j8JI7IBBTf2dHl7uvf+DqqxacRRLreXbl5hUmIA6Vj633gEwhYXRAnDwADHfzxYYyyUUbBZDQeAINGfYjmnsApOKGKnpsX9ajPR/e6+49Xuh99/Fn3yY/vxunUAeAt3eJZ2tNMg7y50BI8cWHpx5VarRF16TnDw6cieT1/ar67uHi5m5u0lgUnPVRi1c5Qr7VXkywAaIZGaKTh+fkUlSuCZVaV8an2O1IXeuPWBxwa/kxbEf9L9qLAXTPOjXZmBO+J1d2veX1VwFqUtaI1x8nJV9EWVUotsGqdn0Iv1DeZqfH9XJbZrkc4SxMAOamK0kvusmE/wIHXOTEnJr1TwBpBhp6SXtLltVlUdFC6ahnvRrEzQqVNI9iSAAAgAElEQVRQik5Cu7Y46lAYIw7QZ3ZOszkLJhQ6McNnrZ0Okuc1OOLvddqlCGocrRGTwut9b3LtOq8RAMFBE5DoxPreOKo8uzkcZWl00hQVbhL0GvT5F3/8R6kDDthm7vnszfZIx5ph/knHNPq+tIQ6da886bHTVoG/SWVNL1hpLcwF2QIVLZTuhwElC6DTa7DkDD0QR088784SWFoAyEyfXoSa+ka3ynq8dv0KGW0V5ADAZAsF4QGKEWmxVqvacRjdc0PSeTWjcRaAsEpGwc3JObpJNmdzCxVR69ewK/sc4y5AWidVwGQIVGev6KoTAaQ6mT7LBZw3sz7OyR3mgcf02s0W69wJOqyhvAA9cZpnMy14SN0kgQztEfdvBsRxvoBz/BCqtZRuMzpmmTbIqmyFXkjWGtDmhDEAoONmZvrc0hmypfSJJAN958Gd7hFlE86/ZMO4dFtDvEut/BSUH1/3Ob49MzcF5mTddlm0NlBX4v8hwM3aVGmlUmylpk8iYCQIMOs0RhnADJHYNeaIAmHpodk//2rZxMZC0G6EwEz6WoYK7nyVcqpImf3aJgNSzFYaHBFYucxt+SE10nk+TxbqPuJg08xPV7/OtdRyVRkd2yHub23t0WGWKLafcXRsDbQ95Twe0w0x7ZP6LKjegdejcqtrzR5yUkNPMzatV21YDzjMZuHsJaqtTL2s8v82Ybdetwdbg1QzxzZUYeaJ595ErCIUZOZ7AI3GMUaumCTZl5hXrgWBj45co/ZrLyprqkq3kX2ELpjL2gLpnq47x2mKLHAow4zHIhk6bb7PVqAVJWb2DY+5iDPieCV42FPXBF4VZDiqBTus/ZJh0DtNCYgxTv58CG7VKeAiU1doiYvOlweK01XZCL+73oyuj+BsONkFzptmztx7s99YdlIZ4Dgv1mHiMDk+gsQ9Pq8GhGJn2kIDaTOWNfRg6/TkNCBpNceq3rayrGpvlmpv3X6oujwvacgGZxzLmpMFNF3HBjt8tioHG1jwPamvZM/1GP5bALtB/WwAq/XYjOW8tfPJQBZVsXp5F63dAJ83XXXBOHestWd81nMqxKbISTKkXK1slqjyM27aCvcY7aPz3gypc95nv0IgyaDNMv1dvdcNALAZaUHmJEF2Kb+bgFXPbZlBxFcyJmYwKzjhNQ3jNK4gSuRcSYCB90adlLmmmq4BTQOA7r3WDps1GgMgOwdVCl4luKJSaYHDF4Bs2u1o53nmY7YDumQ96zSaIJ8DkO935+hSUOuj38v1Bfo9LIJmgFXr6p0X7gURVtSRd3QUu5HppQAZvzTLvU+NwmP2r49+/JOoelsjLOVcMRjZMAarDF4UFfiot69OfZX1FSAtANau6WXQmvlvkCZLtt6beXsMDH1VQNj2/EGX5Ysg9QhEDv6tPuv/H9GF23Fed/4/ye9zvr6G9VX3e/x3ETZs4+kYk1xxL54gI/nNb34bG1DBiJaZbqUUxzOng2PzVf7tOVtAv4HVn/a5QcCqRoPRTNmE+ncCVhmQZvXTIUAmiTbb0j9LNJjjEZ7EfhhU1s77XGL/wt4qhmDmuuzIgNWkg8qnlY3Ih8rnbLotOtHFfHPfSWsvPqsfox96mj137e5+99nHd7tHrKVnI5v4PPvYCRgSJIZ22UMFv+61m9go7YbrVXvj8dKPlVMo/jczNZsgpvczhQiZ7fhsWvEcmzlDIPkMLEqs9WGQWLViA88ySh4SLOsmbGfFWjcRBWDeAbA+AjB3owZCKe/AZthsYR2fw7rWS2eXu30YqpZQ2oEk9fcGUcmqPUbcVv2XEUTbTvFl9ZY+q33cm1CufhlTieSaib6Rbg3223/3/f+8+/jDf/7THvOf6t+H/k0B63e+0y3MLHdnAItnz5OVmdrrPr19q7v/wwfdmfXR7pvnyKzQd8hsy7CCRpkESZ4mCid9xMli9LlFMJOddCFlrQtQrWktSkkKoKUzBdzyJS1Fw0hD3Gfj9IfDkRi2SJ/BHAYc7dNXcBea3P4aIg1krLK5Y/8FTo+pW91ggjzCqdpgwqggKQg0AuN5fK9OeNYsr5M4dFKPTo2MA1pnAOnnund+brl7enqzu/rgGkqbaxEAke6SYlzA3TC1IWP7bBooFwtcTzgL41Q421lQw+M4bLT8oZH6CAXQT0+SLX5BP1aiEsrlX/n0Ntxv+Oj0SdW3OD2NWug5wC/fD8iSGlm3YbqCT2YjpOA5UVL6fIJjT1Dfc3Khuzh/KZkwBWLymZ5+YIH0SbKqOpWn+lYFySq6bbBpGEkJxz7Pxyy461RhqTa3+lBnD1jdpNqmlcfnQldIQ1DJQl4n8/S616sA66GB7zOsv/u7vxfgFqDaZxkCWDUmGiifGRGfUGylQJhlDWCtXqM6JfawHYeOJe15lQV99+H9KM9t4vSorKoDryjGkFZBwKohc/45Jom6laGSOq7RT6bNDIohFR0q6585rxFz70lAmBpEFYY5p8DGSJpU7y2ca42j/fwcOilvbu62kDHzqCNmNsF60HGAbzYUHA6zi2YaH+LQCUDcAFxT9gRcAABLkdTwrjIndYwMpGggt3CYH3C/dRsFuN9442IM8QqK16qZljoqNGEik6Ehq7ZJlleFTu99ExaClFWd/NZP0DEIKJMSEseW7CrN4K1POo0K4RiO0ARtWeyTduPmNbIStHBA2EYHS7DteGnw3Gx0DqXGyj7YVYnOTLRZFqyjYjr+3drUVcC34DNS62mjsR5Kv46pdJrKvtVcdRzdcI1SujG89daboSuaJbaWqmpLqRcF/Bn5N1sygy2RCaEAjZRZnXwX9gcffJDj+nynAfpnzizn5wjuMK6CklGydxuM5Y9+/GFPU0fUBUOuSNUvfufnu3fffrs7w3OSz/+A1lh3791OJl3VTYMEa2xiZqStUbbNkk7xNsdbBQQ85LyWMkiTNTpr3bm1cBcQNNnFUV2n39viWZxB7IAO5j4bzQGBgdTZsjM5Fra3MkMvqN/3OQhYEXRwXp3BKVc0RrqhAGQWyp7ZLrMhHsMaau2La0KnpjKEJapj9ksn4TTHka2iyqFrQofD2tOWNRHEhwYooLLOlOfnPQpczB5FcMvsq1lOMnKqZCvUM826VTxN4pVrSj/D92sTBCDOhVCNcd5PsgacO9ZNppUUc0zasOeNwm7EjMrZFGBEJIh63jRN50FWX2mFcFwHZtULkHnfAntbWnkBUoU99nmCQz476yadK4rtVJmA9XolrtOotzr4sgOsRywBI1sYOY7UpXMNzXZGobxnsSSDyJhOco+VpWj9irUJOjGlvtkChD4LzxlQxfENxmrnpeGmxRb30HqAht2BXWkic5MwPfYIznhtZlkrG2LLpgpSyWjxGhwLla9lKAiGcq/MEUGkVNgp7IjzaCZU7cpU+Dy2ma/aQjPIabnjvqoAnPsXQQZ/r20VnOlwhiZnnbzzyaCeKs3J/GoXS13a9wvSbacgBXiWQJnz4wHK2ILXAtdcr+0dOKeMJAOzAiVBuUCzZZl9v2Oks3b7xs3YhNTBhUFSYP8OJSV+X1ymltuWEDybOZgpjrsgTzvofLRGe5WAm3ZYpscqbCyP48++Qq80kMo6X4CNohhd0Znpccz8F9g7/rIH1rBPqZN1r1LcCtCpXV6zjyP+hHuJ826Gvote+8YGLBG+W8dudsTjODdHUfxcpp3NJIEG60utW7wIU24Y3+bePQL9CDwuLkHR5zpzfT0AqAQDvhDPbhSn3JZ92hgDwc6HPQG+qtz83UBxWGd8IM+a8dAJXgVwWG7i+OrntT2z6vc8VwHWlq30hIpAfgEoBhy3TOER+HKnDlj1CAOJxENfogcnXwZij7+32YnXHeM4UG3vb4D1dZ//Wc/zZe/PNfQqwe5H8VUcgzjbR8H2Rudtwa3Y5EQFTHgATkhfnjlztvvae19PuVkUovW7eyZf69faruVn+R62meygZqv662yBs9cdaxCw3sen0SdPmZJA1UypyYu0VhTAVuDOzIwigrJe0rIK+yFoDQMIP0rb1lqBaZPSvlGWXIKTBl9MvlBuYssqzuP6VwSyFIWrtEIBIudgbElP+d1mPW0h1DpOd5C9Rwf48Le6lfUbAEwDVVwv47uLrbcTh1oF6UbAfrwPPknZUwKS9UxGYFPOAUoXpwmws48rTDY5i0qwauH47ib0tH0TrKWh59p++zYUm0E/6BH+5anpYXxC+kFj08dZs1ub9KTGTzIeMTWNb4r/8Jz3ryOcR7iRxABlR9KAd7g3dHHsv3oSn9pe4e5RYSm6TsFz+kPaH5mZOwjPRieI61b/ZxJ/xlZ2t65e6/6b3/5Puk8/+jPOsP76r/3iwdvfhvMOYF0gi3fh3HI3Ci34+ibquT9GRv7uQfdNMkOzJ3mg1GMOY9SqEbVzyWlRdavBcIn0uKiKT2/k3DcWTdNehwBBG1GbtZReJ8h14gge3Oytq6L36HOcFCfXDFmpyUnOQVTjIdnWh9dXoSWzOarkyqH3KYJ+jHP3kE31HrSmh0QXdnAUnMyKEJxiwK0/Mcps3ZfZHrnrpxFYcZITX+imTs51l984081cQJXr+cNkPHa37OWHOwV/exywKlA9scckgt2jIl1EddhY95xQ9hsDaE+y4c+cne1G505RT/uEGr/Hofbdo+XE3VurqGxZUylfHOd5hmPOERE9jZND6xsX7jOc2mcUeVtrm2bKXrNKoqgTn6MX62UU4M6weY+5IUjBcqw59ygO65gZCCPNUvHS9UPaYwFaM6pRaw53v98EeqDaYGpFHry01p6l7TOm0Iv25vOQJmaN3H2KvV/3+nLAmt2p+/73/8s4K4d04JZh7esXBHqez+yqFFe/x2BFnVQ1yy2ok9DF5ein1mi7W2NRCwTu8fzWAyDdLAE7zDkBa6t30wkxGp5eiX12twQGevEVnWUdIP5Woigl1V6F+iVe5Ptt56BT7PF0Xowe6xCld21fr6BB0oG0ltV557E0ZGa8qrVBtuMAu3Ks7GQshaPURHX0IpmO8RR8+NmlRLQ16DaOpq0Mz9Rov0IegkCdVh3AZKKS/SiHVkf1JP2AdZhct/tEBxXxsd60ZRvnuX7HxPM8xRmZATgvIfqkx+DafYwQyd0VsqOs00eMtUJLZjBSC8LaUs3zqU48Y5TgOP+5iQiqBWxGHa1dNbPl/T3sa3F1cqteSDAOXc4FwZyMQIr0lGwutXGX4JKRQee7WRiETMykSKOXLqmt4b0GDHTs0+rDsTDLkXlWfVTN7iyRIZUe+4gMmBl0zyVY8Z58FgXM7+T5mP3QIZc2Y8srFfgu0VpiEZB07fPPUeeE1kOmZY9gyUnslpvgzZu3sDW0LmGDMGqrzdi3NyYbr8/2LtRbn5+BBVkrZrXeuHieIANASvEv7nMPQGW/trWHBMCwJba9sM3HM2vnOa4CQ+nFyqYzBYU7TAEBCBF2M85X2WhilBlPbYeURp3xGze4Lzaz1GVzDc7dbWi4ri8dA9kDjvgUGWQdeTdyn6iOpH/XYTEIInCyB7IxodR+svGFGmxAkms/jxCU5sVAhCDkAVQwg27aGm2TIFoQYiDHemE/IwhwfHZpm3aa9xpplnovKGn9ndPCxBnT19G6VpORBGhJLw7tM22h6nqT9e7Bmc9XOrQ2KKaP4dHGRLCM17lz51nTD4maAxZT+1rBH4OuE4pQWWpgRspnzXgtkEWVMqozpI01cLtDbW4BHoGASqtmBRp1zZpp6pk5XwknlZqmdkanrVSoK4ta9VwlMORLFkLLLgfYcu1+LzpsqVbqxBlYG8ObGaY3puPmfleZ2lKEdY1JrfccofXydxkcqdNMpJZAg5nCiHPQFoH5oHK9ATMBuGAybSXMvLEuBLElTsf1s5a1QWeJ8quoKYX4MZlNQaegXHZJgXWuExvmc3AuST32+RsAUfwo4k48JzOYG9T7+1y9T69ec+C+ZDDCIGqpKFtbXY6gz8dstxlkM8T7PLNbN2/n3AajHLNq++S5K9CimJGZWNfJlHMQQO55wj7pW55pLCtTLHOhFMgD+C376JWC3ZulNyu0F/o3z9NAhTZHG/uYXsn+7P0aDKpykL3u+vXroZozsLxng/pcGC34Y46VwSTtqvoIjrn28gQdG1QVfvfyO9U6i1YXE7THGD2FHSIw9hTAyvYY8TMdee24jqjBfHuxah9GAbfWvmqvDfZnj+L573HPAlZLn06q3I3vYu0rixxRLajeOrU45wZGE5gy/JlseWkktGB5Rb4rHeb6cR99CbR65vy+3zF6IJrQcv9vDVGWafu5dz6O/+yvf9p7XpX9PP67L/7skQ+9pZeuv7+UfHtdZnXwb6+7vpd+/xIlWP9Y/+0wu5D51l7agtiBgEhLmMrGxKnkOG+/+Q7B7Lfi/6WkQKX3PI5XRAEGb+ZL/l0+TJUftHX8qmdx/BCDgPWBiQChWRIV+kbVU344CZfIDlVUxf3e1mmcqymPh4IsDbgfE2nDvmRlhdbOOBjoMVCdulbm/UkCucViIUkkc0tGGPvRDsG7ZER5j6y5IQSKtvD/tWFbB5QLEJweWj/R/eiPKT0jy3rytL4GOIUaUoPGz6ghTduocm3DuHTctT+W4fhbM5mn6ZW6CI6y/tS1bmBZpeCDpzKqCDaBA6ZnqWOdJnC2hz0zsKDnhLO/YV3/pGwdSjjY10/RtUTtB/UgJuh5buCVliWwv2B5uDYBrAtqSWDX9/jdC1hw0oLTosv+qvZrJSkXIVru07/bQ1lG3vOnBIoNGHpuynvG0ABSfHHl+q3u937jb3Q/+fAPv+Is+dN529Cv/9rPH7z17a9TuAtoOzHbnZUWfJb+pM8fdT/66Eb3+Mpu9/bEXPfuEg4g9aH2Fa0WNk42gFtvgNywDpJpte6Tiw1glaojupVegkHEyD0FlFVALVWwceQK4+Og6nACVk8xcKeZpBMMov1E9zG6a9Rp3r9OlvWBAiRyCcjckAF6SB3HLZyLFepk1lX240FIu5kIjUYJbBcBkROdfB7g+KQR/MrWdS9ko6O2R0T0wtvU8I1v0rKD2llUfY2EjPBgp15QM/Yc2uZT7lXqIxujxOZtnJB1+rbuPdFpRmyEXmgT9EOyKXB6VRqBZkN7gKN2d+VBt0FbICOSu0zyUdoETc6h7AdwtS3JCTIjKYymX9JzOOsaFiPRo2Rup0Zmu3eX3+re0pElCiModWdINErITfQjVFUbJPdBAx0lHWZBhratggh9dC7L6uVXEYHFdT1glRdHyx6mNM8HagAUA2kbY7TUGWGDW984Mt5fOBbH0LlpjuVLRrxPc3//+98/zLA20BiJcrn+RsCNuHF/KstaN2jfKLOAGqzqiXkQKqdOtZF2gbk1idepjbsP+NimcfKhMnxPC4tycDKqJXzUFC3L4BvMsO4IeoZ1ZnG+qyernzMzalYnm7NGVcAXwSCNttRXlRIBSUTSdb50nnS6dYSk81pHuUSbIx3gRoVujk5WAucy4t5q2QSCPkOpqRrAHea19C0j3zPWj+G86MzonD3kPQIujbjOwhzXr6PkfV27dpPf6bBVHehdaKsXrCHlvdbb2q+yMjL09CJDaD3mDuOo42rQQBAsINQwj6oGjIOyq5gPm54ZB9uSuMmUo0+WSsqOAkd9RijANy0fzCpRQ8YYz0PjFTDevnMnhjuCNXku1c9tnPUv1cz5mhZSA9FcKcKOrWtAerDqlF67zpvUWUVazPSmPIEr8hk7zgVkCCIx/tLWBJEloGIto+JVUqFLtGf1EaqhgHvHzPqRh6hiRiXWCKV9D82243Rbk2tmTYBuZkdGhn2LDaSZGRGkPCSjKGie4P4NGtj+ZZpsis9WivUjMrDSw9M2xZocrnoSwYR33nkTADwb6re9WDk70vq0QCIg98EH7wOUoP3ALtljc44DToBmio3L9ZGIO7bnMZFWgZ59j832SbVSTExauve8QuBhA2pQRZsFKlWzt4eNNyMqM0Blc39noE1Qo5MuW8P5Y9CgxIpKQdesmO+1vYjOv858BMOoMdY5MiumArv119auPmXuWYvrnHaOmFEqR0pK81jGa4O6RYXvHFsDNNX31fY5tX4LOJRKdhNdivCfGQXsVVqapXyhWAM6dMkI97ZQoJA6USm8zjcF/bClyX6pJGzAhGNn3fO5c+fPJDqu6qy1h85/s/ZSbbWdHttnoJCNFLH1NWqZCS74vJ3jgrXHPMMavwL9jl0B597xTH1ieT9mox2PBAKwhWZX05eP5+WcyWdswYCtb6rNAXwGLFknCu8Z3HR+m2EVwHks1ZFVgXZupHSEY6uEbTugBLywdTXW5TxWNtIyhwLh2bcN+FkegsOngrkqwwZSBMfaZbPYguf2XHQmdUz1DVomRqaENcICSF8+T4G/6WjnQgUVyRxgsyOkxjPV1gWsct8FCg0kmdmQGVF9P71e62Zb+yXH2JIAf+d+4bVJU7548WLZH8ZLkHv37t3UmOs8nyXQYobfQEtovtgH9wezkNYDW95g0MGgl/NDMClwi5q62SeOaa3rFGwCyysE8O4hBtI3NtbSk9gglxlsg4m+XGcT0pax71kH9qGV4g2gc12HteIzYC1Jc5+gbGpubow+rOcRtsMmoUk1P3uewXH9kAF9il1AXdR9VLZRNDOy0VfpgetghJKjMZIEOrOPcXZlESgOdYJ7E+SOynzDbxGQ2pZLZpPaCRF6EzaYwYrH0lPYnB1JUKi0XsmLvOy6kFRpq2uttX4EbH1T+Sax6YVxD0HgYOua9p7B74d+iJ855uMcB5KD2crjx3gJTB8CZO/hZUrw4Pvaub8MLL8OzL7qMyZ7SkhMJc4KUKWlWE+LHqTz1uebP1ZsCZ+ta6zax53q3n3n65mnWCi9jX6cX/YDG5g8HMdX/KNlfEO1N8DVB51awO3LPtvGOffCtT1gL3aNRxVYITCpvdiaEVVw+wxr2uqZvEgQ1V709d0MckSUFAv17ovvGxvr+swYeDz+pg9sAM5MbintFFg3j5lSGm2zECUt2xQTs5+6tdx2NIARgb+1v/qcdnJ3kzg7NeE8QKdiA0YnzIfdJ7anwv/xEthLZOpMsJ622Lue0g3EgOkp9vQxEiHaf4OIMjHEEAJf7Zv3rH0WNE5TIjMCi7PapmkKUZ5nHz9BHGuJLO2MgehnJAxIGu3Rg3VmwfpVSsF4nyWHCinaSsqsb2rd9UtYr4pGJxDAV9h/EIufwPhMhpjyytQEm32WP8v1PQZEq7Y+NGr/V2rzKbn7e7/5n3U/+cH/DwDrOz//Pmifvl9k8+YnZ7vpReTenzzufviDq936J1vdexML3Z9/b7mbPaXYCMbLDJJRL7OnoX700TGzIpkIRgYqq2X0TOOlAXrCgJq51DWLMWLypG7NDZbfMmzKhoXyN4OxH5fOhcO3R8Zi+9QLaswedLsr1BEZHbGOBDrwjdV73XVq3lahC6twVe1ENMQWa0s5k2ZA9GCae1vGAV9koyf0kmw9D3nkBZFOKLcX35zvhqb3aSlxD2eDY+1iKJ7hfD8d7WaekEFVbEnxBZz3VWg8a9a57GICEFi6SP3bhUuIMZwm0qxUt4tFR57JuobC123pgncepN/a4zRnJ3t1hgbh824MzPUEk1g8Riy5flV+jXyeJvu7NLncvX/h7QAeI03ej85nNVeWi1+NuAXJof7Ki+9VJNNzSoe0bRpxNaq+pCKWrWa1Nh6vW8eQFcG1P0ZOe4VM8V1KyZHtJzLj9YyPzHcnnr7zWtv0qgzry8ZwqPudv/v9tDBJtkwjFZBa2YRE3Iz6J7tQRfjJ7gZ4VENp6UvbOF8RFlGNlDG5g7Nx49ZNABxZeOZThIMMphjhEvyGeig9jQiUyrR9TU8okdAuUw/Fe6JE119HZZGIKvMStOmY6ATriOlkS/9S3U1HTGdL8Oc1SaurelYbMBvVgy68vJBzmF2V1uLx/JxfOu5SAXVqzIRYe6bDGCES5rTfi6qJM8eTm8ChMIMiBVn6rGBQY3QOoaXU1pqZ5V7vrtxPxNGMplmKdShnKpY2gZBS9aw62lWynduAJ501x0jVx1h8szZRKkZxk/khRcXZY4ZF+l31IQMwotzpub1Xx89x16lx3P2qjVSVyuo1+4BarPTm4707ewD0BhYwvtKkbQWl6rN0oARgGO91qHRujm2TTt9Z6wIFemRSBFrW5lp/mphLrhewlrqVyo4LLKT4eS3ei3/T4U07pYjBrOd3Zhy1U9uAutCMudfHlCYIFKwP1mnVyK8DkH0NYx/u31vNcRdo0SGYfQZYciylqlo7l/o070nQAGgXrFqfmm1XIALYeOvyJajOFwMkzH7e5ZhPsAmqXiuK861vfTMCLD5/szA6tDM4vz4HM7JuwDomd27f7374w58EfJeDUzbaTewMwY5dWnjdub0SO2CmM2204uTYxxWhJSiNBhMd68Yq8Lk6rwUHZq4MviQ7ynOMUBBjb+21BzVyK7BqyrHO7y3V2wGt2UR7QSfP5Txz7bTAgnPSdZI8INcUWr7UMINVPQ1NG+HPjq9go0R7eNbYwycCTdZeNhnu2WvzvjxmWnVkbphpt2WU1Gr70FXJRKPUlmPteDk/xrPWJ9LbuspefJ/ZXOecAMW9yWy3Y+T6ksGg0nKyBpljlZXTPvj3zKkIj1WtVqPja5FdV45FgevWfkQgbuDhqJbPZ2GQTyDkZ7ymOeq3I0qFM2Vm0eN63pTGGKiK6ErVNAncQv1lfLb64J9CY23NpG4VsOY1tzpXbY7A0LHSXgm2vC77h1tr6TVEUAznzzZr1jTHlklFYl4YTPEfgmcDvWbqzFhro2V0uDb0GdJLlfM7Tto+yyKcc/bQVRjEvTuZURUv+axBMu+lHFiDGwY3ZZegds3+4Httt+Oadz3atsbgXoCf7a54eb3a0hISMktZNd6l1Ms67Z+FwT+3VG21c0jQ6/sdoy3WeXPOnUPV/mokz/VwmrIAACAASURBVNp+r1nXZOYNPnttocAzZpcuXew+v3K1e2D5B+efhW7vXBfAO37Ss6W1ywKZ0pZjp06SlVlcnOQ+GDd7/z6lfAh/4QS+w08+/pAgELVzZHaKNSP4KZddkbqUWcQPs6RLgS3rlNnpZTKYje9BcvZeHFzBQHoEc6/VmqlgUlioAs9jX81BGARkTayxvVdHrcrGfGpHGb/XHetoXOvorwOBg87JcUD4qut6JWjs7+f4sdocOPrMy4JMrztWY0UMfv5oLytWUIB6z7ZoWdNXjmMyzg18DQLP6pt99DJyoAjiVOpZzaQLWI/2g8G7O55xbQGIWk9Fca39dLBufvAIP+3f7d4LsK7nOAVWe/9P1iP+gb5tC2q5Lxv4KeX2BlxtTCeYq9pmfYAEFCyRcisN1dda1GIbBaBiA4UjlXAobYWMoQu5xVTyucaQ6wWhAHYbd3a6T65e7UZnhrIGn28jPIY//3BtBSbCJjMX9oEiTbZ2AqxKu7Vn9RMCyyx9StdIeLE3K6yUv3tdPCcDUtYaay9lTkSjJeszqzRgW2LNJmyJyfkxAlzT3RStPoeenoS5iWjnc5T5lykf084HsMrEkMqstoIgVBV5k1f4OWCoMfvXWmZnWRU1uFbDPH5M8Bc/ZRihpujiyApiQHYA7eoVDFN2MMLX+upK9w/+7t/srnz0w5/2mP9U/z70137tuwdvfeedSCyPkK6eHGNQyQI8INL4R/8C5dxP1ru3aOfyq+9d6i4vEq0j83ZCaokNAn3SeoZ9MaSuUvBiqKdV6Fw1k1XLYLQgi0VKa5zQ6vsVwCrtD0dLFWF7O0rblQ46jJDAUybCPpGNx1DWth/h9CjfjEO0+XSru/2IGtEb9C4kA/GUiEGEn/peqm6C1nRa87lwZqa7SN/XiQV7kLnhFZA72CdbQ/jizDLy8Pjoj5/Q15OH+JzM6RAZ2JF9Ht8mEW2uS1f9FhvFbRr6PodrPjk2EwfhApH3eaIf8sSNiigeJF3RrOcONUS3oTN//MnV7sZV6tWIvI8MscEtIVRAdPRFHCALZWOB+RvXDIo9NTzVLZw+211auNS9e+mNboqsTfqoCcCtkuZEGvooM8twMMob6mSLTPb/cNwDWH1eqipbGG4bhQocSBEwSm+UPTUCXPPzYYRhnq50t9dRpN26wzWycXPuidEJRKemujcmfv21k/KrANbf+u3fYVEd1bAKTl8CrDpruabKtoYaF9ChiFTNIR1MnZ70vmIOruNoKByzCiiztkxPowRwysn1M019U8DagrBmBiqbULWAoUmZJZGuhjPcIokaap0b3ys4K+ocxqRXsPV96V/Hq/VotJawggYvknUzM6ezeP3atTL8rIPQ1zjXFO81OhYnMM5qKVSaYdLINPq913npInWOZER8r868tD2ptmfIXprRvU+AxOycwga7RO2LvjOea/G8Oi9mRQTT5cwbDIICCSiKYAHv06FqdUg6cDpWAhjP5fjoQBYAGunOwi6wrksn2OuyvsoWIGkLk/20doQKrNQ1+DvvUXCurLpj51iEug6geUDNnMrPJQhlqwVbO+jYlyKhY5M6zgQXXNOlem1WSPpv2oaENug6EVCWDH5RLIsaGW+Ul5ksNzazfAJSn2muNWNR7zESKdXNjI5ZNZ30eWrdXpA9iVIggPU6lEMDPmeoZZ/BngrkdIC9FgFPaNlsyLuUC5yF6qc4jVl6A1DrBCPMTr/15iU2MYCFmW7Ou71lrSd/5zk/YszNkAZgcf9mXtIGy81SujKDrR14iH1agX65xWdtu+H1uqmbiWxMAfudSiX3WRjg8jmZKTaLruPuWEnT1UHV0fBnwYNrqdR0y8ksR6aoqKGIZSzysOP0CnhCUzaYxrM0kh1xKzLMOvF+Li11+LtjHxotQSPvrzJ0ta5Ci+P5p6+xm27axBSdNi2nouTL8WAU2O+3wKY2vJzABoZ9lv5Nh8bzTRPIFHD4bJz/td4rE9SEcjyvAlVmS4sxwHPkmZmJFGz40lZUiUNR6ivjWtRva6xdGwLI1AdqsyrVlfmsQyFwa61pPFbAaO8gNiVgr8te3Z6/PQPnkOfzM/7eCL/3LaVZ+neACi/vdTAj4hx3vbVjh4LGNZvt9NjeV+idBgjN9ppBdF/jnnZzryoBI3zGfEzLF3UVoJbV+NpXVMVzxszadAOs2nLGp9ZlBQtC9bYekqCPpQkGr/QZXMPOoRZYc074s+dLMM54udoDvHlNqrlroZIs2Flrjn3+7sNmIgwomZEmmMjYG0TRfvk33xRxPD5rgEPF4gRQ6i6qV7Nid74PkOarCfQtI9Rmtj2BNNamdD/LNdZhBjSmjO/3Wrw/52j2GHwnA0auWanV1R9Xup76A/dgl5ExIfBhYFQmjWMYyjXXY0ZXO5ZWGYyJ/oZta85jf9UGOdg/iT9yAbs11N24/TlAnfumDKRUXCuzpLOcrGhv+5yHz+2CEKCADZHn0fev9L7dNwpA1r0ncGEwKUD11WD1CJD2Q9l/GwSsNU+ORBAjs1SbxeFr8Div+lt745f97XXvqfO/fL7jv2tlKIPvG8zO6ms5jIOCUK+9d21gy/71Yz8oVjSYNR28jnbul671tW1vjgPWlpSwrdtk9yu/8qsJGKVP9xfu/fhY9CiurYbeZvq5JhD38tP96T+9DFgtoah5nxaCAauyeKo3tD7Rc+amATp7jFYAqmjB+oXFDKr1lQwiP4wYwErphfob5Q+4H7q3BHZwTNed+2cyuzJADdpwDH0vGUuW0jkv07ucfqmq7a7ffQJgvUK5H6wzGEO7G+znqxt057Aln/4VFFrWstozE/YmhoYb1WBxBvbaILW+uwwUBZsMYtn9Y4wA9BQZXH2Cym5W1te1aieBosUTsMVHnSMwJbtu/AQBKNpyPniw2T2ic8s0mGyRPR5IQYLAOWb7T7QKxj2WbUABq9g06+ilCBdzED9Kvwn26OM1mGCrj+kzC6tmTD2LSiJZtrn5mCCd3TX4unfnWvc/oBJ87dMf//QH/af4jqG/9le/e/Dmt9+GC01aGbnkcbKss7Si2GWj+qOPPu8+/RfXuhn6Ef3C0tnuu5cWuzPQWEdQB22buparNHqsfRCwSgv2ijWKlV1VRMBNysyhUViSzcn87DrAaQvDhmF0g6gsyyEg9SQDPIbTPOwGYo0b9ajPFWRQXZMIq/UW+4DBTQDm9fu3qNW60T26h/MOTTeA1YJsnKO0Npg+1V28PNedfWsOMScNe12PF86c68bghM8jGT0xS5qciLCS0SP0ij2p8pay0vfYhEyR8xDX+G5kYp6JfIZMy6zKXRQ9SylUbCS0Wulr8vKJrjyFLvBgd6370SefdT/6Acp9D21JQsZskveg3qUjJ3AZo5A7oCx1q0zkk/PdpUXa7rzxJgDlDFGaqk2KlJKBAOCzEvSRqWaDqujSgNHp7U3LrfiGFwcspKcA8j0EXyLHbZ9ExHQUXsAYGGkehgKw9XQVkH0DISOAFeJRB7QLEnzHWADif/7Mf/DaKflVAWvLsAaUDgDWBioKRDd6sFQWp5RBkAIg3q+GKhE2xk8H3yzYzVs3UtPamr6nls7anAAVqL4sWu89Kps6lvw67RSM0Ksq3BtzjfJRn0Wd+qrZ05nXoRPwTaSPY1H7BCZNWdLz6DxaP1rOdbUAuYfAjo/ImtbHONehUAKSFHgZZmyboIggTqNVvSKpS7SOiDXgNUaVFKA0Tb1iQBv3rQNh0bwGWTEoM5s6zqs4UhEPY9Z4j0bfpMK1jbiyzi/y/hJkqHYZjk1qwmyKLajEUYqh7/vy1aZc81wQM4MRb3WNrb6mMjtVNyfwU2QnL8ZbB8pAhE6XT0VBK51eI40qgu5ynbYaOeD4Or4twlvtZqpth2PVMsvaIGmDAgvH4TlOZGVHKvrqOEfhNllVBXnqWgTZOuh13wVgpOr5u1BPcVKr5kcbBX0zm+pQ2g0ptGXGW2pvAiKc5wGOqcDEht0BA32NorbxFiJ2HvMsQhi4faz3ExF6GiOIIaXUc83itGcNKsTDveicK9hkacXt27dxhkusRTsgIJHe7CZopkbRhlPWW3JfewTurt+8xbwgUEKft7feejNOteBlmzVS7WIIUEZgwlpihJk4fxwoKUG9am7ottbWMpae1wix9HsnsecxMCeofZygjcqUAsfd1OW99c7bZDorWOKXVEcpjxHz4sM7bIbO75bVtWQjrV0CDqu+3c/5kpZuCwHXUcAIvytVXqjRPE834RImot5SOmbPMglllvemJrTPYrqenFs6SoKI7EeAAt8jDcu5IXD3/QXUm0hQrYPW7kRbEPDUlwk4x3y+LZNSFGSdD2jWvUqxx7UdlGNpPWhlhavG3j6lzruWzR6sDysmgwJbqB73olntfMng8tysxfTe/HwAeQ/4HT+DBgV8iunguNV9Vsse10m1ObOtlwJegDcy7Do8PmmP6fmrrzH7H/bG8dOumFX22ILxjU3F1AzKCVirxY9UN5+XPUS1155/k3rUUPEcX4CjAUZFmRST01mseVBCV843nTrZRfExmI/Wb6ljYBsaab7+3cCj62AZYaKi95L9cL7FST0R9onzsQJj1u0Pd7cJMBkAiVMsTds1r/o25/R+nQP2SXXf0z45vmY8DZRa52oN2gMy64J29yqP0UpGWs9oz2dWN/3AY+sMkqhfILXYvtbY9r7tlsJXKoWrZxEwB7jdoQbY8TDw3tojPcu6MJCApgGB8nfeOo/vBvsBDZLxU3Pdyr2HMI6u45so7Mc+JJ25D4i7+AZyZ9yhrArvVHEbhe+qL7VshApWFMuhMWQCumTYHQLWrJQEOY9/L4Nfr+wZL2OglwFrD5IH33/4ud6v+WkAs71/8Lx/kt8dgsXc7MB95HqKQXgcVA8CzLavtIB5sx2DQPjLwHbb946PSRNl+iKY9cke1QjX5yx3MnuGqv3ZS93bb78TkBZ9mZ/h5blasK7NhZ/h44dzoFGCV9GccS+oJESv2xIwamlKn2EFD6RnKb5/MbWq7CWKwtY6JCNqGsn91wyqUZlSgc8rwQQBl7647/eZFbsmGVxrTeNMltaGWcUdbNkw6672HoJEB4DDm3RFuHUVUVgSGPr0sN5kP6k1osCc4Fl2mpoGYiH9nWTMnTRio77k6DQZVbOcgkez3gaNqxTOOl3Lqbhvnfs+OOTnvJfHlLjNLQluZ9KlZOQFTBMyrKs77PuwNBewf4CqZGMDWJ8RvDytzo+JLcQ2WdfiigTguWFLqWTFqdvQkbDbeLTXrcEMeUrfZmtWLae0N+6+FGNLCbjPhyu3un/4u3+zu/rJhz/rY/+X+v5DwDrORkNzS1RwJ7r5qYVunIzQ50i5/9Pf/1G3c/1xaMG/TCbx6xfNthha8uZFSU6WWhhxelPh2tMkzL72gFWjOMygWU+6QwpaoKUzFoAbRWGzhH4HSJCuHuaBjmLYh+F/n5CzLhUWJ+8poQTpgtbfmY55cYLBBmB9euPz7sonN7uNB2SJVNSUeszsPA3QW7441S3xNU6D3WdBDM6qAqzuC6dYzNMzTCKArdfxgqzqqWHqNZlAWzjPN2/eI6pizYbKtadR+5qjL+UCIicAFhURrY/lvlQ4zEQVCGnQPA2E2q3nW91nZIH/4A9+1D28Te/EqL0KlgqA2QJnkmsbJsPd7Z+Cer3YvX3uje69Ny90ly+doWBbISDpC5WtSzbV/0Ij9Jzhbh5OjMFoXWU76nNPya6uP0FYav1OKIVO4tnxuW6Or6kJaoEY672D7e726l2aJd8gAr5KDRpAdZxrVbwDh8fF+q+99e+/dhK+CrAOvtm58Vu/9duHlODQgqUAJztRKm0arJZxTe0pm/hhnYSRdj1SjpN6qjhYBC5w+jdxeLZpGq9hlWZm9jkOBO+Vapb6R45XLQ36NgxGnDnvDuPR6j+qLq5qIVqUvzaf6s+XDKF9CfldOXIlyqKjpKOiE1MtOqpuLTWyPDMpnDrAU9RQVmaU/qitibwtMXBMNTgTMgwU4sDh0ukrx9koo/0tywE1e6IasIX3UQsFOFg0/9bly9SuXsvc1/mQ5mW/Tuth7UGp4Rf8uGm1nq8tSxbKTE+X0ZHW0RG8eGwFQhRmMRvYss4NUJwKsC0lSo9Z2bHKRqUWR9oFrymyWWaIio5mltDm149SD2gWN0rJnPfatRtx8uwf3ChIaevDOAhmUhPIv5O5Sxa3ALR8+Mx96x4F3Dz7lkESADTHqz1/55r3Zwa7Ak1mvOr5GpCQWmwdp2Nl/aBzzeMbBPOZ2hLDNlLSbnKf/Nd60kWESCc2dEMBBEEFANccmfRz56CH05JKOvmpvj2S4MdnXiwAxORwim/dvoszjEI7176yIn3XevmpzImHq/d7IE6QzU1W2udAhPkWYlHVRoXr7YGU42WLCufkOJtmCYRVlsP6agMijkE52U3USFXB5iAbnKx6v2SupTX12b7m4DunXY+Cett7uBaSeTRgZNAyNNeiUqvmayBGQOHaSqszQabCELw8TqnhluCb8+3QeeYzroPKLBZFP1RGgMALGTh9XagZ1sw314O1/nxvYCo0MynVBAqcb4KfynpY71OBCiPxOnfOTf8m1TsZAIMYhzaiXW/1a/Y5p+wi77FVAlRLrlNmhllg53Kp5RY912CIc9B6Z2t323pv1LvU07qvMN7LqNlaJxoWB58xwOLf459xPgOPZk/TjkXKfBzrEnTSmU1NMmDE+lXPs0Tdt2rdBt/8uVERQz/mPn3WjqXZZUWBBImpf+RYOouyRh4bie/XhjbK9km2XCl7UPW13rPBMsGXa8X57TwUuAdg8zvLDNp7tZcRQuspiNaUt+dWlL/K9Ni7UKE2A0kRb4nQVpUe3LlD3RnvVXTowsVzYQsYFPa+LNvYhRacDAfr2XMJxp17Pn8ZD66biG1xfY6pz8NxjI3jelUDj5q4ewvXqf0tanupNQec87li5wjAoQwahI/DbNBFsafa9w4pkNYke83a1PSQd/6qYo2ACkEJvxyj86wvezY6ziOKu+DPfONr3+ERn+w+/fTzZFjffe8N6MW2OrN9Wymy5jxh/ZRNrkBlrz3CXJFpMGIgk0EwYJF9t3eg/Xe+DGRUViItDH01EHb8+6tA5pE/MCjAVOdqr6p/HbzOL2ZfjzshXwb+6l6/PKP6qvcMgsIWjCrGUKFvn4Vfzca0ddi+t8+09XF4fwP31s47mL1t7x8cg8Pr61WEB+/n5XvTu+nHshcAisAJ1uAbHyCwugCtX8DX38PxcXzVz875to98lfe/6j3tnpyDawSAUtJmEsZyHNdlz3wom+sEqAy2LQFVrddWlAJyHOuq5U4Ws0TsThhcTsDVKV4+b+TFBG4eSBpwkmvClhJu8yTJuBqk52cFHJN6S7ATWwm78ubV+4ix3gnzUMGmXZR0d9EZKSpwgWLtnHZV8FxAuU8VmUW2lp0Ew5TtKGORS6CwGBc6CtgV2T5kSm1PE2DN+xIstd811N9Zeq3OEXweQ9fmYP8ELLp12KCb3QwljrN2QoDxaSeBR9jyoZP4o4gu6a/JkBinTv3pNvaVkiSZDEEl7K3WRY6bEIT5quqw4k6WMQ1TEjiKKJRj7orx2WzQleLv/9Z/2l35yQ/+vz7+fymfK8D63bfiOKHZDIgZo350Lr3ltob3u3/2Rx91n/zB9W5pf6L7LpHEX7q8zKblXVSaPXJJvUMgKI3oUp6YgeOEL+IY+TcBqQJLu0Yg+F4TK9toPqPB2scC7jGAz0bhdvOATgFaVWocY1NRoOjFCE3EkZ7fR+FyKBkyNoPR7e7W+q3u40+vdis3ERt4TAQExTwT/ktnJrrLX6NP3gy1I5zMwIlKvE56/WgVP02Dj0/gvOiISrmRkkvW8YDx2FjfZ3OjVgwwPw/QmJ2xHyV95gC4RllbQ+ARAF2pqUITUlmxN+pGUJ8AFO/AAf+Df/7D7vY12tsoNZ3FJEDgnEbuAYO2sJmEcvsukbA/9+2vdZffRhH2NM6BBeMC+p6uGaErTVKLag4Y0Gb0ChT065T3MiJQGOgtuQdV9NGtgJihZwDWsfluaVrAgBOKGNTm7np3484KReYrZJftXWeLAut1zKYU5fMv/cK/99rJ99MAqxPjN37z74QSXABVRd7KpkbFDKPTIpGNMlN9E8sAN5DivEk0CZVoM6pGvAIqeJ+OjVF7HYoY2Tg4JWKgsyLQS+2lDmVf19baY0TVlsFu11AOqFRFniPZ/UYxTnaHxd3GW9Blxk4KmY5oroEM0j3oudK7dFJ0NisjXG1PPKdZlwAofm89o9SzJvwSsSSApjLkqWPCWfa9guu5ADxooxgdI/aCHSkf58+fDyD1Phv1tuoMBSiqwaJqe+16qbYaPeMZ6EzpIJ1BfMwaZ53hiBCExmcNDCI8ikLhxKbeVjCIY+fx04pEsaU+I90ymH53rEoBVFDF82AOtWyYGfK0K8kYEJzqAwE7gCMpdKlfTqSfxtihYI/G4U1tH85+q6nzGHWvvXMVW1SCE0XprM3j6KvmjccL+OS769nrnaUUYpFnuEYWxYyjpj01ptgIBViqdqtUNg/rLW1FFXqxLJFqiVRzwqAV9EZsyxQZ5I31VVpQnO0uIuZiP7V5QJLBsyilM7fuQZMVtDsO9ncTrN6H1utmKgVc0G9G2XV/ivlott5aXJ97UdcLXKxRsuBmLCVcGqsA5BzzTuaAdbRGg9Oewqp3zu2z9nN+T1YoyqjSJnWQbYAuzRoKKs8vVEfKM5wPntP7NPPeggfOf+e0ANox0qa1esxRqF5pdROlwmI3IETQ033dQ0o11h3Ddjpu1Onj6DhaX84cE1AIcjyvwR+vI1RPsrrJEdlj23lKZLjRyCMQIs2/D4i17Lr3kjIH7ECpT5pFk2Je6q+Oq5RMnYbKLlhPVOre7dnLqCmKec1T12sJCLGjRfCpgIqBTx0BwU7rFesYKMqkvRFwa18a1V0at3bJfWSXAJzOTPrKct9Vt1oJn8xpJpnrK/X0OBgNVDTRO6/NvU6RspbB9ToNJCi8duHCxfx+irkfNopsE/bbgLAEg3BqsDttfqicaxDlMb2TnQOO/zh1WTdu3M4c9JpUrn1+UO2CRhAZqRICKep9dlmbzOow+OQ5tYUVkBOAVWspx2lmpupIWy1rCzY4D+wV7HOZIetgdtY6VcGcolRSeycZww8//DBO7TLssEXUzu/eRRmbOeg6swewY96CRM5bswqVMX7SffbZZ3F0DVDU+RHX4joNxDjO3osib1FPtmSD+7iDkJzv8TmbddW229tVe2bASSB78fKF7D1S87OfJThyZKcE4gZpwtKKCjrHYBwewaiwxEAlbQOsntPA5xIMnV10Mh49WOu+9Y3vmifFP9rqrt++ikjYIscplf+Iqkjp1mk/tFFFqUyywXIs5xSTa9haQZ9F/PwKGsaO6qslIF/p1fx7AFg2cHX8+5GzcBRUrxKlejWwVfT1AqktG/tKwHZ0wK8EQgfPMfDRL3z2deD6JSCtHzZY59gHQAbv+QjYNuByBL6P38/xMRj8eRDkvgRO+zKV1wL0PkFRa9/MvACsKKfOr+9+5xcQWLM/bwPefm/Ppnz2elVioATUqhTnMHEwOJBf8d8vAVZ7QveZToFr9nuzp8muVrAwV6ftt+OH5TSyq5yXzlfuY5/kifuS8c1xQG21x6GkI/PZMQ+qyPpKT1bza32PJGvsG2XYwHgE5mRQiX77akfL855Rr3rj8wd0n1gB81MKwdjaRcT9dXtngz1cdpqaurIMMuClt5AAodlt7oH1Pjc3iYgsxyewpI5DWu+4JgWtUp65x3ns1oyiS5QXyUZ9QdJtEw2NPUryZhdgvqLYf3IIlhEY5tHqOuxN2tVRoz5JBtUk2yMSeQ9oh3fuIto3MO1S6x8GIyMJ8DJjmmSPOIs92mSH2gOlQ0IJgqCWIN4WWh0vTiKEuIQqsW0PwUN3aQv2e7/xH5MU/DMHrN8+uPwdASsZViLTQyhUTaJMe3YRw7w02X26crv7v/7JD7onN/a690/Ndt97g6zfWW6QhrW2tzHCl+w6j0enyihFWvWmsL9msoskNC03ft64a1awXxb5HFGgfd6wBXVqHSdrHcno/Q6q4cK57gwO3owPmwl5cozr4/lusYkrGqLkuhD4YJQMG6rGt+7d6m7RrmH9vn8vBcZzF2e6C9Su8qRDJeY5VWsaNg/FOXQwT/JAT+KwJ6qClZ5gYYxTrzn0jMjEDsB2zzYWpuTJgFjbw2TMph6Vr6Jk2UnhBZFO68Tc4KRpWi/gxHyK9PUaIOMHP/mk+/zj29022doKxDi5bblTojBjFFQvECz42sU3ul/6xXe6MxdRFCUwkHavjJHUjhgprnPQ8HndLULreL8c7fMX3PeLTdr+3KOu8U63kuwGtGTUBOXoLxOcGKfP09b+OrWDa2Q/yNwBknScjRyf1jHmy7otAeJf/t6/81oT9SrA+nJ0sQDrphnegNQCrGajSvCo6jeb0arMpoC1MkE69yrBORbVEkM1MxWRieTjdIRmx5eOiUZECrDP2OPoXFW0G/XYvrm7YiDWMZXzXedt1+Xvip5WbR1qIyql4DhWfXZTZ9LzVhN55i3fPc8KbRLWyVxJeZV6qNiHoGcnVMjK0OgwJRrPY7UOV6e5xJiqzsTr32NNtLXkOMQxZCwErPb99JxuKLas8VrN3nrsBjRb1sz1J2XuHmJMAlaPWVk4WqJYA0vWVv/bwIibVFooGexI8T9ZIpwsG8VHWddWCZxLp9Wt0FepxhZ1qM3H1Jj0NMXWDsLx8/xuQtqJ9ELj+UknlOqvIJHnMGPq580iCSx1BjO+ZD0UX6lWG1XzoqPthlZZXeeBAQqCXwQnKvBRm63rU2VS77U922fOIQyDNWjW1rk475KdUYhkg6yPz8SWHIKP1MsxRj7/ct78Lm2JDI3UUJyLCwAAIABJREFUT52tgDwMlRlINqN56l6f8bclhLfOnT2TLGtaRPGeNZ75JmN4Jw7tCAG2ZdbeM1SUUSxl/UVRkGt22bs5y64ws+Z7bRvimD6klZMvaZzSbM0Mm6VtGUBb8AiMnBf2WgsljM3S4FObZz7zUABdVz040qhHFC0tXyowaTaqZc8LXJTKr/M4wQTmrnTpABAc7FXoxo6N2UOz+4J7gXfWor1S4wQ732zLUo7GyfRHLbEMnfQEkyLUVG2kqh63URZhMaQVlVF6e9BWn0sdH+dLnjm2WLpyKJg9MDTIJU1sSLZK5grCXYjZVNsNQaSZSsB/7zlXlrWyDII595amhu68T/0oX6m35ZjjUwQ9md/JMmJLtZt+XiBTbXYE4E/TriVq032AJ4E1HBrHwrEXNAtYHeu0WuIlkBEwGaRToNDfS1k1mj5Y4222NcCIyeN5BbXOAde643SfLOMErAv3slaPGaCEfWkZwmQD2ehbjXmcVkyx92w9rkBuXQV85pvjZ9DH/WaWPdsxVoBEILpp6zmDLIBLafHaDftY2x7MeygHr8CRz1Ywa+Ajc4Xrc30LvOe5D8HqJmvS3sraAkGh9cQyHgy8LcB+kr3wyaefhWYn9W6JunLvRVDpeEmJdwxbD1spw57fdea8cay813fffSf/9r3WnmqnrBOWDWMgwv0nwoCKRfEyc7tE4C/9hgGarqsm7mbN/QyBYSmBPjvniWUP2qbUsCUAUQGgZGBluKg3oPOJ8mcoiswdyx6S/SZjY5urqdM6sQThCLJPoKuxQSBiDXq2NXiqZCfPLrMF8BphxZRKFHCtdFBRREOpFKXmWqq+0Ff15D4KGFd2tWjArS51MKD8KuBaDsOrAWtzJtra8+d2XP/9VUBrCxx/WRZVfyvAYiDT2sDl4O/K5ziqr23+VL1HX6sJF30xa/v6rOfRe18LNPt7bePR7n3we/592ALhNVnjQ+968L1NOEnq+mT37W/9YmyF4K+AayVFmp9RHn1j4FSA9k/6GgSsj8JY0LYYwCeIqTKwNaw9o8Xr8Kq0s6ewD1HYZR3rH/oawh9WwDUBSEEX/lVEOfv78Opz/IBW1e17FJrbrZIWhykBPgNr2A3X1Ri26hnHTa29MrDPR7t7Nza6K1dvgknWsCvVDmdtFQFV2lM9pSzR97Xwy5A1tDI/KBO0v/voAYriG3vcA/6nHUEMGBMYi3io/0mHVngNlX/LJmQ6noRhakuenc0nrGP0HSjJW1wmgMffhinJk00R3QfKF09PQfkHUFrGeI99bxtl43ffPtfN0dpKELsJuLav+zgsznGA7TM6kWirtWNhI4GfZOyMgXd2tikHxK5u7lGeRcnimTPzqCSTOCQIdv2zK93v/K3/qPvs4z/+k06DP9HnybB+6+ANAKv95RwIhZHGhqDQTp3rls4vdesndrvf/78/7D79gxvd8t5Y9z0isj93mb6Bo1JkjbRVK4eoAacOVXpJRchcAJUZ7CeIWQg+s2fdpUahB7E7/PxIdVUewr0NBmxHgz3NxnYRSe7L3Zlzs2wwting4fJlJkP5eZVFDxR6oDbzGdGP9b2HiaI+XFnHGUDtkqzp4nmyT0soOXIh+7SlsZQkCqI4OE9UPDVLyflTkI0hsn3LpNLU1nV2fEGR5lHzUIkkG01WRILFkWLx0At6jgGZLv+TpitYtTVHURftfUZLDXrYfvTZte5jWgVtkbWVoiFA00I4ec0wTrAgF6Fjv09Q4JvfuISKMNc9bCbEwaxIflv0x41uGdUs5WxEgrT85AIlC739fK27unKl+wy65cMHOBKMxSz3s4STOzcPHYwFJVf+sc4HAQMLuNdVXsYBXkbUYWGOnqc4MoK7v/Sr//ZrJ92rAOvLbx7q/vZv/GYowdIEIzjhuAcoarR6caUeEFRmtDKsyXTowPebpz9bG6kjr8OrE5XaMebY4MbcKKwtOmiBvO9vG5HvFbi2SHnLoPj+1FGF3luKpzp3AgM3/E2yDBo2MxSp04tQCZHv0Hmp4QLsOP916nQ4dARDG1EwINmHqr1LoMQ0Nt8VM6qepKWcGsqgfVw1gn1tVyKGoSMWpVKDEyod1+r96ww6FmYDWqZFJ8z+oNanrxEdLCrT82RnkyViujyXMsfzMOJW9H4BX2UwpdmqJGptcAApEZpGh5be6RhUzWqpsvq3BvSPb3bJVuOsyxQox9h+ooBSwNAGjq208Tmus+irpcZaLUpKtblRMkPT0/gwbtJHBSS2TGmKnj6j1qrkcA7ab42aW2X+FSPaIlPnsxdEpqYY5zAOMxk+n9MNlHSvX7+ZdeVGVrS6en5pT5Jm4UVBN7KaLH4fADOwqSDVMuB4hDoQNxfr3OYVVYHepEN/l3rKWzjRUpvM0lurZ93xNgG5FRxzM/a2jPFe7kdI50ycYudN9U7dThuKiGLxPN3QffbaFp+d1+O88Bp3rIkFJDr2mi1pxG1N6JAaOHIMrGnWEXdcDBDs8ZlGp3WTa3PWZ+O4t6xe1VUWNdxXSgiYK26uafeBnW1qqv5eJV2pmLUuYCR4Xs9pLV8feBAAe8yTZNUNnrn2DSDobTQmgnSwBAYVvpCKjvNuRrRRiL0vAYTgxmt0riqKEWepD8iEik9Q0nXhGhdUCsZVdi6BJ6hgfMbr99qcr9Yz6tinxpDz+tmyA0S8sduua5+pddkbgF9p9Ql4JKPgOBtw85mVza7aUbJ/OB5+92fXhm1EKntdwL71rdTEq4Df1oTXJWh0/xEM2qbmPmU9CfqQqfM+nDu+78033wwQc06cJYglYPU4zn2Bn+PhZ7yuM8u08NExTHZJJ7GysK4Dqb0+j33ayQlMDRDNwSCYhJnj+Wz/oPicdfqCXuevQRFtZKuFe84e7px53GdsHWOfkWPlGj+N/VTApK25Tc75CPr2hbMXirnRO9Ne792VO5lPis8NsZ+sYU8fEYQdp9xF0C5graDFiYypxxe8+xnZML6q/vioT3eCB7G/MKCwGTJlDEbfunW7D2KcCuNlLf2QuwRpDJA4Ri0bKziwDMdWEUvYg9DtZBD0gFU7Vt0F6lxCQQMZrbWaYDOZewMKrAkz5orRyOCwvlVWWLoeoBBshmmP8/gsdajz0ehrFAvBDgrVYaDAcgHUCrzrMETHIcHMHrD2PkXzPxqATMa1B4CvAqn+rtmC8le+HLBWdrX2+cEMaztvs+GH58/1vxy8H3xPA7GD1z3oiwxes8+7UXsr8FYB4+ZnHWVNW1byy8Hq8Wt+1T0cv5Yv+8xLQHgAsL7yM68ErHW2HAdfchxA873v/YX4U1JCS++h7tlnpk0yuOt+HiB4hGQHL/tn+vdLgJVAVKjwJir6rhcBrmb4E0yp1pkmSdxHGmBNsID/RvSdJen0wHIkbaeqx3T5iioDp5trBFZNlPky4CstNgFOzxXfutaD+7aEXcVgty09Aq1Msp5Wb213H/34s277gDZ1lMjpq2+BU9RVeMY6e2F5H/tFBA7HKVPZguVHG875BdrjIWJ7d4U2VSeeJMt6kutWS8DAkzZ2l0D2MPo1i4uU5uEXnCKDypXEv9vHB7e9zJPhvW75HH46bJLhZ7CT6JUq02WbFnQnqe89TXDuKYzSe9jEJyN73duXlmHJUnbyAobTY8C1JRP497O2vuPY6abiXOD/DFrLtjLwv7PlvsG+P0K7PBTGrY1FbDjjce3qZ93v/Bf/Yff5p3/mNazfPnjz59+ChgVoSTsUW5ye7mZHz3TniISOLo11H9250f3+P0HO+OZ+993Z5e57tLgZGze7aS2DqUKzqUYqCqCmHjX/rsyqkz4RswDWF90um48Fzltscps4mJs8uPukou+zue2ygY8iujQ2RrT29EJ3+fzF7tLlJZwNFCOJGApYo76rcETfk4wnyISQ672BU3cvdB8n/PgUk2MaWI38+z6Tdp9MqYDVbJ78bWkCOjdRTgNAugisFRlnc1GNaxLgPgFFd2T4NPWd0wgfkckCBA+b9VSZrGVJ3Upw5OyuVMFHrlOxgkQvMaj0Md1i47jCBnfzNr2biIbYENi/WbPn5BxirNx85nCaLi8v4VCc6yZmqH8z4qqx6Beci+4l49FHxQJMe1uaHrnmUdykKFrfpy710c5q9/ndG911MtDb69DhsFOTUHydxOPw1V8wM3dxjoyyPH9iJAjQEpqlCN92ETgZOoNkZv/iv/HvvtZQHQesLVLaC0nnIv/W3/6NZFjNcEQ98hhgbZuDTrwZ1UavbnLl7ZjJyDBuUczta3t0imLwONO+NUkGAgL8qreZzoiOqIarCZc0gBqnE2euZbJ11v1sU+T0XDo2TWhFJWhfobb2jmhR24z0qdomTRDpaWNwzFGvweyXxjGgz9rWBHrYLFkHpyLEUk5MAwHWaHlPnrv1avV4odZa94ah1gDqnDRQr6CTWa0CA9UvzZfvM5vhz6H/4dg2Wk4+2wuvtGdoxDMqpn0Nlg2lfSaOoRnWw2P3lKM8i75th86r/9bh1gH1fGZ33HDMOEjnMdMwDhVGB7kF982mzVIKIHjRORawtF6JZpYEpY61znUcz75Fh89TISI3XkHnIGVZx1k6uxTQOPnU35eCczX2TsNsziv4szdiA+irbACfEmTaBrz6XMyY6XBPErQqMapqsxF6NfdUts+sqiInL0L/nSPjND1NewlqWKQOmc21TUREdxjz+4D9jz/7FEomG1LarOwlC7+Kk33AWElxMsNuEEbn2gy5zryZoZaRkS2gMJERVJ1uFV8NKJiZqX6R9q2z/MDMHHMJW9hqvJ9Ap51MZq7qQAPyegfVn2tt2E7FCLbZ1qO2KjrcOv0NbPmMnQPNwW+/97p9BglS9WDN9yq85HsCOJknLTiVyH/fDqpqiqHD9gEjgWMy/D249m+h5kb5EeqrAD/gUjEhI+zleLdrE0DUvKz6W22BoMt545x1bpvpd604P7z3Vldc4kfV4qkU1asevtGqY6e4f1sC6QSEdqzTxdhaX2+NcPWJ9foQKqKtSwV1iw6sanKeA3tjA8Zeg8cUkNsGodF0PUYpM6Psz5pwHZuNnOGY1qtrM2yZ4N/t0+uYeV/OHT/rc2u0bwGbY5I6W36f7ALnXEA8TFDe5obffXlfje1QwjMlyJfnxzoxOOMz0S5LF272xvMlYMfnHVNtTlqT8ftt5oaiJa5v63kVwHO+peSAeyjF4qPWRjIInMcG35zX3t/58+cAsmT006bKvsMqfm/1VGSUsrkmx9rSh/sIE4USyDWnTrVng3mOEmwrermgXiq9JVLaCscgY44NeMTa3WION6Voyy68Fz/jGGnX216W+mrud5OsjAFMj2HJSis9yT6YzIuBpNoXDdQU5bz0LkYCGmp92ebmJGtR8Ol6TbAp9bd+r17t7gl+pY1N9DL6+l4/02dYj74XaIlv0ff8bAHd9n1w0297yuuA6qt+/zqnYRCMtfdUrV29BoFjAz3t96865nGg6Xvafnqc0joIohpAbyD7i/d7BLhfApD9/jp4vcev6/g9/iw/D451DcgXQfPrrufV5yln8eKFN7vLl98qzQD830EhJu1x9dguEPmqZ/S65/llzzk2mbm3RhDPAK9zvbKrg2DVwElpjISNwv5mH3r9IzOw0TkJdVf/nUAae21E2aQD91lT91Y/P+LGZ39VWZ4mPGRw4NOO0MpQ1o/dKPT9qzxRDKNIZNGgY5cBiPeuPQSwXem2Xqwi2mrAiGAm+8uuNZ8mzMYIRhOku3TuUrc4vtTdu77ZfX79Br/Hho1ZwgPzga+Z03Rm0NHBD3CvMpFnEuA5vvccrUTn8XvGCTwpOOrGMEyQ9gVlexu0GJ0GQM6qd8J/CsWu0yJzfZfyAzDOPMEyGn/gS6x1I+gvXVieB9yilr6noCt+vG122ONEn6fpqSrVWTLYUwRlVUZ+ggiTvpXq4SZHdgHhxgANiHktj22BBwb8r//O30Al+Ec/62P/l/p+MqzfAbC+2U2B/tNIVx8OFarJITID08vdwnkyMgCe//Of/rC7+Yd3u8sH092vvnMeMKsintGZaiVjbUW5xVXAL/2wZNSr86dqk/sqTjIJ1tmYVmh8e59C3/UdgCScbfi1iZAIomYUCtAZ2CYbMjrdvfnGeTYM0us8fP2YA6LXCijsAHKlwgxxzCGa+u4PbXQbuw+h0vFwmBRDUAVOAHLVWFLh9wlFyS+YgNKG3Bhi2JLPYcISRZBiIJgdAzBPniAFP4oa68kFJhsRY2tpabUzRJ3nczK6uzo5HEtakMpb0lF1ml30pvxPJnNYG4TR0edMhk2clMf2l7Scm2tQgWub30WllU1J1eM9lRWp+7lw9jzjQF0R74s3/7L1PIx++utRo7NRBKOGlmv7f4l70xjN9+y+61/7vndVV+/33hnL24ztxEKJImQplsCSHRKhJC9AgjeIJYDgFQIhhBWHBNkohOA43sa2EEEQ8QaJNzjwhtjByzhxPMxy5869vXdXdW1d+9rVxedzzv/U81Td6nv7esbM06quqqf+z3/5red7zvd8jyUSTI4ZAty/xuPyYnsJWe5HzbNlSoXs4JFmAI8wwccmKFhMe7snCopZnmhL678iIASQQG4F+vVGs7TyPLjtEBWCNv4Tf/HffOMgfBvA+mu//hskeCuU0anBlXVX0yixX4yiV2SzikFf2CR1BHAXHu+mHHmgfE6jLSh7nE+jJ6l2PmNGv9otMGTII2LHIlibthvVMQZsLaqeTwOlDLUyxDVIdIgIWM3pFIwXLbg2UsvMHAA0jEYI1MwhkrInTU8116CN48FUeTeMhNbbo7IwAyeMIVkEATZciLmXqOeJweOzhWHOvS5cQ9GbaIogOOpV8r1UdxNcWYpEkZMdIi5EmFTLaz3T3qvPpOEuuC/DMqIdClixmEo/LQEjqcz+XhEIbzuEozBKjbJ4r0HFZv4XsNL4M3qW0RscVdBTzBPTm+s4db6Zp6dxpiKnx5QRO8wmle2a1G/vU0qd5wzVW7ozgAgj10ix+XjPnj5P0E97aYg7HjxmmtqovoyqvgKkJYVTw9OSL9KLFN3ZDMNbb67n8PkfPHoaa4zKouasGd0wcjLEZ6UtOhYsH+QmYB9a/NsNZABj0trJUVbLsknM49Moi5TAT+fAGePdtIRv3b+PR3OWawJKyUHVQI4cYkuICFZxqCmM43PfQ1TL9kmQRL4mbZNGRRqb5rZo+KpArFHvcQr99EZ7pGCT7Sr1p+rbmnuf7IERxhyReMaor6CzGm2SRRPAMumnXi/nZkVbXUszerqlvgB9Vv0dRjiftf+KzuXnzTtVNdjIZ5b2SJpd5j1bdou1O1IQDqIfpfFHIgljSyeOzgwBm04Kl0fLBDlOIo+UqKiRUc+l4nblUFfZKdeEUKrmPkrFOJ0gCWY1kjK6mOI+CeAAYIxT+8+2lqpme6mMe+vWrXMGRtWmHQpxpoF27ieTQqMqgDB9bl6j0fkAuT4ZbalD7hiArFKk10mlYJy6zHmv6ZxyPHtvzmNBrO2ucrDzQSfQ9etEFs2Hp9831xRaY83hmsdQQ7NskHlK1n+FwQGAzfx2wCNjz3O4Xhjd9Tj7wOt1U76Dou0eTqrD7dt3wvlUeaausYLiYp2oSK0oU0ST25rUAYqhvhVglcpnfmecA6DusfaNz+p4EMA+efIkWBHWtTXiYr+5tkkLljGggJRz035zXbd91lY3oj2D2s3z3r59C1r/i5iLOntuXr+JsebazNyI/szSZrI5ai2zHXx2HVKu3wuA1hKaW7yxEHuK64Q2gA4In0PwGtGddjyrXjx/bSGcIrapOeDStB2rHtsNWCMVJfaD1FAwkCZLI/UdtAEEqxrhCTjDoDdC5c8BXBVeU7wxaZY6c8K5ykczdSnBQu1v3YC0+30tojomLLp2v8jvOU8vg8hPA7BXgcAyIuJcrcOgY1hcVLu9DMjq91i7W5p/3VM59H0/HQeZx5i07Y7D7bIRk9HdfDftkCq10wGItb933/vHz9MVXbDXPgXQXgUG3/SZeL8VXbp8D+6D/u0Tr8dan5Riqf1n1PX+EaoOXA9Ql+kPSXnWtnDMpaMlI801Dv644LXbObDZOgl1pARYbR2QSbduI/uRC8o6GI5t1jHWywHshmBYef/si1LrpQR7HNZ4PFsnWs7TiP2sCU1AQIeNtpqpXAa+3PsHerFL1DzQ6S7A1cFvW6izg+Nz88VB861vPKDiwtPmVR/MHsZ+qH6bpiP2MSVyhEAT9sV1KgYMUiP1JSVnnpH+cEKksn+iLxhWU2MoiUOt1ZbVbhxWIwA8sqMDGV0eNXESlGNvWl6K9lb5/zXgZQvWyiQsyHHaYJBAEkCn2dkizXAfe2W8B8YWKUdEWE07nFog3QObfkzGha4s2ktgnAK3pjOR+mLVB9r4FZjoGNCqQz6qB8ACPKVs6fAY6Ur8U7VdRql2+fIzAOv/8Peahx9+18vakMP6p9+hpIu0G0Ls8LNfn+J9eE0d0OFrzU0Mgb7p/uYrcJj/6f/9ftO/1tv8Geg2X/ycxhibbJtP6OCPIKp0ubC/k1ogcD1iM478VDatDTaYF2w0z9ahEh0KHI1AzEFLmie/i7A4irgDeDF2MGiWljabg5dEKoj03iAkPoE3gb7MWnbmvWnMMhCNbhoFfNW3wzVWm02Shg/pBL8c+iNRHoeOa8P/A0OpJhiCHoqGSIdk0B4TPTwl3D6MQvD8CCV8JhBIGZ8nh45Q/wxGAgNTmoAbwR6Au5djjcYKKo8VV3KQ0w6DLOojAXQs0ZMqaA7089wIQbzHG63iXIcINW3jYX6JUbrLBjqIlPbNazfZhPHIcN85fzsreiw3eqrCmyqN2Q3NtQoDk8kYcv5EcAfw/Bz37jQPVh40/+wrX8OAQVCF5xxhAE4R9ZnAMaA320nehydmDGA+PUYfSEVq9gGVa80DynE8QHF0exMePtcbAOD9a//GX7u8Rp///jaA9Vd+/dcjBygBa0sJDjpI5idEHiqDMTz2bT5JGnZtMwQVqR1rbUSnyrO4QcXmTPtYXkMDUsPc9zSmImKE8RzFmwWtUTYkFUQjShqKb1n2pDa+9H6ntzs3/iz9oSNCL7nRtdb5HZ9L4ydlyo2alAiTETlpI443cyZcPR3HGklG94OabGkNi7Obt8o/F/m52fkQLdHY0tAxcuZLg/21oJcxbARHUDUqIOOc5rQtQF1zrtgWkX+JQRvXjjqeMhncjMi3YyFUoc4xJggLiisGmNFtNw+jCXocVWAWsGr4RikQrhORRhZHNzuNTgGcRr5Ri2gnqaY8a0Z/Me6I5mvgGSmTuqvketSlpHdD0Ib2lSGhorEDP6Mdmefq80urtK81mD0uxSAAyOSGluFo1DOBaOYd6lBSiCX7xrq2Wa7HDdnzVUTcZxRwGdV0bEqF3SDCpANL8KGxekTUSNB789bNiAoZgXMsGuEwsipQlTqvx3KPyJYeYMsQBUW6BVSOK9eQNUR3zuj35dX1yP0359kx4Lki9xmRBQGOOXlSKrMtAUEomGqIp1ov9KBWRbbKQGmEu1Mb8fGcGjIDHOc96IhwA1Jgxv7O+qGZTx2CYm1JD+dMRMO4puuXeeJFmfc978v2c3wmbdc0Cem2SUePyFBEN1ONsnLHPN5nMAKpdztpeDnXYt5bMiVykfAAS9Njjs7gFAqfHcaBQmZ61y3BETW3+XtFShXnCtEktgNrvYajgrVb8Ob5HQv2YdF3C1R7T7lGZMQ05lU4HzPNxTmQ0a8EQFLlYj1gLKVAUKk765wRJHCf9LuOj6CIt4JiUS7HZ6VdpHzbvo5vnTVzOJ6ckzuMP5XYfekYca5ZSitroAqwkzXil8ZSCYAFQFLVkoefAhBOQQfe27YvoI4xTmVW6HjwnK6Rrguug5XyoCc9lYTTwO44jnQ4lDhPRldnr5EzyjoxQTRXIOZckymh4JEPKC3fceCzmz+tsrjMEg2yGH+cMOp+YziV+JxORQG319Wx53O6Zt3GGeB4UiRKA/Gdd+8BONdj7Luemq/sOLN/0hGdYi36/wSykabBWHUOSrFdXSV/H2eBVQakztpHChC6Ruswk7ZrfmsokfIlVU7Q/BjVfPtdARjHr3XX3YWcY4pnOT+97zt37gRjRPCvg9F1QME228XzRB4pfel1knqae0uKgmVu+TlAdG9kjPk8ue/kvm9/VP3KGJv8wVQmj4u1zGgq/5KBIgCRcdEBquFEb0HoxyOtGX2LdvQzuRF2gdZkFQVoteFbJt1lwFrjqEDkZYAbJ3Gs1Q9XANY6Rx3S/XuB5oqc1jEFjLufr/vzRUt+E6irPT//XqA5gdxnAZbnz/cdAKuX26E7h/XC387BaNu2543blbdbokNBeHQvHmq++IUfgaI/ze+ZzuG6lPU6I9B3DiAvtuNn/+0CYGU9iLEcAR3HeZsSZtAi5p5Mdca1yto40aKOsSljLWVYQ8Yg05E1Jkn4jLKSolNAmOtopRC49ytoqV3l3DP1LFItsJXVPhhAFOfIWuqtnaJ9E+JJ/K6tvLl00PzRH36jOeghNYESMkMIo5rmsLOnBoh7lzaOjiT2QZ5F5/YJa+sxIU/TEHvQznHNMI1skv3cVIBx9qQRUg5PSL3bggHCrgcwzMDIGHYPrRHr6ySVWqyacsC6MzNL/VaFp9AYOjuCWULga4fI6yhlRqdN2yFX9SX73OgMujSzYCVSGI3UaaOlXpCl8uQmakOoVWQubpbzMS3lCCFYndjHZ9j5Y1mtg8uyx+AUg3a8s7XS/MNf/TvNww++24D1JwGsP/puM0x+lYA1SjQQEh94DY2tb7a5hfDR7M2p5snOSvNbv/WVZvnr680PjF9v/sz3LELZVWBEaeBY4sIb6CtZ4qrjYpTSYBsYvy/YiJ9v7jcrKPgekAzcM4DSLvmai/M32ZSuk+s1jhfVArvW/gHc4oVcXkH8YImcGGmy1IB8WGm5AAAgAElEQVSVE97L3/fZ7KOgfZR1aXNFLeB7totK1gvywl6gmreDFDOeTKMjANbRWag8eg4YFJN4a4dMgCYa0k8ycpToMUIq+D0C6J1AR+4HrE8S2Z0h141w/wT0XKnFRrOMfB0jbT1AWRhFD/rM22KUx6TAwxUiDHp8pCC2hlYZASfQEcxJOolJlRLT+wySp3h/l56tNodbGASUEHr3zj2MmOkANuGFivbNTScKJweIdUPBQBbsRZRU6qnPwvCUl0/h8KM+2nFvufny1/6wefrhcnPM+YeZpHMzU/DmZzFsphFqUGqfTZ9+GzP5nMj57tZq8whxnq8/XG6WqR17uEc0zA0Wo+Y//o/+szeuVp8EWHPB6m1+9Uu/BkCHEqzhZWRVIz1oJwnq9UJZ6qHA6vlmmDGWfKWVe240+1ZEfqxxilEUWwyLrZu2RpUbc0ZVWsBp9AinSC3+SRVyoma01FeJ1nh9F8yiwHrOzDPCqDWnUWNSD7cGTkubCwEpfvdcIVAS9UTLGAAERomXBC4ZYdX4lqKWER3v1fdDjdWNhWcLai5/cwFPOh8CL6wqReMbU9EN71oZB+bYWtBeg20HcLcKDU5abyn1VikSn13DzM0pQEB4VJN5lBS4wRQoIfpnlMhInXVgQ7UXR4dOG8GjUZQUnWmSlhtOgvGoV6phP8OYkx2R/Woe21QIoPmMpfrrGPN5HQtShlKNVm+jVODjMCrtixJFsR1sQzefQ0XCjOIC9mvMeC3nrJ/zWaTlTpN/6BIuMNGYrvZW+c/Nygi2K5qRGSfWEeeLdU0DnLZXVMg8NGmC1vTUwLVG6RrG8CF1E22fGTYNRVbMCxbkCLqGcfZI33UsRuSdNfEF1N99QO8adB7vWw+r3k6ff4x175i1cI5Irc+lE8DxK+2xopj2ocaxwEega+7cAAyNF9yXziU7cY97EjjIOHAsOpaM9Nt3Gf00RzbZIAWK7R/vMRw5zMUybJOlILXq+Fwxt3KeAojGGE7hJkuG+TJf1Anp34te6rwxb8Rxp/PHe/I8btT2i8wHr6Git8fOIFzltR1fCU7o95a+nOBqP4DTPMI4+k6fUmPT+VfzNsV8rIeZNF2/bLPMw87ISoLRzGEVMAlwnGvSqON5zB9kfUzxNIQszB2if8rI9XsKfmX5rIM2JUGn4Li5r5yjhJqCDmbZJM4jKA1gorAe+4LjoPK0XZcd27Z5rkeZT+/5zF81p1XgFmVsMOgcw4tED72XrVCKBojRJo4bHaKOIfv7JXMyI/NJ5x2Qfhb5ajhaWgXoWA+4VuYq55qo08na4/6uk3N5+QW58tQJJ1XGOZfpAtKD7W9V35NK77jTCRaOR8UI+Z7t2NKzOSbElEIoK1XdXT+sT+vcd76ng8n6166NlvdiXgByP/zWRzEeopQS+64R1MG23JIR4lt3bocz6cXKcozjpMDbXgBp9obnREPcS10jlpaWop1nEH5zb5JSbKTV+1KEK6jrzIe5axifOJNvI5DoWLXkj5F2x8SHUPxDab1lr5TKsdF/nes6ydbWBNMpyhX7autwcA+PPcX9JLw0ssqShdPTRm5jLrZO8FDd1sQ1Ssx74biAkh17LZ8OgaWIzGbO6kWAmpHEogLbppcBbO61aXd0R1hjLJRnIMZFoqOrgKnvdUdYu489P08uFecv1/zLAPHcqcUc9lX3WvmmcavhOc5xW79ffC+jdwV4654vXb49h4Ckox3SfUz3vdW5PjGy2dVGdZ7PAoAvHPuGCKsOvcsR1oyaltUUXI5o16j1jZ2vnTIcIkx/ir0nxe5C9T5eKZwaZawuAe+r2uvT3usGrBs48s8j/o7bcAAqutRRCZZlqe3injvCnNWpn7nXioCZv5r1jbXjo9aw0X8AXsdJ0uZDR95rRsxNEYkIrHuOTAXOZYlNtWciosz8iRQ9Ww0stLW833zt6+83p6NHzW3EjCaoqrGxRnRzG1V2ck9HqWZysKNInDYMQJY19uSY/RsQapLgGRe0DaPUFU7DSQJfM7Nz5JLCctqGAcj6OE+ZuzkcjMcAWJ0Gprftnew3d2GWChr32WPUmRmnDcYBoj0n6FlQh3ULSvDoJBFoFfhhQJ5YKo/SnAolTY8g+EbK5ZFrbWvbRlQ61JIta0NQQgYgzBtxijRno6qHfOaUNWp0UsV0HK5EYN1Pl55/2PyDX/w56rB+tynBP2WE9b1myPCzlGABKyHxPup5ocHX3Ji43ty8Pd/sD+83/89Xvt7883/8UTN3ONr8EAbb5xfJ8VO5N3yVGW6PKWHkiMmzSWM8ZsH/iLIw61tQh16Zc4dUMqVhFhZRAEaQZHoWUSQEEbTzzS2zMY/ppUO+9vaJyBKJfQ0XewGv7iydZq6sYh1u3GcAq6DwMFh29lDt2gOk7lNzEgpVqHhtEolFFcvJYHkWNzrrIakc3A9VuFcRJwb7GSDYyX5mtO0YsHkC37x3plnk2VUsHcEAHeXzr4jiHigOcsCmi/elj3ayjtGg3p0WCEUxZI3uoATJm7c95c0bTbUNFJUikorX1euZ/I0ZCShcaZ4/gca019vcnF2knuZtPCxQFhhIQyR+p4GpRyypQGeE9iO6Az1ghAE7CLXKjS4mdFABPEa15YNmndqrX330fvOtrz1uTrcxuvESzaGUOgVwnzKH1egzdGSLlJ+hPIbMD57rzeYJ4lUPl5kYuxaLN59UAame5m/89N9849r0NhHWX/6VX40+k65Q0QIXiKKhhWEWEbnOplWE885i39mcvGZt8BpbfhV913OGku15dDQ3NM9dNKGiBepAGIgoZ1ISPW8AaPNNed+onz/nhpeiWxqaLvD2Td1D3k8aGRGVM282FteM/kYUgcWraj3u45Fz5mh0ZdQzjWejgZYWMgKp4ey5FBDRE6+hHXRh/S163uO+zQvNKHLm25ncDwDCmy9i8BgFYKLeoGp8jCXVcjWkjOiFcrHzSvDMQqcxHecw30oWAdf3mcoATeowgjoY1G6MsQgyrl1DfHlevYvSTAMIqHaKZ1PQVgC8+sGImFHXMRbazHPNkjmZK+rc1cD0/aTVTuKxjDxIa4ZqPLeGV9JYpaRC2cUY9ro6CzTKzVv1XIfUUHPHkzmxBdjzWv5sPpzrj5Fq92fbK5wd/BP4VAkLHQ0J9vVWZpQwAQOeSJ41orY4sQRbivPs4UAxKqvSuGIpOmRcMS1bs0TOaVBBGR+2SVAjpWlSW00BnSMo1GOogGq0pxANc5p57z1HSRHuy1fS1DOqonhQAATA3yhRrWjH1vitPEvXJ59RQJDzwXZLAJclXaQdtxRYvTi8ykAsam0KemVeUDgU2OiseelYsF8FRp7PZ8pjUsU6FKB5lSiS9+25yqARLCbl0Qh5Oh/MP44IMJ+PmnsaFy09XWp5rQEeqwiF956ebyjviNll6Z8EVaG8y31ZBqvAWD2b14xUgdiQ0suvAeP9HVM3ttqhIqk6J5wnPp/nl0qnM6Ofe3TeSueOdYWxIdvCKGPVAvVZBEgxdnQMhAJyOrm8T9MKTHcxchnU94gEZ63fEq/S+RkMDfcJnjPKtTBGZljfowY6/SqQd4wGtV/w04IhwVfmSMrQUFn6iP1Op0iKr8QeG/2YtGHbJKiSRlwdh0YqmC9G1z1WcSTng1HwUFWmn9WEcH1Ioz7Vx6PMhmOEZWIH+0BweMRc0fm7Huq86cjUYN1iXXLFNgcsas9yvwLTUBbHGe38HGCu77KfeN+qFIdoGs66cARwb5bhebEM84q1L2ji3NPNW4uMDwWw+pqPPnoQdGRLftmfT548DaAa5bNos89//vPYHtPNH/zBl+OcoSKNgN01IvoR0Wwp2J5bZ5vRVtdr56plxrZw9El9tu90cBltMdoucHYuuOa4piSbwehSZz8739uivmzu76U74KHhso61r/M9GEFFqwwD37mbkawqu5XHFwhNIbnOOTpzvUBq7nl5TM2B1JLoUHe7Qc2bAGz3nh4n6noV8HsTuE2glevCVZ/LdewiHbeOq/cvg6+3AY2Xz3HVdb5dsPrGz3eB0yufrbyCYYW3Y6jto7DGbY42qurv5ZjXTg3fo0AOht0CVUG+93u/L2yPBI25BnwnX92AdR1HUow37VmjqwVYBU5ESmOsmk4jo8taogFY05EcTgTWdvc3VbDVldFGkXHYy/5TEVodPCEeJoMhnie2/Ra0KZGaGjxGlEN8SpsuorGu19g7m0dhMz9ff9QcD7KvL1pqaxaAOBnVVIbdK2H6HKLm67p19Aogy3O5zso6c70/oaTlWY+MnLQXrW86jk0wRyCsV8V+cmkX0bpYIHh3RDBp6+UB+GAHq32PdZHAGgBVzR9V1ye41lAPdgepiKsEkQ643iSBtEGeWxGoIwJfw6jTj2sXcO4o0akdyZoUIoTYZfGdNlOg0DXHYMSw1U4cB0SnD9jj1LcgCYs1nz2X9c16z08fftj8+i/815S1+W4D1r9AHdY//W4ziEEYm6sI3OgcdUeHX0ONHVqAknu9GVzsa7628rD5x//XV5r9B4fN50dnmx+6DW122szG9FwUq0Mv4QmT5CWD4T5ehA9XpA9yLqK1N8n9sMzD6JQ5PSZdO0HsTKab0cGggmZpEjeLQ2stAVB1Eo3R+CN0sFLV+HLpSFSFyWFagvqzQs7KHgIIbkKnJBGbf7a3k8azm+Y1kppHMPycvDfvMOhQHdbLIn3J/Nqk9KHqNTRFDik5q31jzSTGs5Qho4pDXFflR6kDKuha10g6wSgGeZRrsNB3m4slD1nQHopk3E8KB9EmKixSBHgTUO0A17gIejMqwocAxq2X8Nn3GcAM5lu3rjH4srbUGKJPcR/WipIypB/G3FnLEFErdpTrq6TWC/2oPKZGA86gLDhhdo+2msfUkXpyn9qqeHEYys0U993H309RM1NJUKqjlAA9Vl7nEHC9Sfu93OG++G6O3/4ehgAb+3/zt372jevYVYA1NrlQo4ptr/mlX/6VzGGNvIUEdhkpz9qQSR/teGz9lGkXH1/U2zO2wLKidEVtc+Fwkc5SGEmp81WRijKAi6odwkVGYFRjbA3Ei5toqwIb5ylqVkq+50aeZRF8dRuYBViPAa6Zs5QlKvzcWFuHdYdFSiPH82jUqX6nYTMI0PLUAgg9/YcAEYGh96zRan3HMKY5XtXZ2kyNMmiM650sgGB0RS+bVLloA+7Vc1Q7mJ+Wz8tSzsKmEeO5pa8HW4CTZ+1FjbHMC/K65qUKuDJHiA2C9aPEXZK2inImgNT+C1YDfT5LxFFQF+IwqrPyTOZfhlK0dMcYA/mlQbwHyDCS7ALreYycWAojitvLbuB+nYdFcUwQjuOKvFSHXubGGJWZiihZRILaCLBt4fmMovgM9kMBg6j1S2RoDACp0JvvZ/ki6I1EWqtUisa0Lw1my+ZIQV5+IRhBEItnkw0iaMwoEBE8FQJRAHwOZTejmjoWUO/m2XyGg6BEKgw0RD3FhQCk5mWqTJigLfvcv0sBrZqfPq/3OGyqAtcTvEutVMXUcwvuwynIe5X75XjyebI0UEZdU3Qi54qUVtWonVeeo8pASW/SgeDxES2DsSCdSUDtupfOjfxMCpcl9T4oqW10s0BrRr/LINUbnmuA5xB8K3iXUb0Uoyn162QotOJrwWQAJLNZ+9nKy1VHYSfKKKTjwfP5XJYlSzEf6cKpiBltFE4pKOqAFwGorAKBmBoHtkuJrnkvzoWqqSk9t8aOpde8nvejeKHnXGPeeX1rhNr2/s1xF1Q1BUU0DnDmhDIuDgDHqiJdnj8dN6lIXVFwv++p8si5zOl0TG+svIzjgnUgfVVQzzlsd/vIfaEo2+vrq3EdHTRG+NVScG4UPbycZCodOzZDkCrWHPYG5pbtGmVeGIOuVTplNAAFbFLObZuhcBJoODKuWY9kZSgOpuNMUbo1FHXN5RWDzDFGA3jqkGKO+VypWJwOoSgtQ66qbSFFOOYHTkTXJinI9t0779yLPVIatBR818BhvvZhCG1Tn9QItOwQ88vde713DXbXL50cPocRdc/vmDC37ubNrJ3qe0aTzZtTINF1zbY0X3x5eSkMQJWIQ1iPcbsG1f+99947d5gaKf3gg/exRajljvMsdC5irXMNa8uouK8E7TFB4wUw2r6XgDXTXjJKlc7xjMjm5yKm1AJZ14EEwcnSyl87f+/+OT+TDtkOqO1EWGMHzwOSEtzhPEX715yNPbtrH6/f6/OXwW2xmbrTbmov6wbKBZg7APRqleD6bO7G3a9sozf9/dMA7Bv/LrA8p9teBHqfBGY/Dejmfcb/nYdoA0Oxn7aOiVi7zi3wtJUiaBH5qgZk2tzWto/s50yH6mUs4qiBEnyLNBedXglWcwxkSsR3Brh2A9YNHELeVwBWVYJZY4M509J+sx4wtgJrgcr6FWH1TvphcMgilB1xjH07RKRzDEfSoPcOPEs7jPZw/PH4BhXMGdUQsDKJ54ix2wL7ODY+pbaEWjfYueCWF49WcWY9aXZOVhFSxjEGMes6bNB3bn0OOx32F/NcCL2PFs+zZbRzGnJIr4/zdyp8NLPNN99/2qxtviA9ZJXnBCDCiBmm3M0cdsz4IHRf7uWIoNsYYPQGVQuGT1ESf4k9pe4HtVcn0eswHUmtm+k5WJ5oN1hmRx3UNSs9EECbIeDXS8R1kxRFQmmkdpJGwh4ywx6jboWOQQHrEYG7XeyNA/fLAcslplibXesISQcGKWHubzFepNdYQi81f57e/1bzv/zG320efvT+x6fU/4/v9PzUv/IjZ+/+6HvkliV324EanjOkroMW3EPtwClyOe9ONC961pvf/vJXmg9/53Fz82yq+cKt+eYe1JhB8/n4rA0g4AjZfQ0NvBD4OZtdAGA/BXEnyZkcI2Rt+Qopw7HcxYRwAbRxGcAaywgH7WEE728ThaQz9LYeM0Cz9IKgmvIaAK3llytIy68A9ADEeFv14L5WMRj/gLmmlqbQK67n9tY9KHnQf9eJvI5gIGucG8k43DcP19q9dDIc87sLt5o7bEBuvn10lvXL3BgUW0kwr3fZGnlIbSu+EoXnnWyZF+vCoFf7xKiqxnRreL9m4QgaA1EIw/0buwLt5ZDG3zvA+A7WF8ccAyZHp6ABYljDHQ/Di3+jGLnhpcGbMtgz2lybNJGbYyJvTjpFUofLAx40fID7EWDUfFG9JscY/YcUGT+ASqD3XTXZNSJ2GiIR+cAzbgK6idZDqIlJZ9hl016RtkiS99E+FAkA7M/+zN964xC9DFhjQdbFW4CVtvz7v/TLRMOlTCXA8RgBa7RV15lbyJqesSsAa2cxz2hNqTv6fgAt6Wc0uhHB2hDTe5tjrqKSBZBMpBewCi6iHYMipzIqUTSVbdsySFK4nOZGeXLvLldNLpS1UdfPAaRVouY4DWQPj0hOgE6p8NR/ZNbpVTQaKs1PUOci4rk0XEs8KMqutJFaxVZstxfQ8vzsFoZu0D1Z4DV6I8+O9wtI+tzSVzdDRZSobqv+V4aGkcEUXNE5Qd6bOROM78zVNK83FV01mjWSbGPH/VaokGbUVpAwjjpp1YJN6jI5HXxe9VTz7lTl9d7CwKV/rEUZoB7HlEZozHOBOuOvgIerkv3g8QkErPkamcyRO2aZGo1OnVP2u0albby0tJw1Uhn/bjAa39IGuw2rEtay5If3KzXQ9vOVqtIs8uG9ppdaqqJ9nrnKWXDcPrYvpS07JzXkBYExBmMNwAHAOay1pjqyAlZGtVfXNuI64axgngjKHas+mRRJx9g81P1SatYRIDD3Xkr8KmmueQ77RXqSG3onUpFUQeeBY8q8xqg9yn3F/bGLm9+tw8bnj7HvOsf7lkfxWX2mrAk5G+MtgHVQWbOObzAOAAphKsfml3mYxXRIJe2MSHtenzGvk4a29xqRoTbKbN50Bzy2e1I7Z3X41ByvORbpAFK5OEb1YdukypXoidfxE2MiDHLuz2gWxwoybS/TE0KHgZf3GCA5or6p9CrwkbImWPdVbWLfOr6ki/qMAhbvY4+IoWBw21xkgFtEIx07ce2OmJuATHPJuXP9+iKGiOMhBcMEU0bnM2818y3Nz7a9SkjK1Bj7Jucibav6Nvea4lHMl3ZFDQNVKhxfu6wx5kXLBsh5SA1d1iVFsHxlLm+WUgqqeSkA66zBGSMNumozS4P1PI71qKUbDi/r9+LgYJzKWtBZMMHnZDeFA4Q9bAOArHMl5iyb3727d0IcaA1V66LvB/DFWNL5rFqxbTuJ40hQKfBcJmXFPrEEheuPa5cRUkGx92MeW8wB+xkj9wi6m2uXTgjFR9xPnW86o3SaeQ2Bp0wA29C2dm77jM4L78cIqwbnR/fv43zH+VTrOefSseA8NNqtk8taytexJbxvgXkpketcusvzHrel1UIMq1WDDgpnRELbKGcb+Qyqb5gXBTozFaUDaBNgZKQUs52DC+gVkI09L+bQxWM7wPTj0do6fzdo1MINx2bMgzZ9JFBVZ/fOPaWzmetUdD+tveY8+tfuxUFtDsBdoLcDLGu++b0b4F0Gr52rvTnSWmGVTwOmda5PA5Tnf49I6CX75Yo26b7Hy89z1e+X36t2jXnmH1u7yrbIH7UzXUtTk6MEjAKOMSdrT3d9kb4uuyHynQnspEBe1WPNceR+ewEsX36Az/B7N2B9yRqdezlzU4XacAoS+AmHddotasNEhFWxP+1fgzRBf2ePIh1PdsYeeZx8LASKRgR0gu0orZnBN3cK51TVvReMGl00qCUu0OmdI1cb1ZzPZLSYNne03dN85Z8+bh6vPiKoieDb2GmkL45SPeQlpSF3D7g2DFPva1fbBRXe2+/ebN5bvNOcUonjwaOVKHW1tbcE2/EYHRzWlWBW4Mjjnw7rHdO6BnAoXxvFsXmdMpqo6SOMeqbIG7ZKH3VX949xpBFws+xlv5RntHNWwTEkQZLSh9YH65oAtg8BpuuL10hrVERSsTUrj2QJoD1VjVUMl/EiZtHJZTsFozYFp0K4jT63JKhBQu1hauPQDz3Ni6UnzT/80t8m6PXBZ+jx7/yhPT9FDusdytoMQpfNqFELLniY3jPQOqrAC0g137yHCuPMafNHTz5s/vC3vt5MHUKrwdC+wyY6qRgP/yKHNTjS6dE5ZWAdU++pZ/ZaM0RE5dRNk8Ej/ck6Cw6kyB/ieOWns2y8UBNjbpco5DNy5A7wWpIrdsgGswnN54haoeub5LoQAj8g4tfHQjEK3cY6a3LGV4m47kEPPkPt6oBG1/uhutaNu+SkMLjWyW09AHgZsrNTNVJcKA17W5j3Ljm13/PO3WbhJjl4qBIL+lQMyw2fY4k890Op1Vs8SsR2MAScUnnV9tMYMbLqIIjC4E6c+IImbduwiPh8O6+Ier542nzrmw/ZvPG8j1qnMWupDVA4WO++kU43dCPfFjR2QA0yWaaJer+HF+c69fH6oSZpKObVcwOJiBOT8gCwuonBs7WK54dzTQ0xaPdfNMtb5PhiiC9Tc3WV9tC41dB3MsvHtyD7AnnLQ5NEwLj20vJGs/p0Pcrx7JLc/Tf/y59540i8CrBm1K52r57m7/3SL4W3XMCUeZty91vPV9cuV+Jdn7wR5bk9R4eumwZtADY2dRfmLBeigm3mgpX32quWMWd/6VXqlNgoWfc0rB3Wfk8A6OZfbZ6ba23Gjv+K2ta9OdYFd+FcaOnDGrFBY2NuuNmlGqoUYI3bs1CdzPMKFI1AvQ7AFcY8x0tJcdGOEijcl0IvZexVaYVQruV+I9LHmIj+QezIZ1GhugBDtZf3oCE3zjVUsCuatjQc20/j2TbTQBag+UzrGHq+km6Hl9OarfSvnxVEGZ0x4iMgVkwrIgB8Oc6ky7n1GhGWDeF1/Jsgyo0s6LqKMRnFVm3bsdI6CPw5QbnPRxkqrhV0edpC9Vb/lvVhMxIcgjEYm85XAWmqsGb/224aut6Hx/gqNdlUmqR9Va9NHtW5U6IcCpELKDOhVasWAApa9QKr5us495gZAKssDaMwfu2RR6JBGyCSaHlFvAdoR59J1eCTEAIi/4W+efbseStKkwAoQIhsFJ5P41lDPWnnWTIkI5KWrLmomJn06qQWew5LrriRVZvGc9AzGdW0DFOWuwl1Z95zTOm8cBJk5C+BreO26L0FRAtA5VjWuZTXrDFXKrOVt51tanQzI4PhWAoDRLGnYcYTucW8ihqboMr7aR017Ee+5+eGcY4KvhJEZ9RWVo3g3fONwCzSixy0fz5XtZx1StlGOV8zwiTo8jM+v8f5ir0jnh/RC8aOPweLoqUwC5aThlc06azXXADbZ5RtkE4H6MCArKDgcn9T9Lfzzbnk+aQ+6+Qowa0STNuW/q+wEGvDNqWYCuh73+XUqGh6iEoZEYXi6r3XHDnDkbQIYH7O+BLAJRNEATRrTUP3BdQ673X2HLAHq/QdVDrGhfevo819zxxs1yvLPpjOYhTn6dOnsaYYmbU+6ggGm9eWzruNs0oVXdtom3VEh65tVZHqEJ2ybTcRWgJI3pChEE6PU+bCsyiJYc6va5XzQDCZc1rnYEaa57EfvI/79x/HPPAllXCMvn/n3bvhEFzDcSTbw3M6//2yP/cBoTrE7t69G+dVfMk8ced1OO0iz9m601k7Vcylo8nj7Sv3bsea7Zi5zeaL4STgMzl/qXkY6Q3aIzLLcqycfwVy7URbuwGkDvLax8oBW9+lBOcy2eavhqOmPW87brsBbYDhAsmtY+jyOaPhWt9sUJfbdbDjsL0YVa29Iz7WOvi6HYUXQHCsDW3wIs6cr+5zd739qT9eBUjrQ28DVt8aqLYnvUoI6fx5uiKv3c/4x7uPsDwu2FPu8XneXOMyrQGNBhiD0tx1UjunHcfmeTqHy2IMuzTYVCnk1lo08VSde60c2E9t9k88oBuwbhJMMoIT6UyWJIvAj0yLLMsUyvq8N8JaZYRVB1iAcANjrE/jIxQAACAASURBVNP9AMqtDRgTO6y5YLYZBIoCsEYli7TBT1hTnD5BN9bhw99eA0oFpKY0eMwx80+NBnPcB7EjotY80c05bJWR04nm0bc2m0foIWzsvWiGZl6zf1M/GoCouNMZ7EYFmDawNU6xrecW0dq5casZPRlrHn7jebO0sUSkFAcnqY4G6UyPUo9gBLtpAnHToX6c1NhK++z9h6+w0adHosKAug4DMEdkea6j43NCDddZ1H/NVR3qZd9CdOnFGusJSGJiLJ1jm6iRT14bDzZs3wm468CIKukGRF1NDDS667pvxFanaYjl6thoHbjlUHJc0DSxR0b5Qdd4rvQU3Pe//YOfb54/+vDbGwTf5qcpa/PFs5s/cq8ZRKylFr/QhrMuE4VnhwCsqgULjoYWepvl4xfNH/3zrzYna/ClXyF0gGdyrpdBBZAzgyM+GzlMUlLxyhP6PkPuuc9Nmc3F9Lae8KZZvaP1osVk03eiLDf02GNAFpvF9nMUACl7M403mEq4cLsxoAGQW7ubqOmiTgif+xpJzCOoWkEyaw4ZiE8p3fL02XJ4kfUSHFJXVCNrguOk7R7K0UYRK+omtlFh6XN6WyYxoK+hfHj3FtRlRJ4GEGbSQGW8xeYbNaEYNP3Qt8xbHWAQBvCOhTvmXwtQW9JBeBkBjwyYQ/jmCg0d4FkKMAk1+Bl5q48eUDKGzWwYZWSL9erNFv5PjEJhxrDRrjuOcjsCVgqU2xeT1MhdnOP48aABx2YTvnTBn1RqwBkR6g0838+W1ps9AOtt2m9uZJcNkTI1AP91FqlVwOc2+any9UcA/fv8vLlKZICF7fa9uRDishzQDvSIFSgPGxs7gOu95r/6L/7GG4fdZcDqpKhISrsFNT//i78Y0UDzYfW6Fi0h3RUX6SeftKh3gHAHEPteAsLOpq/HO0UzMocpIh1hjAo808GSX634VpvbFZGu9v4rJ7UMv9hM21stD3aB1AJV9XuBBo+rPMgsS5O01Igq4fU3YuUx0iyT5plCXpm7mBErKacaSLtEyq9RT9BoUkRTWzqux9Q5fVaNY2mgXstzCDI1pFQVtnxIOFkUQJLqx98TkPdh5M2FIWjOlRZT5ocoUGB+XRpmbipRYgOnjV5GKe4R+cFzKDAxiqsxGNF7AIT3Zb3RALNcawzDz36ypI7PGACljbrHWqSQWGvERK5h2x+eL6OJGWEwfSCYHfSl1FcjO6sIr/nKOo7DIe7ka6iNenqOoqEaXfE6Gt1+CTqkWGqwep0oF8S4cvHWCB5kPBVwsc2KOuk5FIlI8Dh43tYWCbeUiMaqBoT3LL3XPvDzAlEdFscofFduou/PsG4WoHRMuaFXHrTfy/lSzIIQkZJp0RqmRp0iUs3vOifsa9epoHxitERNYY1kzqXQkGtHiYadC2/pDOLvRo/sv6Li2pbFWhhnDOigc9xY102vtecsEaOK8HsfCu9EBIrxYA6f/V7zpPJAMy+wQyeOIvYaN/H5pMb7czozMnpZUfJw+GBQJFi3zjVlvGgTv5IZgHhZ0D/9O+q8MFk0JIKaTPs4ziq67jUEjopgyZoRTBYF3ON92V/2g84+x41jO6KyQdU0KtrJH/UeKz+1cqL9jHPAl5F8j3ceeO2aM/aNRwhYQwGTce7nMp9SJw4UZg6w7qrXdNz6vueybY0MhhJ4AGByvhijgqBaU2JssY94TufsKMaS88Z8a3PzvQ/BeowPxtjW1ga/T8V9ZooAitzcgOPP/rWObFzAMaIHn/M7r8zpDhEs9lAXCKMm5nlJj/VnKdOqgroepkMg6017jaTeLlDLEKee63M7zl3LdM71t3PD/gkHCVFz6xoL+I0Aj9A2Gpc6ncJEiTSHJsC2NF/XOY12GU86fa4hVCU4zbFjHuxszN018s6DDo19ow1hhP4GaU4hMBW57UR8mdtqX+i8cw4aXbWtdEpN6ODHGZOK25nXq7Mo5j99I4vHpewCaC2gGcC1O9c0x5iLcQDZGHP594igdAPfrp8T9HbKlNT+VWDYdbf7s90guRtA1trc7aitn8Mp2TpmHQfdx8bA6HpdBqVXgdRuO+CTgO6bgOrbgMO6pU879kowe55rmnZY9+vTzlftc/6ZK0vTxFGxhneouqznOkJxTOkU0Ta13a+Rs51pKxMZZQw7q8MCK0ei5wlHXaslUvfpGOpOybjcX3/c3y8AVtbfGIOOVwGrTMFIYylWWAJWtT7M+3cdtvKFAM8J4j62DQPTfM9BbWfYmwHGBKwh6obtJKYIZkIxBzpOy6hV7KzjRCFkZ+CEffHQUlCIlc4h6NZ7hB2x/BK2DBo52Mza1UevUUfHlp6iosbpQV+ztrwbJWy2satHp2h7aLxDp4geokezfUA6ElFXnQQGlUYILqk1MwbovTZ/AzublA+ima7fVi6xxrntoRNsRrFM6L8raMgcEZ2dmgPAsl8Og3lOD3thOVEJhfvpG5L2zOdJWZxBDG/KNIweQC3M1C3s9n3YnH2D6lpgt1iTFaEtUz9cQxVVNmVDACtD9YR2yLnF7yoIgxHUAVEEd+n5/eZ//5//fvP88Ud/3O7/jnwuAesPvwM4S0GFin4Y6euFEjzeO9ssAJDmUPE9G91vXsLntm7gxhJyzLt4woleXWPBnaRTxgCtQ9QJMgop4FV39oxo5Bn8+F5yT05UX2wR/Xn+hQ3koFVxFSrw6RFG4yYFudfxTm7hre8bbyYBy72AuV0GjuszzhWMYoAV1xxnELymQ7eh1ZpUvE3U9cUqmxggcAtjaB1ut4VvBckCZFUYNVgimsamMwhVSCrwdXJaZuGSK6I0iRHkBAjPuuVhAIqTbGITADhzReXceyNGADWk9GYFWG3XlASQ+VJJ9uiMdjvc5L5Wmm28QqpzKd70ko1UWf5XimbwTOOUmnGCDnFP02OKTFEDdthSH6jCQgcYpC1niALPEL1RalrPVIgwRGgVPwpgX3rmSwEJ36XyLj9fb04ApnNj5A1OEIlA7WybTXzPmo+U8ZEmldcFcOAE2AGQKlpybSHzHaUXqCC5f0IpInJyHj5aa/76f/L2EVbboABiRd7/+1/4BRRStyTBRhulkyOqiJ1T2N40uq/ekPI8lzdQ26U8j1XSogzuiiRFvmYbqQr6S0TF/cpoUBnTBVyrXzPCmr9dNgx8T7Dn+Cmqo0Zn0fgqEhw0w3ZB1ZiTmqix7wIm/U8De3qaiCDjXKNLCrfUF3OgjMaFlDvODcsyaNBZf9VrZKmSrDsXv1uzE0MuPN48kwJHjlWpbxV5lA5UxrJzTGqdERBLz2iEOl3KAFHpMgw+ns9I4jDX1emjQe1G4eJvmwhgBQUl4hJG5w2U7wC9m9yz+dkaxrajhnFEMmU9BKVJqym/+3sIUkXbdCJzGpIurlIftY+zlmPWfLVrNF7XMRb1FLowB+UJI3Gfto7oW6sKe40IT0YlTyJnzjaxLXxllD6dCt6r40gKo/cjsAlKI2uCwF1PqS7jAAVssPah5zNyaTTcFATP47UFq7at7eS13FAqSusxGtAaGT6jbZhR3gTZ/uyztCtObLjpXFGQJ+XxM8LoM2VEWueQIm1RDsDIIpuigEe6ZtSEZex3R/8DuHD/nsfcW69RbWG7VIQ2nAyCc8aL92UOohT3yjfV4M8IZ+VgZq6ofTIMmPa+K6fU8/p7iollm9tWpm8YrfaevMcqmVTR0IrepGMIlViKqtuXDiFLQJkmko6qVsmdWWNtTe9jDDG927ctUQTroF0HzqNBHO+4jLWFfpXeZY6pDiBL6Pi8Ai6dmY599xX7KwTVoFH5c+WP2i+ZopDpC85R78kxKGi3PXQuRL3WYBP0Uje0VZKlbxS/MI+rXXAC/KUTQ8GSpGG7TrjeeV9ew/GvU8sIp88k0BfA2f9GO3dxoAq4XRONRCbjoM0z5nmk+E4BVIPxwT8ZEl5Tp82m+gstY0UArLib54i5huEcwmcqPXMfm7AEjCIWiDGK67hcgNXgkpv50ubxDsZa5kuwKePBPt0jeuo9ev/OmUOcJ5Z8UOnXKInnlbqeUfKe5l3yRg9akOscFWAqljKKJoV5qM4L58opyWDO3RIOC+demzd+686tAP4bUJStfWx/+ez73IuOo6wrK9uAXDNEVG4gnBLaG22kfJz9e52cfPODl5coC8f6bfua8uT67e86H1OxXYVTxV6k4Rl1TcBTjt4ClGFXtAZliigVbTjFlBK44rA9pwZ3RWrPjfaLgDeN+dRjqH3sMij2OvW3cu4WqOzcW+dab9q76/2rAOnb/K322k87f/ffC0B/Ggiuz3TbF1cC066TX/x7N4usTWYKOm2+uh33CTg7kfR0cAvEsp3T9vAcKaAZe17r1NIm81URU9k5Rh+dOzpIImTkBh6fj1HEV/HXso/q2rEOAO7SSVnHdwcMOqy4z9Lmbzq2G7C+DMCaJdN6dQrpCGZfjZqs3L+MS3NPBwB47remGQUdNuxsWXLUjSaAotDQJKVctG/MbQ1AqxknqE18fz52oy04QZ47Fe3d96LpZXtqg7blCkdYu17tovexBPPieJsAGBoIgE4DTZPYYP0E6zbXZHtuNjtENxVuDTV37uuAwI/pR6/Irw2NHq7l38eotToOhXfW1AYw0cgADkUwi4Km1maVeqvwnkB9CieeZTNXwUEQXQGwULi152SyIl67sbLfrJvfP0De6hTK9QDlSRyNOqp0+otbtO3Nf+333thTZZUeYfMfsmZF/VgdBeIHqdAhyiSIzTS4E6K4smROEYzSRboCJfh//Y3/tnn23Y6w/iSAdfEHkWbHYErRoAzJ970mPxOV4LmxhWaRHKrh6VeozS41K9vLzYsXq5SMQYUS5V9rI81AjZVyOgn6H+NzA4Sk+6nlGgnQoP2zERofwHpKZ52Y89S96BYVhRhpY24qQGsfg+N4E4/3CeHzsdlmcnG6GZ7DWCVS6aZgGZlXKlA6+BISsvmy6eMl6AEwn9Ix+0Q0N6iVdJ/N8cOHL6hJR0SirRVrxMDJ42IwPjTe3KFw8uffXWzmrxOiNzc7Zpwhf/nfUH7gHMwSodW4UblMhU1rLBlVkN5X0YiCqS4RWYIm4nfNAV6ZNaLC6+Tt6OHdh1KlorF5nGH0KkgSCc7mH7KBsQBNEWFdmFto5qcp+TN3CyOQNghjRgpyTtoo/REInnthYG0f87xPnkai+CZAeE/lMEsk8JyjTIi5qR5oA0RMXyG/LX8ecK8nZeE6pQKQsZZeeoI4hSUwVGW1zpVU7xDiQKBpDcD0jW8+b/7Tf+en37h+uSBW6YZaHAt05IcQXfrSl4LueupKYVu162LkqXad+U3e0o9fvHuzqMW+ozCc91EKeblo5ybRUpjswzYaHspyAVg7VOMCtHGv2anp2fZpWs915jPqNU/gZfQyPN0sMqmqKjUsaZ1GYTT0y3MdebL0q0ao95GKchRuZtGzbILjWjDk4nqDusiR44o3TmNnn4XfcRgRR8aF1FYNNO9Dg95reC2V9jT2kg2Q+Y8VNdZgnsBp4/07HgUYGlVlnKiYqVx+tBvGv/eb4keZg+s9S7Hx5T37vKHky6JbBvQ56KL/dxn7zg+BUFxDgMtno0+CUp+/5zNmTqrPM4TR6vFBkQzvfVIDjbLJdtCoL7qmhrjzRdCswasityJBbjpHoTScn03l2DYqEaA2vc5epyKYnkfj3/cjhxSD3H70HgQ+ofIaAhGkHDDHa2wIQAQ0MxjrPk8KEAkWrf2IU477CiM2DE0jYgAHvJleV6eWoLTYARVB9J4L3CTo1nhW4dsx5kaeitKx6QS9PFXSFbHQGBawCgrNf478YxxHOqh0iPj5AoolQhRU22jXpOdGZLRlBwgiwpBn7ZINEvRvwEQACHOGHQdGlQE6gpIoIQCg8brWuNVhkcJQWfc4Pfuq0hqtRKUeGpt/s0+8dkYvcx5XXmU5nDKaqfCGSr0AZ8ah0TPrKstIcE7YRkE5j1p/SRsexwkpYPV5PVexGSIHnvvI+4JiZ0SQ98xxEsgYWbPvom5snI8IPPmjIdqFA8dlQhqY0X/7p9gU6QwZi3PYR05IVbPtb+dlldnREVSAPFMHKOkCYAsnizWJmas6uEJJXG8SI8wySPa5EUft1ahBynEhMNVGrdPh09JE9eiHgZyiWLOk7qhaHHOHsWt7+wzOlX4U9X0/hcmkZcMUUoiPdcnSaBOqYbOf2e5D4UhKEC9zaZh+8VnsN6m2toWUWsHsOFEg81Ft9zlsBO/X3yPHnlfS/Y3EZ9/bF67PzhPBtFQ2HQSRN6w6PM/jvUwBFO1z54+fcS659zofzUkViDoppQubf2wfuXZusG+qIn33HjYRY/A+znmVfm2LDQD0NJEX54jRK+uk+/PxSa6z3p/q+vaj6+X3fd8PRp7uRx99GAav+gP3KLHz+NHD0AWwzJfOGBWQg+1AP2qwFkOnQFY32Op2jurQ8/dyejrooqZlFzg9Lx3S7lMVbcpx3a0u7DtJK62If2efbYGFQKLole24eRP4/CRQWuf9pM8WuOncw8Wf6rOfdNzbRDbrrG9z7CeB2Wi9c5CYZ02nrutwlqkLLYRotwSQ588fEdX8fEXX/Xz0Bbma6ZjtQU32RvxsIMP5rLNUR1HsvbGHXVRP7r6nGp85h9IeytSOdA56rxdfBbYjGvKmbvhM718ErJnvHePTXFXaRwdUlgNMhpxfqq0PEUybxAHE7mx8Oe7HkjzrKOXuSaWdI5BjKhNHRGnEsOHMOHO8pjMv2kJ2J3/IvOusSxrOmFZ9uETEzKVXi+Fw83Xz8P4aIqmrgEnwCEGCTSqQSK/tBd8Y4Nkkj/UMLChrYhKbvUGDhqWEdZS60Y2sJDuWPgc0jlCCZhBFY8uMzVIpZXSQ44mEygIlzorjn3WFtVKG2Bk6OSr3rkF5Hhzvbxas6UzbGGXuA+Nsr5HSR0DqePCgmVmAaYqNUcrAOi2iBBD/0gEGENUpxTjTHsjARTRGOhHDWZb7ruo/tgkrZuqSUEdWp+2TDz9s/qdf+7nm6aNvfaY+/04f3CNgvfGDUoKNAGUdJDQY+UfEkdzVeRblkemeZvPVMoh+CYMkI3ibmxgkW2ykTKhxBtQ4E4hgeDN5SrQAtStY2DGAegCxvYgI9UGpOWEjOWFwnjqxolEEjXwRsWnwlBwTvlae+XALA+bIiYr3lw1inHI2YxNywF2Qoc7Q2EfWE2Tj7oUGjMRR1NSUAsywxzhHlGTgtFnnXr8JgBNkra9i2FNTKCK7GmZen/uYhd9/h43yvbvXoR4DrsmVPYx8L2kUKgcjJ42BMY5Y1ACbtmDbL/NRA/+2hm04c+K/FEWIjcHvUh5ZDHYVPWJA9FBqZv9kq1mG366owxrqxgLFMNr4fJ+TlM8Z/p/HE3MD0Hpv/g6c+utMCvjtbKJJ0/fisaxFmxz1HFDnFrr2N77ZfO0rHzYvX0BjNPcIjvs83HaBcB832A/dYWlrDbCKsitqx97z9RvUY72Woit9Rh30OjtpeQYXROYPnhei10TavvnRavPv/qtvX4e1exFPwHPW/N6Xv9z85j/6R+eA1acQtEp1++MB1i6HYmwUHc9mXr8T7y4Qdr6YGxFs+zDEwuKzuXHU++e5OJWfzRGRU+mKG11uvpQeTulsCZpKZKWof24IVYomaw2m8EyBWqOVkd9k//KKci1Bq8xIXxkqRhNTzAepcwWSOEcZ2dKC02OY4k7ek2UhPEZjU5BQFNOkaXZy2DL6a51I83wzh1DjWOPa53fx8vekWmYJHQ1Ux2u4flp2RlElvefcpFW79TkUhUnwWRFT23CDCGhRE6tP/Hu2bxnwOhByg6+Id14vo7cGwZLSmPRXDXZLECWwIt8QMBCRH/rHxVtvZkbc874KgHn9ACEA2lIb9nl8z+tmCYoUp3CAKKBkyZwAeWxiGsqpLppAJyO9iiDtxn15HaMx2Z629WF7Hc+RiszSgj1WISqF2hJo5LKf1N9UbvS5NXarzSqqnhHJTrmZMEp4Rg0no1qR08jmJGDNfGQEypjgzv1whLQebo8t48n+CaEv83TbXFE/F4C4jXDV5wqUOz418pO2i44BD2GfFAjz8wKJWL9cZ8yHbV8+p581kurL9vK8mUNthLbaNpbbBH7teLNNoh7pOmUGpLLiJHW+ZB1PHS2ozYairPf/CuNhLsa74C7LuCSF1uvYXxZyN+dbG9PIsSB8ishYCuy4mWcNTfvEyKPAyvPoSEimAsAJT7hz1J9TSCgVlzU0zTOTtua1quRLjbPIN2VMv2oN3hxPSZPVGBMMd+fCBjWXNq0SR86ZcrTEcYx3xZVsA8HuJCIgIWRG21mOqgzjjJIOBjvBebUI5dX6xWOMmTVA2zH7qA3iM5QaeJTOoa9vkAfrGvKSXFoFqkawDYxa2JeOUcFiiPyx7kqF9Vl1+pga4jgxD9c8bdvT82S+fao4B3uD9z2nKtSOYaMa0tudg36ZX5qK2dgEoaxOOlE4xmAUAVa9nvNWg63aSeB5/fpCjDMB9/2HD6KNpSDbbgmwcTDz+VqH1UXwXu1n21Lgbv/utVTzcBgQFdIwtl62KR9GY/2M7BLnkk4/27CUqisOVntm9/5S13WcnwOdMDhb3ZGYT5081VqP69irqMR1zopC1mfCB94FeotZE+ePupIfBzCXQfX5ZP6EH74dUFunfZtz1LFvcoB/Glh9u79fpgF3WF9BwZWF1/ZRYIXYyzoRzFjXjfjxTyEkS1oF64l871Typa6mDt12zcxxkNHEfHm9BGYXX5fzTxPMub7XnKmIa37Oe+q2wv5kAOsG66TpdLF3KrhkhNXczdaZ6J04Dt2r+2Xw4DAeRhg12xAoB/hStMjSLoPQYccN5rAWh90m8Nd5G1U6crw6n0c4j+uMLZKRag5u87pSTyedd4pu2l+HL0+bD1D6Xd19Ts4/jlBwiSkIJ2AV7TkF70xD7EEbZ4q669emqEfdM4mwKUAXp1TfIMxGVHz1BRzBnnC+6/DspaTmFO/roJsanQZDWWrPTFGFoACstMPulgw9gktEd0fAHjdYxwwOqvnbq5jtOoCVPe5kkBqtC7BP2D9kZipoF+q+OhlZuwy67cv+4T516KsabMnC1JHIlAadxpG3quClGsEEp9x3rBYje3SAcfboW+83/+OXfrZ5+vi7DFgVXbrxhXciwhq0gj4AZ89sM4ewz3UpqXMIlzTr5Fs+oNAtdB0WrC0G2+4euaZ7PCU1gQbxphKfbcYBqlOvUBZGNGjU8DUNOMjPgwy2PjwA+yoJco3XkSQhUFXECANbQ4EI4SE1QDe3if5R/+gUwDpE9HMS7/wUgHWEchhjo1xrlDxAa88BnnqVaFbiV48rdFgFLgyjj2GY9jEotokkLhHxeAItdm1FwIohb6QGr8EQ4XcnxCiDaIpBMouBbh6n8/41XoyG/NsBOPFGdaIOJR3rs4fzlC/Baq43nckdU5vOjRpyfjkZHWQmy7jQAyyb3uNm63ijuQ8n/NHDJ9C+XjargMud7VT2lPmhF0igOAsn/Tq1aufxYM+N0x8zt0KgYhhKgog7ikDH9aGYne40D5afNl/52gfN+1970Kw9py4jhsXMzEhz590p1Jkx0gGw27TvKiUFwunER1Vmla56jaTuUcDtoBLg1qZVvCkiLkx0ZMOlLB/SzqsbB81f/rP/3hULY7tssjh0R1jrwFoULRPwT373d5vf/M3fPAes4fVLG+i8NT/L5lLXKAdnN2Dtvn70Vhuh8eeINnQBVmP1tYkXWA2PXSsMppFU0TfHjoDJAaOhJ0iocjqVL1rP4HfFXdxdArAFGCCK1oriaEBm6Z1cvIOG2QJiAY7iRBXd876L8pkqqEltWYVuPsL8SuCpImvWxpTmqCEbbcxY1GhKWl8aSxqnRku8Bw24inZ5fSMO2iYC0wQF5nEeJZURmo79nIq2GpTmyOYiWPdeQCOjZKlGmt68FJaxbTMf7KIwSDdlKb2/iu0kOLN/KtfWz/kMsTBbWotO0fBXOCUBd+YPSr/1bxGVC6poAlY3eL2QGtOVS+k1LHthJEjhoRB04fNexzZSYVTPduWQSpe3PVzSpmaQmAeguklq+Hp/KbSi0UvNtFB+FRAnddJz19+NqBkhFKjZ/17DL+emUexOVD7XloyauUYm1TSjn6nULGjzfjXKTQ1I0O3YMMcS1gU5hhr6UcamLStl+1Z5Fts/cytTpbxou/5sNNscGNcn65hmDlTek8yXM40qRoTzoXJ/S3Qp+wrRHtZu+zFqt7ZjoZw+/u7zd+ezZjTB/M3MKa+atRF1jzGcCrE5Plrvuf1OdN3PWkpIsFRjx3OX6nbNDYGZ/eT4MfqmgS+AEjQVdXuScSILwr/ZXj6joEvHZPaPToiMMPuVQmMzcd5j9jbL/QRNmOOMwGkoRPuproyhYfv6u8De5zQK6/yvUkReN4E7QJA5PYsT2L73uKKAFxOicksd55a28jjXG9vHiOEqQn/vfO49Iv3r5FNdC8fRKikfGWFH3ITa56E2a47mzevxPA2GzOPHT4g2GAUw/zzLqFW+m5TWUdcytmSdwVKV9w9JZWD+CFRjPWrHVomymZvmz64z0v9cc1ZQ/5VerViMa5KMLmuiSjfPMmgpEvj93/+9kUJhtNJ1TYGkCT6jHbPCZ95B+MgcrD0M21SNN/K+G33/7rufa51dplvk+uAaoo6AfVhOE6P84Wh0vLOubu9I8R8OQO4cdmx5PnNcs/Y1eymgVMeE+1EyOOzXrK0bEY2Wus5W24LMtCPKKafZeA4029STK8FrG2G96m/dgDN/7jhXC6DW9frbNAKPq3vMz+T9BcW4Bamuc93sosuGwGcBkJePfZvPvs0xtU9031s9c/fn32RjlJ2QoDIBX7VV/dyxObrBXeeKpnPYz+lkMRLeBSY1A9s67Y4RmRGuE+pWOOYTfCp5Z+mZZE84QVxHcpYUkQAAIABJREFUEuQmQyznXoeK/fHnabmC7XPUs8uMiDScOF9qjFzUN67nSGjXcfhf7u3P9nu1oddbZ87JVHSNEJCG46YAq/Yyl3V9jFKO2EQyxEw1iLJMfAn6nadSW02NktXRh90uQyHsVgNjOlpb2m+k24RTK530OvXT2Mz2DJveQLXfAXRHaN3sgUPuP36G3bvVLC7MNtvLlK8hALZ/Qr12xYxIwzPzcWiC4BLOrWvj1Hbec+3ZaFY2nyGImoA1FNOtJYuez/EhWhnqQYygBE9e6gJMtqlxGKjcuwydEHbl+WIv5/veqz3K3gw3CwTuhmWLEEQ7O+ljTdyO6CsZk4BpAmpWLEHnZki8wRgR7Aa9WiFB7RXBqc4tKdXq4iiwqt4Aa6LVQAQejgkxkBgJnzbPlgEGWYerzx82X/r5n2mePPwuA9afBLDe/CIqwWzAgzzwWP9sMzOAqM8s9VIX8fr27zRP1h42z5cpv0Ik0OEbnvWYiIScD2ic16h59aAaCmCdQahpQs+Q1CgGmMIqo3ToGbThXY1cAOwZAzLD9uaIZiSvdwDqLKB1ZctSK9CHjhBoIX9zBiNwghxLN85BQKZRzmM9JwovQAvqYVA6el+TeHxAhPYEjvYINF4NPeumqpS7AwV3dQ1OOay5ETq9nzC954qyGa3izwAdO0QH6Z0PoGqBd402KcCRY1ubSgJVh3l5yHIhyGRlaY563MNrRBvIlc8cI+8Zox5e+87pZvNw+WHz8MGz5sXzzebJ4xUAK6I7XM/atBq3KgYqejF3bTqSqceHMaKHZikjdK+5gSjU8DT8d6K1J6dEug9eNi+os/rB/YfNNz94zKRab3YpQAyPF2NluJlFMntojL4CcOnttQbk+Jj5UhjS/OwCNkqE3ck1MYUXn0Rx1Uv3EaeKkglQEpgp4cAzsvxTP/xvvXGlsi0uA9ZaXGMDYEX4nd8nwtoFWD1ZN2DtXngvL8KfvMlkxKU2p+6NxveSDpd/92dp2Obv5VjUSOg8Vm1UAUBampaANSTjBZZE1HQApPpv0oG7gVrRWD2v0QfbzuiohlApaaexn8IsginpG1E7jc9UZE9FVJVlK5Lh9W/dvB2UaufgGEagkTHBjt47c+ai3qpzyuhTbJoZWVO0yJHrppgGTNJANGRDQbD10PvsCcytA4rgC4cetUDXZzxkbGR92KR47hKdyfbCkAxgKcjRu5mfD2YBJzGSIKC1TQvUG4Es8BfOgjDosmyHlMJ8tVEl5xbXDyo+YCnGjTkbADeNeidpGsVJe4yST1zTKHPk2TG/HOuq6uVGzbUjB1WHQYJ423l8Qkon4CDeP2uFpxRomeX6WVg8KdXpkApxJubP4q2F8PqGaAFt7Tix3nL0f9xPUr9tM+tQ2mSZN3ccHvQCZBmFhMoTNGbYKzioEqhl6Sb7zzmWQF4A3OZoMjcPQ7gnKczWdjT647N4nxpPblJGnO0L29nNMQFhihPZPpn/aamsXMN8Va5zgoWkkZmTm3R/+8d1w3z3LMnh5wqwCtQLBAiak9aZhl4BVH+2b+0j77eEpDwucrE5v+M8KdFpBHpt1/mkzKYactBwY+2EIq9hE59XDOggzp33lM8T9+D+ExEQUzIGIsdIAKIjIAErkdT2fo3CmXsoQLbP/N320qiM3GLzbFG/jPXHyLMRP51FmDdGJ237bfY328DjfBYNsX4EN9xhVgGNVfPXe7LdpGrHPA4HVtb91CHlnrKI4q5tYFS3mAzmjfpYzudj7jNow5bMwaByzUgxNfcAnBbck/lMjr1RnByrCAoZIYxorzW3AetecwEKm88gi2kToNZLpMM2td+Dlktf6NRyDuqw0Bg3J8q5QsJV5Lmba+d9OhcyMmv+LAJJ3Kfj0nG19lKBN53IzokU7XKe+DI14psffBC5qkYhri/MB7D2/lUQjhqz9iX/dFRsErV17RuFSuie5ZwQ/Du2zOk130/HgeMkc9N1HNhPONg1nIMSTWkvI/IAUY1dn8Pcb9MlFO2yvRxPlQPsfHRuptMzHYvpvOhQNXMNTMeojKdzYNqu+2mPdEXn4lzS+Tosmw5AbYWTusBorok57gsg1P0UiO2OmMa12ihtOVrqHJXbGm4977crwlrnqnncDQTfBlR+O2C1Gzx2duzOT29z/TfZEZ9ke8ROVF7x2pnOveRlIeZ+peMo7zPXOgGW5cwUHJNW7nrmGNPRluVXko3nCC4NCM+U9jZOT8afrIrzoOz546btmddK8NV5dYPpdCyVDeR4rnaMZ9I7ceXrakD+hoM/8e1uwPpSJ5XPxLoWdb7bsjaCO3/3Wc3lDzArILXkDTa6dHeprTKUdskd7cMOc27LCNFJ5n5tMCkEzUw3aueBP5eqtnTZKr8ZThnOGaVwgkEn3Rh2B6lxG6QmbkP57ZPOCzZae77TPH7yiLxQaP+97PMQrUbYL65fv97cnL/dDL2ebF483m4ePH3cHPbg2AJMmls6CotmzDQLy/kR2nNtFa/0Ug9VIdghQKKq4VFzdZ/ER5l3GMQj4KVd7HWrdUyz9sQzokx8jHbQk6erpPbB2oEVOgtGkpGpQvtg1LK1b9PlES++WbbIKK7P7W4TaWYEHXdx5BooHKLk54xlR1FaVj53Dxy1x9pq2Z5RcMLzRx81v/y3/3rz+MF3GbD+xE/80Nn8998Lj+kwFNwZIqu3Zm40C4soV04gYLSzhKzz40g+3qEMymsedDioi9Cr4GOHF5EQ9cQAddYaOgb0P4xg0ygG0iQbzyRAdRjAc8rxe0Rv93uJeqjUqLWmWrCUKjnhYCLiNc0qkcbtbbwLpxhqfN6NVBDnuho1UWNi6YWA0vA6AWuP52JjPEZEQYOxn+ublyVVQEGmw9d7JEdD2yEv1miwks4BKo0atfPURdmI8NAgGyob4gCTJMquRI/b9Z2FIEzzWISSelCCF26gAV5CkluDj7Nyz0lZJnLMRnqkQTNAu+6v0a7PmwcfLqNExqYMloiBRy7pHvm4CodggjGIZvCgAFjJi1LSeg7Q+g6AZWYR9dXBk2Zzb71ZWl1uHjx+Tr7NUvNM8Isaoq6fIQyLCQymIaLS1qoyZ1YBkmnycWfx7qj4+orItEno6jxoUI9PYTAC5rfZkPcQq8pi9jwPdOwc+U3zV/7Fv/bGhekyYC3DsgCcoOp3f/8PoAR3Iqye7JMowZ8EUutGLm803b+XgeB7BUSDhqq8ucC1fT839k7uqn3pAlqA1QhCjh3eJyJzrMa6BPPYLBK4hvHbGtNlsASl1AxsFoC6LyMBjp0or4IBO07OlUCsoksa1EGd4x4XWRClowUdkutrlGpEKRY0v3g95sYT5miAFM4p6NKIyqLiST12Y9TLVirFCdDyftOYT8VRIzMea2TD62nkaeD4Oa8Zqqjcpz+rJprS5xqnqbpcHtsSAhIUme8VdWa5m4ooes3KH02aZzoN0tObETqj/6mUmvm6504BNvbIj2zpqbbToewKnkWwruprAJUWwNgvqvSaG5Iea4xa290SPMzxKlFiH/pcRpT8vCIQbjKPHj2ItrB9NQqCuhv1HG0faJ5Ec1yWXA/HyGPxviKKqKgbQFmgFcAKuu/t27dJA5BW6edTHCdp2kkPF8xkP+AE4FZtV2mtlUNqPySNUMCQ3nH7LMA4k/iQ83ker2cO5y4RVjfx8NZGJCv70mfxOsUYKDqsCshBhxZ4MM4dJzVHsr0z2pniMrkmei8qLesQG2AtMaLny2Nsz6JUJw1eem8qwZaIVUXMiypez+dzVRTVtbPuI6NUjl2VgjMSJ+3adVrjRqeHVNsy/HRCCiwyGpuODs9lG0Tkld8Fd9OALz36vnw/6pNyn97DK58t8gxfBwj0ngVbTrEo70QE0PbQeWHfOweNtIWSL2PmNiI+5mY+efw0+jjq3DEGnEPuFRooq6SH+HIMe/5r89TkBfjtAlr93Xa2z3x+gZu5rB7rHpw0cx1JMjl0JLGucc59gKFF4i0n85K8aYG44G4jSsgkSHfWDWI4qUptm8meGMZw+eCDD88F3DKfHHBsHrG5YuwvjgPXA/NJdazpoHnFe5GHFvUQcQbB3Jqdm2pZAzlu3rn3XjgFgm2C41mAbMRfHQoBvuuhuaNSI6Xv2qYhGBUMDpypAMmIOkNTVihERoSRzifsp+OMw0ny8Z8TCTFSPUqE1Hqo5lFLyXMftZ2eP3+e7UQfmNelM8r67cOUx/NY2z1p9Gg3IIAmsH3y+FGIbdmWzs3nnNfxZ06hTmafLe5fYcZw5JQSedoL9pvOoBS5MQrdAay175xr5Dia230ljm1Boz/XPiWTIeZgC3bPnaxtFLdAZX7PuVqfLeekTK3z87X7X/0tv+d9++mItHYpCNf5rvoeF7v0+qwg9W2A59sfk06EaqPuW7vKvvC8ZTfUsVcdl9lHCTQv/p33WP9v3rwV7BaZA85TbUX3BUGRDh3ZIukUTMDkOaQC137oQIv1RweoY6qNvnt/HSpv7vMZRinQmv1t32WpmxzLwcbR+eWsj8hvKuiWAObHe63OeVWPfrb3ugHrputu6LEkdTVEFeNLe18Rqfb32MMBYS0gVQX4FczBUB3HphZQuV/pRO3XXg/BpXx2baVg28U+JcMs2QI9AN+IfPMvI5HmCntI9plz+xCGycst0zvYp6mLukK1Dctpbu2SwoTWzqs+aLOUobn33t3me+6820wPzDVbKyfNfap+rJHzOjBBytAMLBhzbxFtNe91cBhcxNr6ipIzBkm09yy9eUgO/BD5q7OsOz3kxlrJxDV5gnVxx7x8Sl4q+joAduk5JVACYH36fAVQvNfM3yCNwlI47D/hfKZNjbLqpAvHrs/N3A+nYI6IoDsbRfbLvP4tApGnMD9nrsGOZS9VyBN/LPfFegurZpTg1urSo+YXf/anm0ff7TqsP/7jXzybeJdJBVidGppr7l67TXHc+WZorqdZO15pnq48i856+QIaMLzpHmi10wyQqWnA0Iyy03QEA36CcPcIclb9lKEZArROYDBMSJM0zwoP8is2+6NeDD1yQk/Mv3EBN/Lol4OLQXXMe4eqZiH2Y8JxePzaRTRBanpic/HEWJPCadQrjD3puoICvLycQ4qAUs82+CFRyF2pXTt4tY+kIUN7taaRE4FBFJOWfwFYMfSsCaWaaHopHMgXNxYnRQDW1rsWYEVjLjyzgFYGp6yGM6KSr+G7Hx2jJgadegXq7xE2icB0r3+/+er9bzSPHz5vDql92kcu8DSb/wzh/WPUkjdQEzb0P4mxPz6FSpreXdp0HCNbvvroFJ5avDzrGCGbgPFVFNMeP1lpnj9doXSOxjKOAz07eJ8GoECfAO6jjAbtNYJhbXTVzbGHnN0h2kCD23sexcM8xKZ97GSClpB+BQGaFLYMtP7r/9J/+MaV6jJg/fgi39P8k9/7vchhfS1973w38GY6i+NlAPqxTSMWpW5vYh5Rn6v+qe/d1J6IrEa91RasunhpPNE2IYNOY2hUWm6lIqhp3EMjNVdNGi7APxbGiOKkaqqvcIK0hvwFj3a70Qdll9XAcWoelEanJ6jPRcS3pUmmYl6eU6NOwy3k3VmYzaXQABeU+GwaVQKBfcBR0EF5T6Dgl0BFhdEJDLutrVQUDlDNwl3H+HyCuBAu0UPPc2XOraItzivYASxg0205iwLnGb1NkaJzKrTzgcEkXU/HUOTdsCPEXHbuthtwKaUWKLK9pPqXode9KZcwRG1slYubYCmNUO8j8g5Z3KVuZt6wTAIjWqiyKrxCu2eN5BQj8ryCKutKRjkQ2l/jVWaINWP1SBZNV0N/F8dBGQ/V386RwVD5Y85FfuB+3JP3b5v5u8DCe7Sdva7vCXYFk7a7G4rGrxErx1NRlM3DMdJbBky2Q6ckRY3rpO5YfiujlJOkYBxwvYxKtgJSRvQ1y42eu3VFzg/UJIx6o9JubOFQaCnH/i0FpRQPyj62fR0/flVEtNvAdU1JJWUjCBmdrQi/8yYNshSEUjAsfm/fr/42ryajVgmKA5jrYGyf3XYUkNrHIezT1ggtJ4VlhDzmYN/Iq5TppGSWwZr06axj61otCLc2nyI4luhZXl6KOWAEpJxOjgs99DoC9iLPm/0GwyZyswXPtP1L1ngjn2E0qXHA+aVnT0gV53wC4IcPH1Ijj3Ulat0BtlDq9h6M6m0g0COFdd762oJD6Kfe60kwDdKRNkn+bAoznUZOZgh10U5Rfiloqs6zdJjomtmj/JXF5ReJkh60TIzl5RfRruOMNXe4osm5x+hIMbIa61+UvcryVeZ56nAx/3eV2oADGOHRfjz7IZFXDbvXrmWc7xQHlkJMOnSdf1FnkGsnaOoFsL4b/SNtVqAuiBScj0+Osj7xTABN9R18PueCADEBRDrcgpLOuJSevsl6Zr86NzdR1LTP3nkHqjMON0Gp93h9YTHWZNdvHQxSoL0fU4j62dQm6ZcpjD6j50v0vca/INRx6bi3RusE+/DKi5W4h0WE79RiSGEyBMCClaXjXTXEdHoWbbb2qG7wGA5wjgkQ25Zwb7eMaO+rQFi+V0ygMj0TSPpMdf6ai3WOAqPqbtS5LwPUArRViin/ntvYRfDaebYL54j4YL7q/fbXi9/aeqRXPeP5M4dB4ANdzr3snD9+6t7/Lx1rvc03vi4de9E+6dB/L9sWKZRU140naAFfAtUJdFrcf1MTIesY+z3P0/3ZslkSRF1lw1x17yVMWOOq2iuSwrrs0/ps9x5Rz+g6UdH1NzfQn9xfugHrloBV20DNHOaOjrPc2w0apeqxa2+8F98FZEApbJaj/VQ4f4VNa6BrQGEmS7rpJHMs+iZdqXPa/TN6S1FEHTmBKZJKreM9hYekb8sgsGxOBm8UdXL/OCR49vz+SvPRY4TSTtewCagEYBCKPWp0bqL53LvvNO/O32WhHWieUEFDbZrTYRx5pOJNTUHV1e5CdDZSBbkHBQxdH8Mtb0Yl6/UhttUpbNBxVYRxFL4+1hbAUcG/l4i19VG2cwqbJvJTuS/SdpunL7gXFIIXblBNhGCHIklimP6W+uwzHB15nqz/fkqwpZ80SZ125sEeRmlPgDGgdW8L5gxle6hN2kzzTLOWGSOi/Jr0yl0AtYJQKy8+bH717/wMKsH3/+QGyFucuefP//gXzsbI9Rjp58GHrjWfv3W3uXGPzWmE2ju7L6IUyw7yzfsb5A/tkddDaZVrbDCT0wwk5uOAYW06fQwDYuA1Bsk2Ro6AlWRxxT5OlIAH/b/i67VqZ0Q/+gA/1kgSpLrw621yoIWgkd/bmlEx0dqFM6VdtAQwYvRc6p2JYCtT1jxWQQiLkRuK6o46VmLgckzEOPmcIfFThIYGkfXSgDdfpZ/oYYrtZJQvVXe9WoGpWmBaIzEu2VIwuLmgh8rDP590Ro2hRBK5VETqhM18n1I9L17uAijJNXr5Ct46OXPQgu8/vR8qgofQqocoXTM3h9rihPLTtCn3OD2O8BXJ3AOE649cbPg3ZX7aGCAcbrugR2rZPh6ZLSbW8gpiWABX6cRheBAhdVJqTBxzHyeonOnVs4zN2ARU3zEMHyLTB6pYQoEIhUUm2sQcEQO8/gKVKLTO/aSDVu9cT/NX//x/8Ob9gHN0U4LfCFilBF9ioVzpwWydAt0LcewblySFrwK4ZczHd8/TejCzpEHWNc2SHgmbBawujuY+RJ29yJnTwFZp0kWuIxgUymssoGVQ57UynzVaKn5PAF2iPAW2/H2dCEfloGq8+TfphS5okZ8t3ZHx6coraNDIj5IMXCMpdBkZVQHVCFJEsixTglOiKK7lQQ1lUZ4lnBJBEdbB0xtUFkvcCARKvdh7MRo1yPwI50vr/QwhKQzFeDae3chK0hGtnwp1vI2u+vfjKA2R6rdhXCuq5ucUhBLwt9HBem4BToA77lHjvNsYsv3CK9yCn6QOJdAq0Zd6PptcoJi0YK4ZxknSFgXHxwokMV+3FYvi3gWm1gP2GaegaamQ6j17DxrA5gqOstaZr+b1fC+AI+2fNNSMQPocc9AENRxLaMpnML/RzzkfvF4II7kWmjfCPz/vHDPCU7TVKi1kewXt2DbmfqtPPU+38VttGONPJwVGUwBNNriKntfxCtJsM+4iQhoALKPiOvc04AUuvkIJmIhSgV831Io0VhS0jI+iI5cysfPKpaKokh4fY7Kl43qeirhaQzjmR+tND+PY/FDWuJcADts7KcCZmrDFuEzqZxppARrbKFYBAPOObfes/5nzOnOCs4RJlthxDrWuMsbINEA16N4AR/vKL8d3Kfl6fNDgZaAAaBUIifvC8DjmekYLrWdruTMjtDqiLKOySVt7TbezdIp4ThS8aSE/Z8R/lrJVrqtRsL5lGpifasRRJ5H9Pcb5BNgRHcZjKBgV0CcbI2nZMd44bhhF+8ePn8UepVkk20AGzS2Ek54+M+roeZMOvXjrJt9fkw9lzWKO4XcjhaEyzPOp0Gvk0vlkfwY1lr4SwJn3aDkf10dzcFXCdl1aW1sNoHttdj4cMVHCqKXd13r0HmVnDqkTbq55Oq1wkrLf3H3nVkQeJgDxS0vLARB1SEzg2DFfNxwVjCOF4JaXXgAc56MfqmxPltIZArC+G4q+lsXxfgW2LvGWqnGOuybcQwXYMe+Ycv++yVroArlD9DYdBc6NQeqYL8X6Ng0An6GvbBvZNYMh4JapE06bipqaM+arG3Qm6Otsdvm3li3WAqiqi9oNPrrHeAeQdqKloaYaESONpE6ZlG6wen4vYSx1AOVlQNsNemv9TXDUlhjjp8vgtcCT9+CkD/upCxjHBS+/Wqd0d/tcBdCv/Gx3u57XPfXNDrj9tHN1aLMXKwvk9boApJG2yAXMtJdMY8g2yBQIxSwR6rTut0ydCLB0+j7mhd6IAuBveqC3fN8RIwDz+cppGXZLS+cuGyacIG1f1/jxd9e02pOvsrPe8ja+rcO6AeuOqvYCRCOs5lADOsvWCLq0QLZNtTLCqrPT9lUp95jo5w6Os1cwKkO7AjwRjkVBIWuhjoPeAKQZUXf9da+L1MP2K8ZJ2H1GpdqAFO8ZfbTyR9CLScvZWTlq3v+jR83TjccIAK9zLtZk11Qcl4omLc5eb5BlbTaXD5onz5aanRPSGhBCGhjBeU3wZw4NmrvXbwcVOASTIr2Q1EbsmMgL1zR1lsV9yhCC4YST9YzA4AHiTWs4QYcmpT1jrxOd7YeHfLp/Ru3XteaVok7zlrMh+mp7uQ9wLmnTkdvMHDlijxJfnei4JsDVS/BKG6EhkrtP+Z0Q3zI1CpvwCIxktZB5GJiTAGdp7bsE0/YA7g8ff7351b/70zA4v8uA9V/+iR8+W/i+z2MoQ+ntmWluUeJl8dYcybzQ5k52Y4M9oDZnH8Vqx0Dd02ykk4jz9A9KoMki5iblDhutoLn2UQ9+TZR1oB81TKKp+3zmyFA2A82Q+CAhfKWSX9Nx8vFfOUAiw7ddLFrvXoDGiHBmbqHR1YyoEiWgcVUCNgoaNAe8oGcYgcr7a6hK5xENWZdJ6rKRQ41mvQ7KhBs+d8HpjXqqKYMdMs8xcvJbt15tONcc1LE+5IBTdNr/5Yund5UFK6Is0MYstANdwU35BKPDwrurhN2/dv9p8+QjqEgqdFHq5gQqgNSwV8eULGBDXLxBsXEi1npexvqn6IvF5s7thWYMhbLtoBRjjJnAPU3pgs1l6F5EypC/fi1NACCu10Sv/R5AZoWNdYvIq22h5/gIvr/OhVkiuDMM8mH61xI+exg82yiS7bwE3GLjG2Edpx7tMCV89H5HKQzpK0E7UjSkr/mrP/7vv3HhciF4G8D6fwBYwy/RFSS9CnR2X+jCQtvlgL38ueg/F4Auw7bUsqI+l86Nyltt7VZ/l67VAREJTrMkQoLQMipiawsZ+FwgO1Ss9OxGXp5gIyhUKUwywPiIXE3+7iZnlDUNjRR10qDXGFaQqdQ8NRY3qUlcFN8A0G0eolEGn9tafuXFVWH4XECkNeY9pqJVehF9BSirvEeup/PGZ9Ag9d401HWQBO0xlEdboSQVfxlfGu7ee0e0IYFble4Yg1ZSUb0A+sZ6OD4iZly/SvpEZKqNmtlfGgbeY2645llkBCNyjM3z4Rxeu8Bx5W96n0k1Tq9sCsekoqVz08iRr31oti7WOuEEJCEC1Eb3pG1l3cWNiCKHRzvWBqNko2Hkm9Nm+whYu6OsKRCkOFlGI/VcJihKYQx/zsiVEUGiYdxP5rNa8iiVb3V+5DgZCCPeV0YAM98/6WmKTSTFyWt6/7aLZVH8PXJ+6e9oAz7nebvz1aTqWsMynAAMRGnVQbPmvIKjUhIto8dx6Od9JjsujfKMdNm/qSJtDmKyFSrPsgDiFEDjWEClVzscPkk5t09TxCbLi0VZJB0BMV+NfGdOp0DJ9y1Dpqfcup8C4xI3q9znoEPT/0bdYgwCGmxXhSvsZ693wPpnBMz1K8Q4WNMsE3MAQPO5pO8KvGyzAslp5KG7gCiZ4EwvvrVYs5QKNDSAVqjHRqkj9zeE8gBWUXIGR6IRQp+7r434ZgT7FIE/BAijtihaC9yzUVij4arvh7iUUUEAlPdqxFUvOG/F+mRUQVZGiTkVKPYZvG8jlEYGNKJ1CBvZP4BqqyNMR8mcJTG4n21AtnJp0pkLWJrKMg3wNMK9w98tu2Q/SM1N5yWfJxd1n7wu2VECV8HzLcoCZfQ7lX9NX+gH7NpuOoSMIoxClU+gPdQIWE1NsT0Fg0vQ27a2NwCslI+BWjw/vxA1aF+igilFUCfyDEwSI8Oz1GfN3F7yYcntNhruGmU5KRdXp4cRWa3V3VbF3DJDjk3n8R6RmRXmv/nH8ziZ1nACKphkSoG2iKwQwarAPdZmzqnDSnaGER4vYqREx3oJ6ugQCIZM7BE5drtfCaI6a28B1vxA5R7GrnL+sW7QWM6YjiMvjzMalO/lWpf3X0bIAAAgAElEQVTX74jwxBVbAz1LCeY91DH+3InI6qzv+uz5efL4j9Vmjfcu0YlbwBpP23WtiwCp1YooO+9CS338lzcC0Ip4xnk67ZZnqLa42KbVBxrzsW9rEBZwie9Z8zTsTfMcWwZF5MrHPHXtoYQjcyr2rS4bJGLM0R/pTK8+i4jJx16X7/dTGqEdPaFwK5ji2vU6D/wW6LriVK6N3UC31uJPv+p39ohuwLoLgLoAWK1QEilYfkdfIdIK2A95f4R11TXV5xaY6YveZ41Lxyt7J1OvAKtrZlDy2wh8oAoFhVoQX+UmW5x6PnbsSx3HJ8G6E8Qxx/EP7lI+5qv/7FHzbP0RirwozSOWNIHTdIK94+6N283s8FxzsHbSPHkAG/XFM/JK1xlG7EGYjMPkhM7fnG8WYXTMTlwjzREsxH0Hm8m/A0J93ijxp5ic92nE2P+og7pLuZtNUpl6Rkx7UbSJtiDP9dUegHVprTkdINULfRrZTLaN6Tx9OnIMDHAuc1olvewQzNpgb3lNKuIU2jcySgbafN9wbEqBJuilzXdGAGsMevKQmhBtP4ilHnz0fvPf/dx/ThT5o+/soPiMZ+v5S3/hR88+/y98kU6GmvSaWnp9E811NqWpWcKnRAqP8SxTOZecVHwEeDL6AZsW/A3vBSFjsysEhH0UnGX4QE1lk9qyCC8KkDQuXUcHET7HUzUFelflN4Jj5rEqZqPBouR3BEOK6tbO0M7S09KBAavQZftCjZBIRYAMookoXr3S+NEKM4oUDj89KlJf2YCgvwb1xn8BOK0Fy32Fh0Ws3AVYXWzaRhS0pg6vKrYdOqPRRn8PikJrHEdCd3DyWfRC8toIaxofB1CSH2+sNb//lW80H73/oHkFN36ITdEagRo2cvItn3CNCOs4EdahEfJ/x6aaGzPzzZ2b15oh6qdKE97b5j4PBpuF22ywp1sYHVAYVWTk4cwjtPbnPkbBBhvsEh6YHSIYlj6Q+mTd2nEG4vXF8WZ6gRI2vUScmewqiO0xMfY3jW7xtLSPHuSJKShX9JeAXg/5CMC/F/qwi/xf+TYjrL9dKsFXreUxDC4u6FcB2XTUdo7r9jB2e6a7ozGXf46NmN42audGI2Bz0SqwUQtsbRAuekVnjHETgLaEXbJcRHd+n7eX4kMa90qXE6URmLY1PQUCzoVgBHBwlf8wYiNYTYN5MKIbfkbDzHOZQF/RgxDBwag26mAkTqOyIn/d3tZ8pgQ5lbMpkHWxFDhkCY2MHPk5AXUBLp8/y6EwrtloSrE3zAGO1aj0mnGM0VAMUeeGzx/3gnHqy3uoY5yNzvkRwFvUYy0Q2AUaChCnB6lybjpKmxUBtp28btTDDA+4hjjGBW3nPqWxZdtp5Grc2Z72VeTO8b55cBq8WQ4mjZnKdTyAzmjbe3xSYWkn6Umc2PFStNhJorgeW5+rcwQ4w8ixjf05qMzsuAIb81Rt8wSVqLEDfMp77jP5KhGrAO58hThXCCMpPZ85mSFQ1eauVjTa+6pSN9n2in+RVsAz+hwhTNFScwuwCrpr7HsfIT5kTiSf9fnSMZAKwp7D343we18VtUt14ayt6oYnSEpRqcnzMRYOEOmUjP2is2Y918z583w6H7yXaHeATyrpAqRoo8zbTGEyP+c48D3vVweEnmX7SeAsEJ2GknsAyPJcvreNkI8RZA2jJPNIy96CirtwHrHNGp6UNplfDCeGINe2W0K4yGsLQs9asSUdFNKJXUNkRQiw1latx2tUnbHZGtC2v+BwXtDIpmkurDoCjtEwiiNqCmuGNdwx57j12uOAPfPAdaicnB6whi/EswvMgs7LXiJwjfULcLgO0DM/SatJACr/2Nwt26fGvFRac1ztPyOToXi7cD0VhZmv6aDBSQr4TMcEtciJQkeuM1DX2ombL7eJ5j6OSIPA9wTKsPVPfe4dgLOsBUXHNJqcA9J87W/7yuezbMy9e/eoU3q/WX7xnM8JMrcDrMdaxD0tPX8RzgHTWcwP9/5/7Md+rPn617/efPjRBzEGPV5xJgG0SquCefUGtohOWLd6WEcDz+49OqakIksDV8zOPnPcJ5smHQoC1hDYC2PXtQAnIgqesWa1SvLS6T3W85kjXOtb/NBG/zpgqwMW07ToMAQMTob4WYC/DtW/NUE+9u0iaO0Axprj3WD0AnjtApAee27At6BTo8dDrvqM4/Py+36+O+Jaz/82Udbze3wD7fdCW76pIdr3rwa0V0VcMyCi0Kcda06nv2cktESq0m50rZPSPql6q8AplGXbslstGK28UG1HLUP3umziTuS2gOvHH6EL6X7K81VbhGgQg6X252r/y+q+3c6NcAZqL5w7E9Ox0q0/8BaX/44dciHCqvikKuMyGYoOrMOZ/S2UwI1Yq12hQrA6NgaYBKwRGDMCpeObwIDJlqwbzmFBrntEMIV0XpXt3lJ+I8Aky5MnMpCj5oO0AP34/u01JWDsROfkCdHVIyK5uxuHzQdffUpq5P3mZHi9GaeEzLt33mvmp+aDUbq7vt8sP1lrVtbXmn3owoJI7fcAzQr3EVCYnZ0GU12j0gfsINinOhSPcTxCowwGjME3AbY4yLVc5yc6SKy94Cn2pZ6xUxgr1qGl/9AL0lZ/jhLxKRo2kzMI20bOfAvwtVHbIIl7ivu1ztlgeMTjyWhiX2Wf7bFcWLCE3NdbQVKOMTf4TIoyIHkIDOW9fPStbzRf+oWfIeXwuxxh/ct/6c+e/ak/96MYjopwKKMNMie/c5QNZoTw8ySqvjOo/A4humPIOhLD8RBYeuVV8KnpdBpeALQOMHq2Rt7UMR7NATzbnMds1EHcCWNsEMOA1WBNhMcjueKCTmsqBZwMr51AII3mWlRzIaXRucYrCgUf7eJNjdy/pA+fkJfaf5reB4sMSzkOz3aAbDqS6JbCFy4qehMycitQ7QZGrRc03nP1aYFTXDuphXaiVN9TSORSffXgG2gT9BiuHx2eYrChLiwQYSIYFThm41vf22y++fRJ8/9+9ZvNKnmm+wiI6M12YB2g1GXekRPVxOpZlHrlkfeR9yuQGQzBGeX2AbEYAwM9bPbDi2zE84TvMeB2qcXU1nhVLnuD+o3LK5QCQMDjJYWNdzA6pJoO0wYz04DdG+TW4XTYIf/Ltj+lXWyTEyK00lp6mDCpUEaEA/A8wGLhouyeHMprTOq/+Of+7TcuYvbhJ0dYm+a3f/d3UAn+Py9Qgt+mDuvFCGvmMncDVW+qmwZ8FVjtvvFUP+ws6lFORiZAgALGmpsRz1MLbXg3cUq4qLnwG2k7z4MNYJIKp5XfGbmCLdAI8BWer1JltWh3KkaWAaExpqHoq94XUAlk6xiBgqq3odjItTTYpQJHrptgyKgeYNFoQhlXFTUqMOa9VD6l88S/Cy4qchngR8dLS8f02lHShfYRtBaQLJBk1DOEZKKsSoqZ6aypZy0AUxunz5D0HZZg27PtN2mVMhWqzXI9yCh2eYkDLLROomg/vceti0lj3za0HSJ3EMEoI4canwKg2sCD8syCLUAI6q/RLZw83l/kzUjjDNA7TomtzYiqFpAUcFQ7mRdriRjbQQCqEVwlcHwmBeB8WQ7F9oiILm3jOeo5aowK+gV50TYCuogYZ3RYwFfvlYEWqqbtWPIcBVxrPlT0sY5xXU1abObDClgF6uHVxnAI9ebWE210rqKkCbhVwNYBkYyWyusMqq9FmjUAAAgFoAvQFkD0HNPU/AxnSigrJ4VVcTvvyT6rnF1psTn+s5xOCPuYY4tnzmfLCEjWPfb8Om6SJko9TowbhY2OQ0XYqK9iQv04fygFhvNCcSAdjUbhQpRJyh9jV+q3IEaHo/dS1FWNV/u+6m96DUGQTsBj2ssItDnlUq27qfiWQtMAMqIYjiToazuAU0Gq4zWcFO4r0SdHKWwWaQcCTwWWjpubgFH/5vPF3CeM4HUH2BdUqa1xcBw02dRNeE600Vxs63+69z2DVutnZgHTzm/PIWjVEAyGCFPv2vxMUGOl8coyOCF/yr7XCSao1BBMwbWsIxsADdqaz+B8s73r2S01E2W0WHsUFjN31HxfHTSKJ6lSLNPAHXN29lrzhR/8AvvTNpTeJxFx1VHqfQVtPBx7MhugqgmoMayMQM9CNf6BH/h+KOOUqiNv/8mTJ+yN5vdvBrjIdIHXzec+906IEb7CcXzv7p3oX5/HMaLycsxF2tu5XG2ZoKNtG3lSRv3pSQFrpmKUyrxq7mHI/H/kvWmMnXl23vcWq1j7QlaxuJPdPavG0sgTOLZgBwHyIdplR+vMGFLGUWxZdhLAEIwgSGxJdmwgiK0gARLICaI4yBctkJzPQT4lRuBE1jqjmemV3c2dxSqSte+syu93znvufatY7GbPoh7Zt4dTVfe+913+63nOec5z+IL0waN030ppqr2mqgn0AV4nF7SNjOaxCWS64LD7d52vfh4Hp/1jj2pudI/r21THo6kZiTrp2Lxvz94H1LU2d3/2vptxgyPnynv23bSvos17dOgKERx/wv7fJwPTo8fHMceDly2IzA8yWBH3wZ+Vn+98yVSS6XZta+tDtyI88eTajL2AStqrOV769kH0YBsB7Tqzn32qDwZYu9/XUd9ndB31+Fe0tcZBOmGqpnn2ba1tz2/pb94nXcC6YiBMICm9vs1RdQ80TSJySWWv4aQ0sir48xhtEtdQ8YQ6NFusP7usGwacU0hK5kO+Yl+NgFPNqXQ+CVhDJVetHEPoAjj3vbAh2nkZzn32NFL1Ht9bjzKR9x6/0xyMrjRnLlCCaHqWANxEs75svWl1P8AkMCYb2KPTVPW4dvVKM8c6LGNjEkfjBGKzDrgqX2ZmR5RLRF/HIFBEkEMoKe/HaiUDe9C41/eaB+w3w2fYwxCuG9QOB+esA1jvP4LpM/IU2wLAaoBAsM5wGGV9CwYSmEp7M2qvysBoc3bd84P9xzMLjGPMGixgPzMwtWdJH2w8c2qzxKVBjKZ5+/XXm//tn/yXzcL9W9+8AfICZx4QsH7nn/9Mcxo1v00Mo3XyHnGKN6OUqTkzMNlcn55rXr52vhk/I/h0JZImI+VxvdnAQH3yaL1ZhYr6mH9LqxbeNjp4JuTzJygPoRCJtDbFDdJTl8uykyskpF0E2omfi18gxfQG9Dx7fkOkyQClNs36yjIlaqBpAahjcKMKrGCSUUppeW7q7ZqUi6b3HIuJ1LMCOZ3oXDSU121N3/baLgdRfpVN5ekpckUPKI+z8pDcGvJaBImR65iA9TTXHx/i+tSOHUfPehijz0TvLaKYt9lYX3vzJtLQ9/DYQPsyYoDFYqkNF1Bpt26KE0zY61cvNhevEUEFGFukfQ/K8DDPMAlFN2p5EgUfeTrffMcnP9Zc/wRCE1uLUfR9G8NZ8PKICXR/AeVgPDCPn6xFvVxppgLWqSnksxFrsqyNeWmnWtqkAF+Kojmt0hQiGq2CpN4e3tPA0crTc2Vf/eCfffGyNgUSetRZnuVfAFj/jw5gDedE2x0nRVNjAXLsxf/qZ7uLtItTLVK1aRwHq71FzPGWJ8xej3FYBq5U8tyE4jz8KHDmMVHr0HEs/UIaBgO06KgFMCrCVJt3PX88oyCw3UA83leBuAJ63fwUjXWjEWXQlxNHqlxFQ72OlFBBV1B/MewyogtN1LJP7bNU5LV7fsdLT4iBZ9GbabsIKMxp8DwFhgL4uMC1G2bRQH0GAasGslGa2Fi4ZkYSk7lQlOS6Lw3cUNS21EprvMQmHDTcNGbq2hlVtHYleSFtTm31iY+WQj7pCFBVuMCUYzfVgo1qsm4wv6IMDwZzXIv+0IANMOm5WfRt77iW5UksB8N/iiwZtbGuq8/hvWfNS5Voh8Ngr0jmWeiK0pgzgo4wBBGvYF1oBPOfBn8p31ZE0naTaqzB5Kue08+9TwWkUsE3HXgFTENFmM+zLE5G6IMW1La//VOALyLproFsiOlMcQ3OfD1fAlbpqdGebFAVwa2xaRsm5TQdNF36dxr95qWysQFMpF37/EYGg7LcGnlRiDxqwWW+ke+PslanAFaKO+lArPqoq6RQpPAG+bVtxFEqZtYYzrmTFGSLwifw8GX7OhcC4Md4TOaDz1Y/BUGXoXMtPVyKOn62m/2tOJDjwfNHzjOeZ/vH5x6nfeYRBnIv8/yqyK8CkjSAdOJIQRbk+VlEiTUuQtQqQZCOQ/9w7OhMSbpb6ieoTuxe6F6m8qxlGpxoqorbljo4rl27HjmfGjU6WSL3WCq0tDgAbpyTdjASmwBPL/z98JxL+RfYapD7XPbnWRQpz2gEscEJRnU2TY5Pc+xEc//uA65v6QjoyPynoFg4tRgbtr9REcvM2G+mJqwQBRCASxfW4BRk5ziYit/dT4wGS2nWwaNjfJVqAGMA5AmqCAgL1WpYpqyNIN1okv1hO1y4cDEivT7Pcih7jzef/vSnOfZJtM2bb74ZLCb3T+sae8/OGUUCVfQ1RzWcRfTJRz/2kRgvzuE0cNMhlntO64yPqJTzrRVGiX3CCZPrUoLWNq7V5o+6/9c6n7tKQqPSOIi/Yx1+Vq23ck/zmNyUas1+3s/eNdq1vXtc/t6qB7fnOg5S6xpdYJxg9ShYPvK5dlR7fwW867rdv+M70WK5h9a1856PAda4v2j5lqKbQYVsqmfbotaSrgM5r1fALds418osH+b8d7l333LeqIDtOlz5koOqzzpAw/7LdTrvPOnf8f6RV17j+a8cS73neI8jv9aPvHo47o6MX+4qHFF9Eabaz14E7H+t9/JBvtcFrMusl2KJnvYL64bri45EI6U+o/amzjhZabGvW4lAFVzs/kPS6JbZI/YpDzNKvqiU/WBOxg21gqjhFbQ/c94ZQXWP8W+p/qkSnKXYhlpnh8wUo5LSji3Zee/GUvPqq6+TknevORxG5wGmoaknw9xDsHhYD01FdAieHkcLg4jq+TPgJUvUsH4Po7CrdsEI65bluqw84LpAbc/Yj11rwuYJW5y9kecbh9VE9Uuqh2w0d1cWmokLQ81VnJTGlk/toXi/SFSXVLFTk+wdszhacKSOUhFEppQNYKpkqCxHChFR1JaRFdFkrmE7BOOLNU69nahmwtgXxBs8M/KsOKv3ZTTW/fXezXcQXfrF5v6dmx+ky7/hxw78yA//m1CCPxWFYre2zf+kExU2BrBO7k0018fnmo+/cqk5ewlRBRdxHmKHxON7jx40Nx88am7dXG22lgE7wzN40ZGhZyOcJQdyctryKNAEGRn7eENqIRPpu4IIVGNp6HnFjKAmfa9dh9vfNZJUKJU6i8iE4i8MFJ1z5qNJ9wkjCOPXzVLRC8FgeFd6AMe/c/nJjaUPVutauQhJO8tFNiJAAhZqnR5a47VZax6uP2zevXuzWbhLYXPaykEa4E4PJLmxgxT1HWbgWFrAn4qJ7PCsd6GHvXvjbrNC1HNHOp65YXzHulyWvYj6fdI/GcgvAVjPX55ttvDYPAoxDyIcvK/3WkNBmvPYwFQA20tXMa4oYOwgUxFsnQ17BUPgwdKT5s79xagjpRH/VA8xE9fas3ri3eBtjaBO05+WHRqHAjyN4NI4wNgBnF48voM3XZpCLjaxxjR/8c+9eIS163EMbyT/ffkrX2l+4zf/WTotbPbWadEFq7HstItvjfr6/Hk/Pa4bYT1+jt75+m649tStgIscVTGrjgg+cYEso7sWWz1Rtl9uGGWY9L3vvY1Q+kobQS1qbeRi8h0X3wK6erw0njxGYFoCKpGTaLSpdea4sE8SafL85s0lxTUppC7CHutCanS1KD8RUepEdIs2InD2PI4570OQ5CtzMQWSmU9RIKAiW9FP7WZd92+fZm6s8zYNh/LshuEQ4mgJdhO0Z11YDYqocdsaSfFe2AdpbFXEuKKrFXmuCGEBkrGo+6qvyXvL6F1E5aAEWy7E9cQI2hDOIA1a84B8DhVTXT8qgjsO/aWXF8p3pF9Gjc1WQErAFTk0AZ4FHTjjaEfBhM6rBMMAnDYqKkh8ApgtlULvUQNbI16j2nGatVQTJFa/F4XL+8qSMCNBV03qceZohtI0oKQi+dV3jlWfvcZglUjKcZh0cK/j75kSkQaqG10AznBS5HvV54Idxexcd7O+bKsMay1Qo9/8MwqsEWhEX9q16/CdO3cjQi0Qss9iLMnMob8T+FryJOnEJVDm/fnMjmOptNE/AgzeCxEo5oDgyElRglZ+J4AfL/vIcbQJe8TvSvuyPWzvooDrHDAyaLTxkE1vDMCkqIfR03CW8k+Puf0apWcYAz637TNLlFgnX4h8MZfXiPg5P0MsDQelTgSPDzE/gKDPljnV0rMpch/0w3zfqGqMccCmDApLI3m/G4CzUShlJQr0FIenY0GHwh0A6wylZ+yD2MdoRxWRBXaO532VyyU8BRUY+lnkcKMYjHG4rNgThmDVa7VU0sXLF7n9/Sh3s4ay/PVrL+NBfxi1Yq11ar6nbSoAtN2MCkQ5HYyZy5cvh3Ep/Viq8D5A0/FsH128eClo3K4Di1DlysmSLAmsC+7P6LPPYPuYp3vxInVVWUesPe45HpNCY+NG/zJ3NSSHaXfFlpx7AtGLlPQqKps06gcPFgNoZm47bA/6YJ78Mds3nEec/zz1WwPI0CeRChRCfI7HdFrmHtEyqmK3crkQzKSjNF8ZefXPiFjxS1E0+3tYpgx1XwUAfa8HMju5p14g7ZG+DfReoPWkz04CrN3rfq0RVu9KR1fd+/PP00ZpbZNjgDpgbCffNO/VRShW8ACMeR1/JqGz/V+aieGUs7RUfx+Kfbl1DoRz05x8ggcepzCWefSW3MqSZKkB4PnjHAHCMzWl7L8jHXbiHy8GWN//PF/fETFOQ3yxn59Z9GCfT6ZOOW+/vit9477dBayrQQlO2u+QIkv0m/tG2PAyr9zNmb9RycMIbNRnVfdB6SLW7t0hFMJR7Mc2H0NTR8BqKcdwurDG5rylfYxdqQDsP0i1abG1/R32qJTuFBWN8RosIuypbcoDPtxtbnzlbvPWrTcpuXk/clPTN9J6VdxD2uGgEJ97gNcw4BdryCCaM1RTmT+HeOrULPozplskS890JfeocJYYaVa01ZqsrNdq7Oyss5eu7CP2REoEunzn56bBB9g626ebhdvLzdIWztIzVGyZtWoIlUSsn8r9ZC1Zn0kKeSCaCGYZXNPACueuSsswKg04PqU86LgUZp2sRpWJCkczKJbHOqkg6yDaNw8XbjX/9L/7B82DDxuw/qUf/jOH1z/zsaACPw1JfIYDIenTKuk+ZVMbPtu8cvl8M3cFzy0h7GWMgceIMb3+7p3mxluPUBA+1cyNzjffdu1q89GPXGymqOVjnqsOKs1g0iN58HaBtp9dg2KT6MsadfnVuSi6qBh5VYAGBdsoX2CkMMP73t8o1FuVFN3cByMqk4OwD0X7+0tuIrXBtIOpHbqhGhY9qxCJcYeMMAnkDuCZ7z2F9oci78r2ConXD8nZudesEMVUdMkQv2I6QRMNDrz/b4kDwCUA1t8dAEvmlN5dJDKMCFIoGGPgYGiY9yQg3AKMh0EDb35aagoqvgeE5PUATeA5nwmhK6K2RDuHBJ0McgeY9VFtr6EBPfLkSNJ/6yRPP2YiL5DP84ji6RofliIwZyzmVusjiN/1sEgjIPI6cRbAyuCfnFZGvPVUqYan0R85PRqW1iA91fzIX/gbz13FXEC7lOAuBaU81HoCf+Hv/b0onRLTP/qn/7N+PwmYdkFtF9B2j30vYPu878So09ozCo/RWxE+F/1SgKz3+nmYOa4rd9XvFaAKMRvplixAlWMZpTlYmASbGm/x1I69Vqm4rttXAFV6PHMXPVcB2iifwLdVs817SQOqgEZtVJahSG9zRuZcsiO6pSMCI782EI3zen6vU+3vvSc42snIn7RmrlXR4HgGzq8XNMvKqD6aQyOAUETzMgpdQjku8BmFVvSi9YTqpNLpEwyIzHete/A8BarrWeI5jXrRjr4XoA5qoYawc9eInMrA5ueF84pjpJoKnswBtY+kJ5qvpzEfNWuZx7ZvUJ+NBPG8UhufkNtapX7SeGa94RoCHEGE5xbc+pyhXCgFEwNeABf5krRtgW2faW5uPgC00aZwMrDJVduX0yLyOSMnN8F+jeeuMyONrlwP/d37zhzsFNgoVeEam0brbC/7c5v1dM9abLS3f08BBiNftfVk++zRZoJjRW9Y5wQvRmJVdI3xxqWt3RkeYq53AcDh+ctQsn29tpE2x0SVUiqvvyDXqKVzY6gV3Ij6r9y/7VZRbNvSaK2RvwJbAmOpYa7oeq9VmUwnAm2pEyzuKbNGBDQ+Y845o87WNZXiCsuFdrtE/qPlcXYAXCF6plOJGy72gZHTKVIxBL0CKveJSQCQa6LzViGoEM3AYDIP2jkg4DbCFwJSrYMmHBrMQfM2fbYA7K1IlO2+A4jWUFsk6usceIn9VCNLqqyOEevELgIOzwBYZ1q1WoWCdApYpsVyVTEX8eI7znVyTMIKENQpsGQnuJZ4jO3p2HnpIy9Bs12iPczFJj+eMSEwlUofDCkYCvaX++Mt2EGbKMlHPjMqkgJin9v9zHZ0PghmFTuTdq04VQBO+sT95zF7kWqVPusEYDn2a/denbHcs6W3FFYcp000Uj2f/RL1mGlTc1QdG+OMGx0DM9RaFdT6nm0sxVhasPM7RLywGq1nfu3atayxKjhVEVP+YLs+JbMm/1Vqh+MnoqvxLzUswonjd8rUNb3Iv1yzfAZHYi18vdUrjd9udKsLME8GrB0g+z7R1nqGutyzYPholLU+7/6stSPO9UIR1oyyHj/H885Z+azPa4O691rLuse1u0iv/Wzeuk45fqK+NGuS4mkZrZ9M0NCuU/F84TRICq/jMUBMayu2SLn9LI7u9V7+8rVTd9/7+8evc+yy7/Nn7IPMvSzFl2tM7IktqK850R0TH+wK35yjjwBW6/e34ckAACAASURBVJQ7f4KBmeVsXKctDRkOc/7Tzkk6sPtuOozDqjebAafEjuKl9JHKumrJpO8j4WjUGQ3nhKn8zlXWHtlYfDbUEUaT3SiYc60NhplQjwgkZM5m5e5O83v/71ukOb5DpRMA66BAJu3UGBkGC9gbp85NNR975ZXm+tnrzRb6PbduPYKJ+YhQ0jLBpylyXs83p/YB3Q15/EtUHCAINk5UeIa1W8erkTrHZAhGqYjMXqKuzSble5bZd6k4inI6tjkVWgZ2hps7txBUBYONnUUXiFqwls4Z5TtYPz1njM+1rRhtO6q9ZyPHrs+RTsZY9xj3OxXaZaAkWNc5beASG4DvmiJiCaF7d280v/4r/whWkvWrP7zXwPd996cPL3z8FR6UTZacU/NAp06PN+en8QqwKQ0SKdTjcIo81T06fQUjZgmD6/Yt1INxgl6ZutB85KX5Zp5k5LFp80Vbl4MbNM2yxXcFUvZwb5EOx5mbSlJqg2oarAw/UDwJOhyNrUG+ZxFdBpDUDsPlNrh0QhemAFMR3UmPaE+8yfbMcdt6WtrfW5J/zwCk4wR/GSGigzHwpa0JCjFvm8drKu1Siga13/Vt6MBswk+W1kLkKQRdQtE0pc+ldLVMQ+oo8T6UhXEpy3ym0tfte9aVM7qKF5Ak8XlErS5cpn0ZuMsYPU9WN5vVxyhoEikNISfmzhhgfI7jLp6bJun6DBs9XnlUhIOZL22BTdWI9Sgc+dERxDUoULzD+5tu8EQJHmLg3IbetYAKY5SQ0Olj5EyA7aau14VHH54EsMqFB6yOE20dnchizspjW95GqpkG/yY5ecO01+e++wOUtWl7ISJbznHrFHLtv/sLv9ADrNFdMUSOAtf3AqwnAdTo7/CQP/88J31e0y8AmFV8AgikJzbHaOanmidQlEg3y9r8Kq8uhAH4jscaPSpxo8p9qtxHgZGgqECF91RU3T2MTT/3Pb+/RsS8qLBl4IrzjQIFFZ0FvnJUwy1Dn1Vk1Gh6N7e1cqsEzebJ1XlLPKjAaYGkihDZPgF4uUAfpGa+rsdmAXQEvLhfqXl1DxGJok39V5HMXOczz9X+LpGiondW3myB/2oXz1GAvvJWbSevleJmGV1yMXbDExA5985CNfTcjwGVq0aJuL7f24Dqaz8JKBVRMhoryDRC6nOHSrJS74z5ApKVXxrAiJeRm4wemV9ozbesRZs5leMJ+FpKqSCi78hR4GstIr5F7S6aa4kiSQVPJ5FCDJl/6auipJG7zGbuOKi8Szd7Kc/hdGhzkLPvMtLuhjjCZ17LuZwlm4jYs577eYBXnimiclVrFRDlehNlnHRgcQ2/H0qt5OKH6BfAU6fFadYWczvN+1wgYlhgOdqbmqsq2NZcsd+uXr4QUS3PZ96wfe0/v2cJJ8eUAE9aqVTSWCeiv8mxxIhR7Og89UWtJ2p7ZuQeZVxoWf4uyH2I+Nwmbe89PUR51pf3bikUI4TWlfYlyFUAbJI0lmgL+tB8UtuhSsEoAuQ66Npv3VAjm45F29w1+wntYW6xBphUK4Fpjd9QPI4IdrIhqpRTOl1QZyedRYPhEY5GFe8FbOEI2tkIATb/fsz+Yx1h81QFuNJxM3renxsWmndtEsAPAzhV5FUozTXf/f3dd2+2ecPjMHSuMP6fBBV6DNHFx+RF+ey2n3VXQ12fvdho1VuktMjkmWZ8jOIoNTfXqLd1ZBdR3XVsSb2fIu9U54fK9IrXTAEsFx4sRSTWOXARiu80AiIeK+iVNfCY+qlGdFUzds+vNcvIb/Q3zyyd0/zhVJCOIucB0m3f6+Sonjs3H9F929d55rw0V12DbBK2he1v9Lbyp4UMMsYyyppAPqKsJndHbmWi1DD4pCi2Yj1+JpjN8ncJPDpBw9pK0tbpll5px24d0I1QepVKg+2C2i61t8b+ST+f/1k68k8Cq3Wd3n300q/aCClffN73umr5x4HycVAeOhHHnr0LTGuviZy+Nvrp56bbZNQ7ld4jDy8cQzLp0FVhPJiCobPDoIP9VA48O66i20b06/0CTNUH9XeAvWccDr2u/Jb7pXff2kwR4aefBU+OI56lmFLfajfeBaxrMizMHcWuV8DOfg3AqtNZFgb7kqVu3OOMRPp5OAAVwQpFfTVwzL201KJBNlWbtYljNjni4r+IQUQZQ+0S55l7Ht8PdycAzYgk3zHSG7msBoAMRPHf1uKp5ou/fbd57cZXm93h2wBN9uDQfMnMWOGEVN5B1sPzRFEvUWFldHSKtZFc6FMI7D3aa96+uUDg7j6MGfDU5DxrGfcziJaEZW8UmaKKioxMo5kKtVpTVh0VDuJ+B5vH64j/TRFJdQ0jb3Z/8xRY4lGzewrthxnEUQWyrGtjnOOUonHSf1nDtgGdgvlx9gCfVcrzgeVtWoes7Req0y0tWq0H58w++MNqI7KUKMcSANZ/t2++2fzaP/2vm0cfNmD93n/304dzL38UYwMPFWVoZlGyOotH2Y17gMbbijIaAEg2q0OihlGWk9C74edpar7N4cU18ddyNQOAWnOCoiOlX9AABA0JK/PQeHfrVQvEAZvhoWIL4fQkDwUj2hwWyzPsA+wG9uWrZ+mECaiqQ3itHVSxSNrgeqDbDgj/Waam5SbSbjZB3Wkv7TGhIuYG5M8AnB6sYbhDORhyeQCnT6EZrOysNvcQalhFuIhRTR1XFCkx7LZRDguKbeuRjEgwp5D3nQssHmai1ZNEWc8qSMJx96GO3WKQra2zGUMbPgNAPH9popkhGn2AY2OF9n1CiZpl6t3ukmjthDTKOYHQ0oVzAlYKmwNWx6QQm5dnG0dWOI4EBvYIfTdKceLTCu1oNAKG1pHlv0/u7Fs3bjd3bt7nvHjwpbYxMWfg1fvg5hFssLEPUm5ohHs6TR8OjxhpggZGTnPUm9N7hTG/QkTCfGUgePNXfvRvPXcttF2PiC45JfQIBh2o3Ri4xy5gjYUsFpp0ZPh6P9D5fsc87/MuYO2OR+8t8v6kxMuV5j4EPwVY3VjNfYvNUZq7aqkspnW/Rsz8vsaWnjoNXl9uHrZHRa9i3FlyxHZnkwlvHatqAZGobYgRLJCQ8mtOatIKk54c0TzGbUSQWJxckAvIucgXiIxzM6ciemOSPaPUPM6K2pmHHrl2nKBKjVQ0qIBsUfk8JnJgzcnj94y6JBjOn/kcRq+k+nkP3n+IL3Fs5UJ2DQPbJ0q2tOer+y7jwnMXiEtjMgVPBAh60P278j4jGgk4N6dEr7OGtIIClrOYA1gEkOZ7Srv7M+h73KN01y0Vhi2no6cUINMFjiEAFIqz1GNtc0xLYKbyanMdMR9RxgPRJCJFFUX0vgUijiNBTYkeaawLysxXtI3KCVKUY5+z3leNVLqR92AfaHgLzn2F97gF//bzBpEs104BYojZ+ZwxbhM4Zd23KrVDJBrQ40ulxXKmeJ4ai7an/S2Y9xx7cXxGfAVxq7SnUWxpl06ZTcDzsvmMKjFyLUFNz2HBfmFeagE2jVDFgBTw06Cw9qh503Vt71tnYeTlRtQsVW59Tc+oEzAaeYzO0/OXLka0WxGeAIn0pV756SkFk7YQI3oQ7Wn7Sek1gud92SeqrFs2JtZzvqeg0RRRW+enZWmKXRA0fvakWMvYrw5wwSvkZIRTIDTKeF0BMOn1z/q2CpGpkgy45xhry5aDRDAvWBPAhcgIfayCrnlFsocsISbt3+jqOSKdKv0GQ8C8ZrUFMOCk+NrfVZc2+kBgieKue6/toADDVUCp178HQLc/vKbtaH/PE30199XSMJcuXwmhpGV0DzxOJ5RlzGZRrrc9B6GppfKxFHAVjIlsoQJsXpZtL7i8f/9u5KIalbZkkvdsBMFnM1riM4/DFFI52Kh15sUCuF3/6ON91inbwPVoFiVlVbcdZytoVsR6whzXiF1hT16FreS6c/nypchVdeM3ai7LSRaIY8q1aEfKNXtnsCNaxkKaswmGuqA1BXk0Xgqw+nvMtASs8Wrrdrc2iO8cB6w9QGZOpHub887j2p/1ex/sCZL7kcv+scUcyysfP8/x8510TL7XP3cXKB8FpOLv9war3fvunvf4dbv3mbTgzDI9qR0quqpToG+7cR8YkY4R88J1eghSHbPSwVOBPvNUi9qbzuXUKQjbrwNA67r5VkZa657zuNZobHu4/6ONejzz/vu98X7fe9713u+8nc8jmtg+pw4XhyptoKCOY707Nj7AWb+phx4FrJnDOmjgh7kvu8Q1wJIuwkmDJDoGR1hbFGCrVCWZNaEJ0QlMBGBvgar7RAL37Opwl7TiWcGywDEpRol0vraUXI6ZHBdhZ3C+ECuCfvvWFx83f/ilrzSrBzfZH1hfYJm6vhwapYx8QMaiINcIrU5BgkyWy3rl4nVSBMdRP0cEdeVBc+HSVHN2Qg0B7KMRBB1hmUzgUFWH51CBJd7fpMylwSMB6GlS/wyeLOP4G5ggH99Sk4DgreWnzT3W6QHL60yRihk1agH15mK3tmmUZOKZ0+lvKk62TwSpbINou1wnBezBLOUZzOUdILd2X4Vk1esNPnogD3jrndeb/+W///vNwwd3vqlj5P1OPvB93/NnDi+99Ck23Jlmaoz6QpPQ2dyEKWkyhKrvNpvWCtG/rRU24n2icMPjbFR4VgGppwE36ZFQybMFJO3CFJ4zacE0xgZG984WFJsAji0sYeCYmyrd95TeD3JpNBL2BIRRQ5UoBdHeSTasMYSAhoksprqhwDQbWbCgYeabfcDTDtIKscaQzUVMo8SBVQqrA5ZpIZYalDAA3gZR1E3EpFa3N5olNkk9v7tIUEuS9EhzTZ+qtmXHG500MhZ8ecuAWAPViCeGMgNojgV2nA1yjc37zuIq5X4QOKEM0DwG7MULREMJ8yPbhLoyHvcoI4B6l4rBcMtDfpsJOwVIPz+HU4B6TmMAVcFMiEW4WEuHoQarAHgQUD/IQj6EtwXXDl4U+gyD4QE5s3dvLzTLDzFQsHGn+P40k+oS9N/90YHmDbz5dzEi9/Qs0ZenGaDDGAVGdgWsUcTYWlGUBVqGsrxwn1w6rvtXP/e3nzuujgPWTOym36RLt5uK68fP/+IvPhNhtR1zXh0FrTFq2ve63tLu+90N6qTo60mR1QJQ3pe/e27zyBLUZY60DhTBQgJLizJnPqaJ7FVj1UhIURk9h7nJjjrHqOBKqlxEXhXECc88xjzRnLheGzks48GokQuMhqjvGWE1WuJLWowGgEabY3EX47PqdxaF0jlURv8+DqGg1LXqvqcZk75ibgJmK9+xBIDyGhldK6GgAKRG5VzIua/KKe3SgiM/JCKJ1mKVFpz9V95zn1GDvxtNNSqnQRu0UcZq0HLb/NMCjT6/3/N+/Kwo2xktTLCbuZcHzQz5hUYsVe4NgTcG2cT0ONGimdjEBQ56Uq0Rq2Ko7XsOquBSW2pjgwid/RZGD+cXhGikS9V3bbB2qgu8xr4GutfXeTCBAR5glnvVoZVsi75B5JiRNmlt12wfx9NG+1wCwhTjymgt6wEbRebVpad8aprvBU3dOtKOpzTaE8Bn9MGNWONuM2iVmZtsxNKfAfiIAAdNjLEoLaqMVr8naLVeZ9EiCyjbnxoRPus4Ym9riDwYPc9czRRrCpVcAI/Uapkp5g1bA9r5Yh6nFG0jpZnDSj/SP77ny4ioxonCWD5PlFPhfixh4n2nArE0JfoW0SvBWkZo92HzUKqGdlkDHNsOUl+9bwFrOQsE9TqYpDSFIzG6hI2ZvSqdD4oNMVZwwWlM74Nc92n/ijJHfT/mukaxa4Dn0PCx/xxPrs9GWHVYBiURw8F8HyP2QyEgMhw0aUGt3zcP1PtzbhgxvnbtpThXAngEugCfAr3JccApTlN1Ghz3Ea2XccEeKWvDmw0HkKkFgEX71TlgNFHRo3XEitLR0DRLyxS653uf+rZPhniY88nz3bv3INaicRw6AcTZfxzHtu/du/f5zL5zjgEaZhT12o7SNdMAhzfffDtBBCU/BPzzUNxdnx7cv8ezLweAdy7olDN/0PuLGuWx5jQwHaDIA0qzLrHzOvNizYw4B9XZcW/fz88bMV2LsfbSS9dC2fdjH/8YbfgwlIejbjLteP7CfNDCbfcH5N9OM78j/63NdXyqqFbk0QuCcn3TmWVEM9bfXk3utEwCmBZgdYaF851oR2v09kSSNA79RmsI1vqdQIpz+FHL6KrNMvHqUfCac7EPWOOIIwC3D1q/EYD1KEjtAtS8tS6grd/rZ91bH2gfpR0/+3k+S1pgOQb6bVHtkDFY+0vBMMXAdFYoXmmf5XxOkTYN59yzk9njnHR+JtBIamw6N9MZnHt6CrT5CkPe9Zbzlh1RQOVk0Pq1UHdbpNS76km/fH1UY8dx+B4FIp7eZ46xDOXTSFmnnd/zNv6YP+wC1nXWNr2cg+ZxYi87L92bDIQ51wwyan/qBI7ayEZg4/PUlyl7ruqzR1qfbqiYpzmWdbYa3NHRnkGIbLOMj+bfkRLoCAzChPNBW5U1mcojm6v7zcPbq7BL3m0WVt4lTW+Vfzg5Yc/MYD9Mo+8zQMRpRyVz1vgdnLraXNrRZwGYqscPYXONIsI6SPTTyPEuFUYgrYYdMsH7sqIGCHJtb8F6UieCfFH1amRmeV/r7uGwHqfQWjg9gG7J4nbzEGbJ8AyBL3RnxqVLh5NTzJR032Cr8W2DKjE8/M/njn3Q94zEJrNJ22I/AGymYUZJHEE4/+lktH00Nd59+7Xmn/zj/6JZpNbsh/ka+JEf+rcPP/rtf4EHnWIhn2imaMSZGSKa03oL2EwwENbXQNt4AcYsd8MGPA6IGSH659reo3hlDC2jKywigtgDGoBsnWYd436TKGJ4s80Nkb6HYbazuxEiE4dGtfRyMNA0uEYAquYkKKgyAljSw+v4chzqHZAOmwuYtJ4EruFJ6Tm20kMX/znAI9yfgDVo8PDABFKQgAHTa+TCrDRbPKOLG1spiscATISLNla8N6Nq0gbaPBeHgnlJdLaLnjms3ss2m7CheAfPNJNwkrYyHL2Ch395TTog0QPMo2vmt1EXcInarE8YjAeAy1ND5i/ROBq3gFppSdKxphioc3DUz+qhlzahsaqapGVwAPUDRHJbXoLoqhmYJOKHQrIAeJ08nyeA5I0nhPZRu5ygX2YU7tE4HifHCHrDHz5caG4+ISpAW2k0jtPWo1WzlraawCCbwWAZBNyuWWLhIREHIrU/89kPAFjLm5l7cjm7mr/7878YC9bzgGauw+9N762Jczxq+gxgbY2K4zXL/H5tvgWIAry5qbmQtcZElvzAC4bBnRQ8yRYpaFJg92loletsyDmhIagas5S3I3RPVURDhjwpmF63VGY17P3dCEblWvl3RXkiAgeI0ugsZdiijVUkM/JtW+9/RTYLFIcKok6WNtIgmyDma5trao5XRXy7uTHpkMqops+sweC+UIA73+v3VRriacxU9KHoXhUprTxeDdvKufE8fqdEoFxH/KwiutUmnitFNDJyYDTHqHYY7Bi2SdVOZ5pAwWtYX1jDeCoojEtBC5Umeuv2TaYOIEylXh0NHFdU3VjYVdhmzUtnBk6lUC8dj/qeoUjbiluoLqvytiA2Cp+bhxNpAqkubftMA3qdZ4JSn8VolvRNn8W8UtMiIl8xorGCcQCFQkKsVT0RLsaX4NaNu+q+ChRrIw5GSYCzFG2SWiy42jMvlXEdlG0+H8MhZakZcwt93lDUd9d2oRSc0b+CCaN7SZ6Shp7jRTETHSMK69S4cDE+A3CIGq+sozpkMl9W8Q+FgSzvsp7OBcCmUUZ/F3BfIkKqhL6OBO9X8OF311WxbtNGLPklMLM9jZw7f4queyocKirXK0iFt1nmgACU+4ixz9KqmrP9ptqzkTfzMbdxoiZtX2ekzh1r8wrWksYYStZtTrdrgF7/oHbjWPScerbX1p4EE+WcegRRfxjmik4NdQe41gzR4B3o3NLQNDJtr1QKbuvhMqe2WZ+XyG0aUDRDIRW94Ly/TImyATztrkWCY9fmUvt2rcgUASLf3Pvi4gJe/IsRXd/GabRBn/qcjtGrVy+lSBuUZanZMTpovyn6SOPK3pXua/t7X9evX4++3tpaR9QDAI3nX0fFBBGC1197I4XUNIjYG00bss+M0tqWtpeOGxkHEX0OpW5HRxqTAnPb0JzfLGWUAM+65JM8o30vIPafucZT0Ipdf8JAl8LLQHWeV7Td43U+Cch1jviclatt/wVQdf8PQyyZFX0w09KBY5Gyx3P97r6eF6lqY4YtuO1/4+Tj04GVrvQSYiqwGDtdWxGh7qMPJMvB3wWrAdo0d9rTnhS57CoO5x6X4y//dc+voZ7j4TjoPn7edEBmykfvWG6iHJOh6xHH5FoSqqW1x4Z1qMOAcmPSyhlP9rGOEr9zZmY25nbPMflMPmm23zfzdTxSfszf8DVfunve8nscibzX8DjpCm1710cByzjetirQ7ZhOimpWMPhWfXUBq4I/GL0BWMPBJ2CN0luZrqYfQnafY0QbyrxOUy0EVCYFlH2Rzl3nTw5ubedwkISzIgFrCm1J+836u7E3Zw5iO6L6tovXF0BuLFNS5sEKe+hy2AuLK4usq6SIHKC5QKWNP/2pTzWXz14loIXjmoDeNkDUdXsLW3+RQNHmAQ7XM4glXZprPnLpWjO0RS1oGJQrm7BURlF6hxViyRtZXrJqZLBaUiZKacmCCjgDaDbqOoXSsM7FQ9JC7m+SksleNjvczKElMMk8EuSLn2TmuF6EyJTVR6J0j/A87VlTwqLd+MxasGFnAb5T56NVUGZwxf7XWSdt0Zs3Xmt++R/95x8+YP38j3zv4We+6/u4aR5cb3xQpjCm2ciihqk5THo8jPo5wGiTEBriMwFp5I0mNEwj0eYQ5RsRMXoILNwIFVyiHPKq2byftmq/O2yqsttUdbNOnF5fudQaJlH7T66w3jCuEEC1jXLlpp7rV1+6KRfjWiDTb6fRKsBsF2qPJqS/d2hJGilWG5FfurQELZB9fAxjshlFtGjjCQXiEaN4TMQiFlE9MEl5jER/ny08FXohpD6nYeuCLe1o1OeBEkymNsYfhj7tscwAEbDPYQAe0MaLGNnWkYKUzkTVgDF6Ql0+PDuqehmSHIOie25qtDlPhGEaQ2JUkKPYF4P7NOBDB4rekRA4V1ETZea90+TRKYADAN/bwBsUUV/uk7sd5wKkp2IAPG0WDzeb34UqdxtQvkv/ulhM4IiYmqYEBLe+bTSEJ5qjLqylcJ4OHSDmBC0YSe2/+bn/9LlrYhr8GTELD+cxwOoXWQ+aX/iFvx8Oj6qF+yIR0tjaj0Vf3+vv3jnbiFeAqs4YqYdww6zor1HLUtn18ywin/RKjf0CdAFcGQM+pwDSaNMukTjVVH0ZpdhiQTCSWPmZvh/5JYxtX+UR9meBMQ1sFxJBjO2Y11V8yXqjuVFpzGvsm/egMVdR0fQuEyFua8WmhznBneeXduLfFZ105JTxFvOGOSU4rJIqmbebwK/AZNKP0/FQm0YIOXHtylVNkGBB6lSILdpvGUUeW0AgVmav3U5e3y+Ab55iACCu6XeyLElSXbwfjfgA9ABFNzONdZ0G0rOTknyquYroivl05id6rJufiqwCVktgCRBXAAZeR0NYwGkeokIttnuW4Mmauy76GoI+b4H0amOXo03AmWNEoO2w1xjzXvf0vjInNaTDa0z/+29leSNosv6edaKTrusQN0o2RH7LiFRS/nkvUZJEJxkbbkWmbTujEgEKWGA06I0kPAacuPa5ljpGpZkvI/7mBu89njsHo4YItEC1xIJUMPZZox5x+9McUXtokE21aqV6zRJmqjrGm4CbSVgeEfXmeo5xjxfwGnHVUA0wwgZrHzi2HiIwlPdnuS7ujyih4MM2cFw+wKFmv9ovSwsPos98ucEaRdFpYD9IabadPa/Ru75i8Uozf+E89wqN6u69aDPXa593A1XcQ9gp5nhaC1Twb4kYqbs+s9Fux5PjIUSfeKYLCDQJfNV0WMNIGSXys82c19lwiWiq4y7UiAFqGmGCqjPkg+7sW+rG8mXm0s6QXkH+NOtDODpNF+B3x8ISjJf5eUWZzPdd5v3xZA1wjCByzfrjGB22j3Na0T6jtdsUelcUS2Vh85HdmtYAe0YwfRmBtKyMtdUVJjLSK4C2ja9do9wMuVMqzGvE+Hy2q+DNiEHQ4jHiHBu269tvvx1K/BpIipLp5BKAuD4FHd/axTh1HB86es4C2rUL7luD1bkhoAUMy0aK6CuG6C7A+izOEx2k7qMf/ehHo+0eME991jDO2zq8Rl6lP1t/tcCN5zHX+fbNW731rtIaAgsUSNMh3q71vt1zsrVU2ITVR9HD+wLWOH9GMp53bHxYn3fyWgv0FWDtnuM4WDxS8qbWzDjXsxHYZ8+T+1fMnWM/e+AziD99Q7XW81j7Wien36+/a0+sZ4v9KwIOCUxdL8q5Yq6p/65fxXCnv3PfSApvqHULONpc09oT67x/Un52we1JOc3d5+j3e7uHvgdg1e7sOpFrzy2bQV2Beh0IwrSJoz2/9fJyj0ZYocaqWMvaf9o0FKOsOOO12vM4y5CxN1imks9MC9EpHQgj9roUz3IciTfyubM9tY0CcJk65N+KC4UNlyVcknGRDqywPji2IoumfWyjm7O+vNvcvfkI8VLE5vYeU7KGaD8Y5vEG4o5ovfzpb/tYc2XuMmseGiKSncx7lRGw9rS5e+dJ83CVcl4TezC8RhCtvdQMEYndQvl3UwFL0g/HTbtDRNUorHNAgyrBOnuba6P2pOvyLmKHk9jh7PHEUwGsG82TvTWEnlCth1ZsCRwjt7meaf5Y4k96r4EVUxkzUhQMWJ1l5vQSFFthf9ghGmwKoOKJgtlIa5TtGpFW2yQDCI6wW2+/3vyyEdYHH3KE9ad+4gcP/61/54dDqdGB4lo4IPIhXQAAIABJREFUCDhRyXYQZDHGpqmXQy9lDJDwZqT3vZxgB+FJC5dALswBXvNzY1EaFNJ4ton6RX4qG7sbHZrUMFgZlEQSwogzX1LVMJUGRf0a3A7CFqzmxA2btC7UA6mxGOfYi2sHUI2orPRh8wsV1NHjDtUKA2ITz7QG/MaG0Qs6DS75FANxf4TaR4/uNTffudusLjE46chRNuhhIpcalbsxOtNoSBqBubupqjvIBjIszQ2K7iic3/HTZ8gFJr+GaMYiXvlNDKcpvCVPURu7v0ROK4AYSwkKMYbMNM96ap86qivNCu8fMnEmAe+X2fCvzZJXjMd+RM+JgxKDyUlrWrB6VupEDGEojVGWZg9AvrZCHt2a+VmZi+NA1is1TrtCkedvKFxMhN9HhOTWyhYDN6nNUgcnAMjKhDvJt8y55f0pAOuZeQAxY2RhYb35az/yc8/dR14UsP7Kr/yvJKS/+9wF9pkoaXvFkwDq+4LdGDQ1ZvrjtLyUXXqQwKQEUdJw1mDKBa82W8+kQWTZIl9+ngM1a36GVHkMjqwzpqe/zhEGmKOyBXgReVPshw3fDV7gFPQYFvGi6hZgc86U56tKW2h4FngqddWI3EqZbSdKCGhxfmkgLkhlXFT5oswlU2adiBGRijJGisYb3kn+rwBp5BvRjAWuS2TI+6+ImwwE1XorN7LauH76nTB+WuBbeZwB2NqoS1H3qz9sq4pqJxBOpdUNDGS71zE7iSfSPvDejaZF7qLRMcZuRqFTWEX1UPPuVBp/QpTRqI/AyJcgUiPce93i3KEu2wrlGC2s/Nrs1+zzSSi5vgQEYUhzHQHUHPS2BaJPtQG7CSkIlRE36LusQeZC2y/midqHUnlU41UkZwMgZb3SVKp2I4F63dK+kzpr6RsiFargsgHNkXPo/W9FLU5zHsmjde1gw9eBYETV84+x1s6fp94zTrMqDeJzuYra3oI18yhro5NybPsLJNKhoLNGfQGomVBPpb1eQPimouuzAAuBl/ccJbtY41OQKuvsCQI1RKImJmu+4j7ZZzPpGGDdMYfU6Lkg1rmloTE3NxtOzYoWhUAZV1kDBAqujCq60U6QHhGROeaiDgi95OZECRhV4n1CdLshfSNqC8uWAFCGIF2be2pfGqEuA9GxPc46riFuhFVH7pjebQDwNHoP9ltoLRAJ1hBS+M57f8wYs7b1WRx/uFJC1T6ijRoOqhgzJ83FHUY/Qvr/HGq3O7tGKgdDqGhMOhnjyb3Re3jKor9Km9lG7qORz6s6M+JMjl8priE2xPnX0UWQTnkWwb4os8C+oYCTkVQpthqD06T36FCxLM7jR5kzL53bHKtFjgtndIxnIh4K8HFfAuAL5y80r7/6WpTacttXAMq64SotzwEoQ2hLYTjAXJRjom8eQucNoZyglROtb/OSJ4m++4zOV+d/0Krplwc4KRTbsmyR89H565gzQhL1YDlWcB3OOEt0YeRV+oH9V47lSMOIXbtvmxQgDId3C9QSsB59nQRC470j4TfP0XeYd8/wzPdPEGIKX92JOax9ENwrBxMDvwWX7bnKUZ/g9agDMP/UZmvTorpRz/a5E0DV/ef3cw62jJz2Zz8Ca8mRTPPxi/aH67n5pYpw6dyR4u+ct99qf44yZoJUBXKM6EQwoCKySectUNPfsI91yLfonx8IsPoM0nn7Hdd7qmqDnjPFoVYhobBp27zo1t527VONWe2SdFqmofN+zpMPoxm7gHXNWtmKQqoKzl4nWyXL2eRcdS2O0i+x9zHnFVw1TUWbjGOyfVKfJqi8nfJQ+Vm2W9jl7Tnj/ZgL2Y7mfBZ0UejoFPNJtouCRWocPr670Xz1y2+gZ3OPCh1Z3WOThfA0+8BF8lRn0I05fMqeKfON/WPE/QZMo1bNuqr1E9pmamOwvrGXj8IclV7r3qx2z8gIz8i5QgUZsO7e4tMdoBC8jfNwHUfoOgzQU6OKtM4AVyeaR9jfG4couc+xRtM2Y4L5SLPRiZtBvbAT2mcMDbla1Hg+K8FsEAVeNRWTai6m/2HJhr2icKRsLttEIDtiqSBzWrlpc1ilBD9atEb3h/ca+MJnf+jwu3/w85FLpHfasPbhEGUdMJ52AXPjKFNFoeUocp43GgSEoILkW1meJGkqT40UuFvGyxqs1PJhcFreYBfPRSn5Sl0wUVj67zgGW/Cl6fTkoud+EMMrvAY5EQOwxqRsN5+Mm7cTNCrphLGQ3OIEa7sYQipeRSkBNzQNT++JZ11fwaDbRRxpxvqx0KMm95uV/aXmzZtvN+/cuBWA1Wim3Ho7dghxIj02brS56Ort53ou3tzIaT3RlAeYGZptpkYuNzOzV5vpCxT8BQQaZdWAmjrDhnyw2vzOl15t7ryx0BwyeM4NHzZXLmI4DG5Erb3VBXJOofxOMxjPMSjPUeZmylwvo80CVKnVPF3ktklVtj34TCPUupbSry16nw2T+Vs6ERAmg/JNIvfuavNF6rS+xfOtYjAdhPclazTp9Tkb9Vilm9Eey0S4MMjPzY81s+dJGufcn/ue/+i5I/ZFAetv/MZvNl/66ld6/VoRzq5n8Dg4jXHRjoP6/fh7J77f8ULG+dsxo3Hj+Uq0KKJl5sLQV2m8S+9NgZuM6qVCagn+WHRcOp6GY1HaBQUaW6oAew7BhGPF82S+GWOBPotjWupsAUoNzxJE6dF9wtCAJquIio6J1uNdNNnqiIy6Zl5qRWEFar0IBeO2xBi6XuyiDacRZumLpOD2ab46PJKCX1FgjXWfoadO3ALJjGrmc8W60G7K5RgoY7KuGd7+NrpR7RqgtM1XKc9yCORgrHsen8GfGUHJfESvJ+13A/CmwEr0h5sI7ymgY/6pTrOgQWJACQyCBRDe28y9XcXJ4+dGcPT2BzDzmpzL9wVY1W6uh9J2pbka9bTtvB+B1f37CJyx4dk2YaxZ+gQwEAYhm2pG5O2rFMwK6nh4UzOiJwAVCBsFtQyITJBpo3Q+Iw4rRWzM01tYWIj7inxFBrRtpjBdKLvyPftIwOVrHEBlWSvBXI8loqEZeUIZtbZNXSN9tgBT/J8AwPY2yqfwidcTYHrvAnfbXzC0SXTPv4MSxbEauvaH53W8G7ULj7ZOD55LZkA6P5KWZWRZQOax1sm0T4wgquq7QqS41HZt02uUe5mwjBGAS4eF92vbR2kCHYfOZ8XoaCujmqFySB94LqOdOpCMMAo66drYKtwyLP/i+aSJGxHOXGOceY5lniPox7TFLIDLdd8Ipk6OeQET3zdKK1g1n91cvB36UwEmgbQGy9x5ambjKJxgXdVp4hhUmVfgvAwwXZXpYlkznsfrCYQdc5YY+MQnPtk8hPLrHqqoX9Lq07F2DnXKM0Raky4NO4OHclyv4bQAh8bYq3mvAvknPvGJ5p133onxPcd33R90uOgIeLS0HCrFGojXX7oafbAO6Fzjn9e8TN1WHTKCTcdx1INmfXuJfNwbN24EUC76rf0b1FxArkB+DgNvi2i0zyYoVmzqEeIhnq/mdAFPFzqBqOfz5ZpiBPXtt9+J/gmDjPeMxFZJqXD00N7prM6obALWNFADbJXT0lHXAQuZp9oCvc4xsX2eACpOBANxjmNfPun7XwdgPc4O0ritV95TGqsFLLt/u84GCG0Npoq01rNECky1ge7tWK8YZZGe1NbQ5o10ZiYL7qWXXoKJQg4xzqw8n+ugWgU6nxjnpsm0zv0AFy2Yqv7ptqNrTt1TPtPXl+fZa5iv45cXAaHV5S9CH64xaNCn+3KulGOsxm+xkZ6eAEB7DvqylTtAv+ynPvD/OhrgG/zVLmBdd0/E3rS2sgwTI6ipb5CeE/cWHeiyi0wvSHYTASFtDMFlOP0EaRlRrGnana4hLsQZI5JqPKEFq9p3mbsaH2YqTqsCrghRuK3Qh1m+t9f8wb98o7n3+AYMw0fNIUIwg6TdzbEWnT8zD4sSRs8m1RzAEqbBBHZiv5FJIu4ZIyobjCqcp2PWYKdWatVJPcAejCimOjGspeM6PwGs0g9NC3QvsI3WtnHoIrp0jr1rZG+Eih9Pmq1TCVjVmTGHdYz2s03ESXH+SE1rea88awYDZFa5H5guqLAsKYqkdabeR1ZXqLxXQetpwLT77CE4xOjrjTe+3Pzyf/MtAFj/w8//e4c/8MM/2QzjBVYqX2vlkEjfNpGAXULYI9RjNSJwmghj8MSNWupuNd9Dr2AukbnE8JmVkUIgJFQYpTdKieN4ayepymVSNQNIcOSipyc5POZx7qSQ9rxMntQJ23ZEAlUpuEkZiAUuRmsWydVjYrMzXDAOAG3wyjcxPuwgw/wHeKcHFFlgoGxxb8tLGIEoeb105Vpz4SrekvGt5u7y7eaNN98iwnoHHvtaUGoFIyEOgnx1hMyDmGAeqx0LxUUvIbc6Rjb1WcrLzI5dBAS/3Jy5cL2ZPm85GsL/KHpJkKZFmid4w3/nq28FYN1f2W7Oc99/CtnriWlymRbuN5uLDFJK+YwY9TQ8H4nj6fE0xL+HB8br+bcL3U5MMqmCOXM10MynjYkaMzhBBw2AIfm0uQld4V++dbdZXMNoVIQCMO6ojSgiIdyJcQSfAMlBsQOwOy6MMk+c4VioDJ/97g9QhzXutDUM23XacfKrv/ZrzZfx0Fc0rwBad438WgBr9zu9hb0DWI9sFG3kNIdZ692ldyNPov1XpUwq9zLWuPJyqmjHcUF/11hUkAXDqeizep4dsW74Lr5GHDTeykCyb0r4yO+5aBsNMjqUkbZUC/b9ypkOg4+Vp/I8i7YbJVQUUOE7BbbLcLFtA/yFUyKBeBniYRy3eXqCq+grwUybC+NzpxCQOZUl2jQUAjPVvhG9jagb4MgyHUFXTqAfEU4pzXxe9+PPylv1noraJ9XV9qjrV9S5HAoBZtv7T0BNNEhhAyPIAk+AkNFEo322hctDqDW7NgCofGYFfKxNbLsZZdLY917cNL1O5UUqQOO6tANQMVqgl9EIlgDVc79761ZE7zTegv5IHxlyUKFYMOxxAaTMiea+pYYb/fVYjW9LzSxQDiTLbQhUAYIRHVuNqKzOkSVYGGHcG5WEcjQNGPfZBK6eR5C7jQPJz53eEc1iA3QMnZu/gLiONFgprvMBXgXDsZwKlHk2wa/HzwACHB137tyOtr8wf7E3jhceJC0zgWWWZPF6OWdY/6S60r8XEL85oP0FbkbRLMESFGjaWYBoO21BqaqxIqjriUExfgR1OhpKbVvg5j3blpZxMf/RlBSjcM6jUjsuSrz3Y3sL8tYAdgJoPfQ+jwBWBWhzorxncx11+hlhdW23LR4uLQKSZnsO0+q7FcaIJVMcF45rx5vjZAUmjOfNvFf7lZqoOBLWeX5XYx2ZOmrHmctGZsepdX3+EtFFjIQQ2CN/1n9Li4A81PBPkYdhv9neGgy2h2VbYk6NSTE+HRHMccRokiav42w/cmR10gTtnzV6Y0OAjNNG/QTUdL1WAm/ZMohbcVxR3TM3O5XEUySLvGeVpvnOeSKo1ucbYt9HbTFAsEwEGUY6Qy+cOx9g0WjoRY71vLa9/xSzGmbc2f9Rv1bACWVaJW/XkXAKtGyrR2hFZLmSnEcp/oEjxLIlRBWkPBuRdfzdxZmb6sJE6ulLy0EcZ3C42xXDK/a+eOO9wWgXCB7HnMfB6YlgtV0zc/HsA60Tj31BwFrrcJ0j94yj0bPu+bu/h/u8Y7lnO2RbBCDqgdZ0GMm+ilYLUJDAIMIFXM41L9MvJkLlWSbHGea3e5523ykiMN2oaAoi9aN9eR/1L69f4CzaK+41998CW/n+h/N6HvA8ieZ75L1Ov5905z2bVvZQe0AXwIdNYTsc/3KNFxopAzj9vo3vt6A1xkvny38SAKt7tirAIwC5EJSM6h3ZBlGCzcgje21oQkSEVaxgWmLa3+5jMkqy8oestj52iDFsm4UPJxsmbGbBaYCzBHRJD9Yzw6e2rWJzqk9vn2oW3t1o/vD336YO61sA1qXmYHy/maMU22XwwqVZFNZhh1o2fnODwA5sFlOTfFm6UsbJLnmGA7BVx7Glp42ycr/acYcE04wgK+o5qlNPRl2U7XR/0pYyQGJ61n7zhPTECXRs5tF9OLSkzW2U8Ic2mmkjrNg6k6zdo6yDYisHUKZoOkaOBvvUxFgjOCYIHiKyKiBNEdoUYgymkQ4AS99IoQapDGNzRECO9996/SsA1r/z4UdYf/anfuzwL/7YF5oBoocCk8jVwiDSQDsQrFnChofKhOVAieFNCD5I9nFssObD7Q9YrDaje3sBVDmeHE6NOcUX5KBHsrPRRgGB1N/AnP2BlV6R/sDTEkuvuZdMD14Pp7YRmvTGsRAoVqGABoJGm1BeN+Cbb4bKJx4sQvWnpIDxIG7sRiXX19mIR6g5hzrhGSKIzcROc/vR3ebVVykWfOMOEWZyr+zUoJZxBf7p8QpZa87nz1EFQBg0h3w4YnR1dA7vy1UK0r/SXKU+3KUrJFefPR1h/HfYcJeg+64h+LFEPdcdBDC2MXBOQ317Cbv66pQjldxW8k9pxpbibDvbvkS/mGC7Xj+MrdyDnHa7DLKgAphg3s5MN63orpZa7Ve2iDY/wNj7CiUO7iysMjDTkJempmESNel8tqDQSg1QrU3wpkAHdB8mySlUiP/qj/4nz91N3HReJIf113791wGsX43NK249bIpcyrtR1ON/HwexL3JsKxF65J5jTLVjq/uBi2HcSQtKNdArMlpUUMFk5udkseu6h0pWz4hinjXutzUeHK5BEQaYuUgFnbQthxPK121+qIZd1NOS+gmoSO9iS0NvwZ73VPdVxkl5aitHtd4vA6FAt88Wx7hAtw8febv0c1Fusw6ezif/ZcmeAM8hpAPdlAlZecq1Wbpgh6ABb5QDovJ3SySqjJKKFNeGU9HYuscCp7Z/91WReK+twV1U5VBH5J4FD9ZdjBqg8HoekDvnNQPAcozgUMeVkSjBhWuS0RwjeW4yGlcRkaJt7APXn8jR43l1ELlGes+yG4w0TQAmIqrt53zH3Ff/1pj3HoPGyWfSGqPOHOeeQUhGx8W9B/fi3AE+23GmsX/lyhVESM4GYHUDcz219mjMQ6KlgkIBmVRSRRuk4uW8gxrNPRj5M+fQ2rP2p9FDgYNUUs3ViJArsCVbhO9FCS1pylJzzUkEfEhTirIg/FslGuc53bzs99M45oyi2Ic+S+TpsmBZ2kWgJXi592Ahy+voDAh6+z65Pfd7kS/bvOrZhnGFwywjm+Z7mt9jCZYUJ0rhvMx9M9fU+xHsCsTPcx6p3d6fdGLprtZDNRL7FGtCwDOMM8L80y1ExpKKHaYK/atQ1JmI5N289W6UtLFfjF7XfHAczQP+lwC5Ar9pDIegvdNOK0YAOdflS1fivqTzLi4thKfdcjSLjx7iLGVtf4n+pDSZhoLMFce65dE0dDagj+2QviGA/8THPxUCgK+99iq2x1Oo1gh90AYz5C8pvmTurOye0F/gejJfKmVBYKzx6pxQ2Eva7giGjBRia68aiT+tF597t60yMpEA0qjwEAaO6ssxbxhv5r+qVXFmDlo9a77ih7du3eHeYQhRUsY9U0eE48v+unblarSbzpg33nizF9V1P9JZIzC2RrtCiipJO95teyPNJZzitatEjkvmNfZPHTnuJwJuc7AdC+awpvJw7k1RlqIj0lPrXl/nIoHScYO+Ino9wBombP91EuB8P8AaihLHwWJ3AevReCtXL+m4xynBsaYW0PZnD5ik8V1MtB7IC2d+KuDWy3lVzkDLY6XN0IJ39xMFZmLFy99dP811di24QL1c53HQMNuUkuN1ZXs5YUdW6KN/9NtcQNbJ5Ur44A7Z+UKgi/bvgnXvcfJv0EdlUxzvt/cC0cfH0uAJiDb2c/f/1gaIyJ728zGHQq+/Tnye57fDcXD9frmz36Dm+ppPczzCOmgaIGvDmIAVWyrZkW0etYGsEKVkX7e0W6RqZHArACvjNYTbHeMyelp7TdzSF13MdSGCYdokMeQy7THsKYEu66Hjv5z68Zlr7PpBc+vN5eb1199tVrbvEWpCcX38oLn+8svNuRnU3wWbOM3UbRjYH2ZtQjMAJ/Q4OjIGrnapZbphrWzWaHVzxtivV1m/TN0YIGg0bEk0nKg60MeCEqy6s0yGpDmH6jOBqccbK+AHACuq7E/x0966ixL+EGmEZxBimgK0QrsXX8X8jWiiqVop3hTrqjOqdXKE9oIsHRyQlq5Upd9rGWUdbmvT7mob6ZQEKwhaMxJ92Ny+8UbzP/zS30GZPWuZf1ivgb/xhc8e/tjn/lpzSIBAdUEfIDs/I6WHBffbh47aQwJE56EwVSoZSlZGM7cxArfY7J7uspEQmZWzPRl5PXq7jdBGXDYWKv1Mve2hpREXeMk53i5erXck1L/oTA2pQP0ufvyzHIH16rzXPTzU5kjsUi4nStRYQFyaEN/TQDHxedSapRit4+TaDOJBlpYg3fkApd7VvdXmBsINb71xs3mC6BJWYnhCEmhwx1B3NfF3qCv7lMGkl2eEIsEjIww6clWnpy80c1MXmo9cvtx89BV+n6d2qmrKwwfNA4qiv3H7AZQr8s7W8XQ82mpmnbCkvt27fasZhqJ79dQmOaaAAYyhiKK2Xp8CRFHkODYlB2Z6UGxLJ26oi8WOxL3yf9gYTEb6h7bdtpCw3HmMhrefLDV/+M5tjA4GbgBWaZN4TSmf42QTxElPW0dURDVmjRmNkmlAwNxFavLRZp///p967nh9UcD6q7/6q81XMMxKdClBVUZyfJ0ETJ/3fh1bnx//7vMAa+R4djbw+F5E8zNntaKEtneJeGTEURlzaE/mXbCZ+8wZDTX/OiXBdcwERZc5ZZQvabYZoRfNaoh7TqNIRTUVrBi9Ug3Tl/Rij+vSeiP3oo3+FlhLwRmdJikIFHVHWwptHRPAJKKSGUn3/aIdea2gaOrVbCm3tllSprOmYS16GcXVKZSlanLBNxcvaU0VmfWcJbpRXvWiBhegDnAam0f5/JN6HaVbmOe2lWCu7rO+X5EAx2ZFvCoipsFm1FSgbxTzIVFMowSuBY61CYwwRQ101GwDkHTo6MX13ObvunF6fr27rlJ6PuP7RqnoQ0HqEMerKqzRLxVHJ9o2n1uHtCiqda8hLMJ6VYI82XcAgTNEGGVn0NcZZTe6Dg0VoOA9Rm6oAlDbAkRL96g4Ll1T6izrGIZ/1BGlf4wk+n0dHKkwbK5u5o6q1isQ870YFwBHc2Uih4z7t61myZE3t1YQKgi2fzKPGu83Xt9HbFJBVdfhGBurUVUoopcuR0TNe432IyJ45crlABOLAEXbKmt2IhpB+ZOHC0sBKH0WwaVRNCPRofKKc1FQLZtH4Cp12WM8r+fBLAlPu1HxpwA273kOpcUpgG3S6C0vQKRbBe1gCugp5pl4Xp81FHV5RvN8dWoc6PykXa079xBxJ9sw53yWrcnauoB2+iPBO95yxpb9G+JTtLvCdI6TiXHGFN91PhiNV4hpktQKy6XpaLh0+TwGCnmW7EmO92mMlEE0E9bxeKtXsE3keQhA/qlPfXsA1rfeegtH5wWutx+1TecA5lswhB6hJOz4UeTpCp7+PdYW148YhzqgFBVhPJ+bP5vMpWA+AHzbUjJPMcR0VixTPzdSWvCcu+RdujzPc+iIlbFgey7HM9oXRmu3yKnVgeC17Qudx+cpc3MLloHliZwvGnA+v3PI9qqyXGlUEtUmf9V+16Exzl5ifrsqmdsAacuYmG9tHq0v+yL6mePPI0JlLqvPJwAXbIdwinS6du0NoBHWe6ud0e5OIc7SQaB9Qmx/+wrA1x5T4K27ub0oaO0f555y9Pz5V715FBTXR7WmhQu6C1TjqxldK4CdzlQbNtdxzYCIGUkF9Fg6tZycwZpibeg5Tl0Dg91AvjjOF/VDLuBkmMZxZvQ6ynoc2Yv7933kwXqP2AWc3ZbrtEFrp8iMO/p6r7//+ADriXfdgswjkLpuN0BNgp6yzXRShUXc2q7pLOgrL3evYRmx46/nt+Kzx9Z3/yQD1g1z0N3HWIvHzGFVcCmcOQZJcKi3WgKCuLB5AsCqOUCqj/Oe/aDMt4yYCjqxWXSwy4JswWiwDKX9cmZ7KCqFBMBNx6Wvp9ozOqfbPHLFUTepd3rzjSV0Vm5T9hHH4e6j5unpfUrhzUPDRTfBvse+lvU0RqBqC4FTq3NM8PcUTuwD2aUH7A86XBH328E56bq7O4A+BEJM7lM+owr/E4Be2S8CzsDUAZRwQMOAXN5aBbBCQ8YBfbA50Ny5B+sKkdbRKVhJOK+nrOVqDaBEpvl8BhuMPqthE4sazy8TkyCiGA1N2AggGtE1b9fonWt/gGRL+uDItexQ6kq41jYI2t1o/sdf+vkPH7D+9Z/87OFPfO5nqeEJVUlUHbLQSTH1hvfIZTX3M6JuQTszOspD8r8964e2gkobbDz0EZ/jYThNlIOGVKZ+hMTJpKZ3VH7bBSyGUQyaBGfl5Sgg5ke5kGe7p4eK3wip6z3fRzxpG4NgF8Bs1GcX4y4EUgQKdMyeNETOa02jUbwepxFDGhuk1ADe4UmoVFJhB0ahvOKxuPXoQfPWu/eb228tkruqESAlEyPVGpDMDNmQQ2zqbqbWYj1gEJ4+NUMtpsvNxbmXqRH3cnPlmgs/4X+MlYkpjCHzycIox2DlttdoI1XCljA43npzoRleRwTj+nTz7sLt5vFrN5r5zZVmZkCgaLsLmiqsn97IbJ9UEi3F0tirnYyxXiaoj7JCigWZw8vx29KIOWiXe7m7vtJ86ebd5v7DJ0zS9LJbpujMLLnKs9QnhAagovMWUWBPWiBsAsfDzDnAOTLDP/E9Xzh5Z4q58WIRVinBX/rKl3O/5jsFWFv/RLx/HIh23+uC0vcDt8cB65HztvtBbTxSIgRoLow9r1vrvfM+3eg1lFR4dpKXoSFttnLF3Eh+XJRHAAAgAElEQVQyCpPGtu/7z7GggW6ZpAKdaVBIhU3AlxHbtixOm49a9yYA7ILnNF4Z/6qbtnTdymWtCGzRkws8FoCtNuiCQe+7IstpAGVbFGBNICOgM8qTeaJB+cVw9tUFq77vvVWk1fMKoHy/oqS1YRRgr/bW2xi1XwMsJ8MijDAdNe24SACdysGes6J5AsNQ/+W9J0/YZLj/q1evRhTNNpBebU6m13Qua5QbbfVlnrDX3mdeBM0VQy5rSyIGo/HRPsMAC5qRx40ACxiAGPnOwso/DgOe+yoBLe8tgHdLP8o0CNXYjRALmJMOGdRVruWYmYdi63t3bt8jNzcVjB8s3ItnnSd6p2iUIk1+1+ieQDUNKJ0HjilqoEJzNTIs8FNsx/M9oAan1FPXiwvnLzUXUTDMqNjrQbVdJEqmfoHAzO9YmkKAfOfu7YywE9EVfIbThnwYQUuV+bn17rt8B4VZ94aggLvZDQUV2WtoZJjr6Bj1XswXFpQLbibZfKV6up4ZKU6F3TPhgTYveI3yZ4KtUD6m3Sw/I/BUlV2nxe07d4kQqrCLkcBcM1LrnHReSe+OUkAYQq75RlFNEVkhb9ki6Y4jwa7fmyWvUxAoEJ/DOMmIdSr1TpOv63WzVM9Ic59rGnWSLimLx2OT0ozKNFHR+Dk3Q4R0IhwjRoKXAY/j5APvUXdvHKBrzu8G+bCeT3BvKRvb7uysKtbqRuCM4n43YN3cIUJtm6xSSmeOe9Ew8b4EnpcvX0HRkrI0jH2p56eJ5u5yn7meDTS3iY4KWI3e36deae4nieh0Jl+6OB15vhPUgdXpsLpmrip53fTfQ8o02H/W3PU7RlbPRn3gpCW7riVopN9lV4WzTAbCRkTqfG4dLI+Xpf8ONBevXExqPuDWfvHZjZpK+XVeGqmtnHbVkW1/+8NcK+dV1IiVGtimLfQ2o7ZO5/M2p8JLtWb39oFjtMrjIPX9/q49rK6r7VS2Sy5YCYXjuFYc5ug9Rowz2zBusp+Hejxvtb4XBrn7Uiuip3Ga0fasTVqX8XfXbPvdOS3TwPFqX7n2RVmhyFlNwJvjIvfk2gtcU1Kz4yRY1adAP6/dn//+e333jx+wnkypbSPgPEQxlWwHx3ztSWGPnfCQNW7SemsxRQ2H92isF8md/eBt/eF/o5zettcGjsEArDg7pbQqHJQsCfP3FTGSJmv9VcFpC2Jb4SWBVlJfk3iQNZZT3yXKuLTMoWCE2t6RP62tm6J62nbpJM/90lrd6g14RlMVBzHctwCsN7662Lz29jsEeu5zHHo2BK3GCVAZrNI5OKCzO6KbnAtQZ1m8MxOzzcAeEVfsjf3TrH9X56DzzjfLi5TAw4E6gq09qnhdOMpwNlPjXJaWYN15F7VmHU8wWdZY85cpsTlFCZsziNsd4s+7d/9JsztIqgkCsZaRswypZXhk6oGKwqGt1oLPBnxjHSd4R1R3hL0k6qsybmVU6ohvfSxxrABZQLujdoYsVfETbSLTcpDnvnP7zeZ/+qVfRG/hQ46w/sznP3v4oz/+M+RaTnGj3GRLYUvngzXiiJ7i1YwivA6E8OwBCNmsrKVk6PsA2u8AYNBIkiBV2k9QC62fquiP/0UycCzZ8S9OX56m8MJ2oqp+3i7IbWprLORhrzJQ9oigRg1XxD407owMp/owRoOBbD3lqoFaaoaOmIASNjOOsYGq19jpCcSQkIgmeXoQGqxg9cH6w+bLhP5vvE6JgGU866egYY5IG4RSjHHwFCrZIG4XQay0BEfn4BCGyNj15iMXP9V85tMfbT7xp65QGwkRFibSziZiVRgM08hRG5CORG6BpNE3nmMVsH0DT8kistnTM8PNvZWF5s5X326myBE6w6gchPuu2IsNVkDeTa/ErGyHTByXC58OhmjXOMafTiABq8KQtIU9yaTao12WAflfhYr4lTdvRQ6V7R6GHJNoRNo2beKANo9SZeSnPreqpUxMc3gRjW7+8g/8zeeufi8KWH/rt36r+f0vfrGnZJubYX9jz4UmN8jnAdcXAa1xgmM5rPW9AkPlhcrRmVRYvfh58byrEEgyzmNEkbFpRCScES2Yinw+y5O0wCrOUdRL3iuqbYgldXKRNMBcwFV2rbxOLxsiNlzY40ucqbyG3rfnq/wtjy9A6vUrJ7VyPytCW0IWlU+aJasYr5E7xj229+/5VJX1ehmtS3Aq0EjnQtY/7oHdtpxHRXArF9Tz1LVjkxKs6w2MqZ8GURlFdU/xnXb+O4brVVHh8mrnuOiX5YncWZ6h6JBGyQR0dp5GsQZvAknKDUGLEXwK9jSUwwAHNNV4MK/O+zqLoqzgKZTz+K7Gnk6faAPmxGMEaiKqCQCUlru88jja3n/eT+Tbcqx0xlQ2Teqvn0X0thWk8XhzAfXAepy0SMGTg8/v+i+BmHWRiR63LBOBZK7XgFUWSvM7NVrNgx3DYbiyuhI0YJ1Nr7zycg8ACxDWUSe+dOlq8x3f/p0xjv/5P/+/Q9HWjV1WiQ4vBZVmIkIL1RVKrP0nAJwlYiuoMlpaOcW28SLRbPNqwqnC/Wf6xmBPOdkx5EZeNFJzMz2Hr4vQUX1e552GdNDuVZpuI+yqG9smzgvvsRgN0lhDrIc+NUIkuJW2a7+lKNckIPmdaDsVlI1oT5oLzOb85PFqzDFpzY4FgZLjQOAsldw+tW6v5YlWaUuvtQzosp+N8ArYI+cHB4GOC52lAmWNItWId/c2m49/4uWIOAtkrYH6hLrXd2DaTEHxEgTarkZ1BavuEesA83QysZcN7DYXL53DeXGB6PRKc/Nd1CpZk13/zxKhl65pSSYdEEYr3QvNlzLyvIezVcqw+8H4+FQ4QHeIItiGCh0ZGTVP2nqtAtFZ8qQWHz6KFdBns0avz7wbNdRZ+4hI268CYvNkdRLYD6GM3Ob1OhcU//I8UccVMC1wd41zPNhPT4jenkHgyTFvnVYjqb7sb6O6AlTp+YJZ29M28nv2ifPd9TZSlIyqlP1Qi0SHbttbODq/HAes5UwL4ZX2XN1j6qvPXKddv7rXOPGYQo0vCFhjXYwlr83nbB32dZ1y2PXWTyMyOhVVJGeulfK668vc2bkYyy+//Eq0dYGFPL4voJd7Yd8RWOc+qf2+vvcivvWCp/ggx77gKd/rsHaPD0dGB5Q73ro2hlTe2ocqul97RtXX7Y6D2qsi/7i9frgjyi/xDbj1P0mnOA5YB2BIjbDGjoYivoA1RcSMpurgUtDN/MpgRhh1Zd4bTYwcU1OoQksnKcG2sOunKXtV8kYgG3E27ZVIdcSuYc9V6yXTITIglMy+VKuOl842ytq88/aj5h6K8hu75O5TP3Vo4mlz/cr15tH9FYRLYVPNEk0dZZ0H8D4d2EOAb7qZpfjqw5vrzQ00cA4m15sL16ea6+evNk8WttBxQrx0DsALKNRJPnnG0mSWrIS9QsqHwDn1fjIVa1vRvr2NZmaOACBR3b01mJoEmg5H0MoAv0xir6sS7Fos5orIKkFD9wNL7CV4h/2H5aog4wyOqj2oliFQCDDXBgngr0NK2MAv1oLdi/WB74X+Aesuebi3b73W/M/fEoD1Jz9/+EN/6aebC+RagpRopKSNRYK/nnKNrFAoVfIYrzrRTAt6r4L+d7dUxZ1iU0JyGTrpMHVDDSHXwNGojbzIAF695b8dIH3PVYKsNGITqKb30LpJ7iOxzHE/T08RVT3YilITqjSuIRBhNFCDQdEbxnzU0VN0aMt6mkYdaPyRQZQ1GViz0yzi5IZNU4Owwau8RzmZW0t3m6++9W7z5uuLzdqCGzohfksTcK49rrVB7bsNDJT9bXOGoOcZTxe8Ia40N369+diFTzbf9V2fauY/cbl5CM3rjUcM9if7zcvQB77z2iBCGwwMziXo8yGjqD0PtYIR+gQDZgNw+g61jd74g1ebwXuLzTxgfBw1yUOiA5VDGI6CAKQOrEyWdoANQ0kYMYGbtsFuYgJL89NzAzBWmVYngGDNuoUMZinBZAw1bzx+2Pz+l9+CvkUELHKZMpdRY3cMD9C5C+T1zhNVsh6r4ltMJL1OI/TvJJ6dz37/1w9Yf+d3f7f5rf/9n8XCEWtEeMX6qofvB1b9TkXe6veTftYC1P2s+3ttOJU7HdRxPXCyMqLdpVa0FOFWMTaAD3kXLqDlSTcKaW5jAbHIgWu9eH6/Gw04zeLruUs4KYFbGhUZ1UxqV26KgtGsjerf3VxSn6ObG1q02K5gUjyf/+xnHEgFuAt4+rOiGQq71BwUNGb+U+aEVCQ4I7QqUyf9N0A7x5T4kffke1USxGPKuDQaJEiujfyoF7810tq2jmdQzIz2OB5J6VOKM+Ls/UftTY41amrk0v68eJGoHhNFA04AEkq7zAtl9AVCYQDrXOx5ZNMZofGnUe9zCx4VkBFQBB2a90I0B6qotGDTEMZaEaJtjOoStal8Z9XQBaIZpTAP53TQTAUbZ88CMBU2aHP4s7yM9HOFqqRCKztPsXBUdgWLgqIArdOs1dHORrKk8qQIl4AsxIuY8zpUHj+mFpwUaUBuRMFap5Y0wMeAWiNn3/Xn/nyA5FdffTWimgIDHSqya4wKCliNkklXN+LmTx03slgEqdbCzYjpduTczgBCNJSlTZsH6bOHumMrCGZfCfwFJyvcg2Dc/jwDiJwFIBdt3naUgr2IM8FItcb4ZVItdKA6joxau3TY1ykgll7zu9Rbda11vswhoiSl9O23b0Y7pgrwNIBzhe+NMSYWgyZ88dL5eBZB7gyg15zL27dut9HLJiLBofqMQ2ACj/jjx9aPVUU9mTAKJ51isVToyDFjhHOIfE3B5dm5yYhgahgMsQ89eYwS/G3yXFlnpHRt4/32XApfGW21j8Ohe0pBKwvMT4UD8j4Ozqes7WNcP9R9GbvS0d3/dLAIngWJl1DyVYnYCOsK4PoMbCKBshHgrTYtoa+4DW2INrMu7Rwg37lkSR0jyCrACiZt71Hzre8tcE3WRsZmjNtgd0gVNjJOni1RY/tkceFhlMCRIixFfkRBRQGnglpSjjGadrGqXGNVJtZ416Hi/HSMX7l8NUC7gNUxkuVSdIJkak6JbfUhQNkVYSRkGKsHD/qfJRjpHpv2RuwFLZo4Thnufc7krXXxyNWOAeZnQGsATjfhviP2vSKscefBNY1f4udxAJTH5A0PsN9/7CMfi/lkbr6RU+eSqr1e0/ng+tDfV/M5IqoaUeV+Hq3v5Wl9r+pBH4+onhRhPepkbjvgSLtmmyX768Ve5bx+saM/yFHPgEX7tsZLRk1iP2hbotcmkQfZ9km3Ffq/98F4D5x6uvZt34vT818/AebZOz8+Rk9qsuflqr5w836QBvsGHtsFrOusGQMhuiTYYr3UeKex7A2dljrRpMpaiz3Kz+gwN19elk16ddood9pcgTkCgEoPUBMh2aDWDkll3hzf/htiz8287GR7xfcFwDodWcNdU3XSnZINhu7N2hP0Z8AID1duNfPouFg5Y4v1+eVXLjcXECLbJ0XwIcwZq5FMK173dJh9iD371FZzluofF8EdD26TzjM51FxBeE8lYUNr7nE67aZYQ1UJPkDzRyZNiDdxfrgqzRMirJNnJprz07PN041BKMEox5+CEkzJHINniqDN4JQN0UcefQfmzgrrp3TliRmCTtoWRk+taqATmWfeDqaeGCvHu0J6glsdAQLeLYQcBbma4+EQZ998cO+d5pf/q/8MsUGdmh/ea+BnvvC5w+/7of+AjmCjngTEAZg05gosCVj3ROuEs6WKra6yocGlPj04CfV1BmMIgRM6IgVRi/abBm6AgIqedp4xB0l6RWJhEJSaO8HvrgsBWNtSlrnWaQgAlrm3TaKda3hgLey7v6VRAN2XztsFXHrfhukH2NhdzANzW7jUQbtH1OPUFGIRqA8Czg9GiBBTRua1u+80/8+/+KPm/g0og2hozDC4ZqzHqFccpeFT1HAdNNmTf/ts+oMA1hGMuL1BNurtaQytjzfXPvHx5hTG0TIb+iPUxfa2ySMiOv0dcwfNp68ONNcArSOwcPY4lxFfDWIxupx33APNmwh1/N7v/VGzQe7sZaLG5wY0XAjlm/wsl7c1qANECFgF9dIhNcZD9BWviG0dgM/75txBW25zLPiepM3Nto7UTXLNvvzWLSIqaxGdDlASba9BRHmOc/DqqX/j5N+JCI45fUYNiFRDT/jx73/xsjYBwlwo3Idr7+ZaX/yjLzW/8Zu/GbmQfcMgvV0ngdUYBq0L7P0iq89Ql9oI6/O+n/tUO15pK4FoWTdJ17W2ao5PVd7k+ptPpWHrCNaI833zHONZ2h2rFmijMBlxTUC+H2Akn7PeN8+oB8Sst5our9jg3OYCSLSlQSqCWtTamloFvHobrsYJ13XRcaHSgVkAMkZNh5EVwjnWK20jqS5emcOaxo1jJIF1AgP71O8IFqz5VZFic0E0Rv0p0C66YHhQOc7cx55XugzGFqiHUdj2VQDRNicrjax+fmxvk+l4wAsEG2U0MutmELVaWTdeeunl5m2oqE8w4I2wDltOi8VbQRzVUe3fqCGrRewcYPPQIxtRNei3gnMN8AuIFwmeBGauQRlhp86atSh1GtFGXlPD3TEiWBvme/fu3Y/rFrV4kVxO85/9jqDQZkgBLbzKfDfq+kYUcS+inP5cBFw6t2eJnAiUjTiOs6GrlqrDcBlw6voStE3u6TSgPNZg+wjnXYgZseE7Tq2POADAErRGpIxxkDmrlIsBKOyw8QocY1Njc5eC5XdVXNfBpfqtz6pq6DnWSkWupN8KrHUmSlsd4vgNNk7bY4Rn93uPuEdBseD15ZdfDqeG/4zEnrHcEABJQG8U1D6eZCN3m3CMLcNAEPwLBu1bz+c8i+gqwNj5a7sv4BHX0JESbn/at4uUTwnHB39bt7RE/h5If6Y9ZgHYjmvbYp95pnCWY/g24nTmTBpltS8F59LE70PNDkDNfSkaZLRWUKDRo6NBEGe7KVQ0hdEwABPGMh+WK1A8yTrZRoSl054lkhnjBuAtDU5niN0/jfd9elqVdtqc8z4AsLr3zgGes2Ys6z8RCif1xjriWKTD+JzjANoZvmuaR4+Oz9x/LGtA1WsAqG1m9FgEqGr/EwCre5viXEaQNRjN770PE8e+OEsf+50lFX0Zg3M4fBW+ylrFqprjPGAQ6yCW1WR+6kvXXwL03+I8CjaNBS3/1t070V4qjKuobK62rB771SUz6qwyXqR/lwiZ/SgtMETVIhMpnXrHQWlGSlwqjwOoXB27YLT2gW7EMo45BkB9rxgiPZB45Ji+072+/8ydhTPYtbwA6LOgL++t8tdqs4yrR7uYY29NROeNc0thpMtSfGlDo0E6wrKURRspDgqkBnor8mN0qd1vaq+oNsjnOnrXrkvdPaS+Uwyd/t/V1t3IaX9TOQ6gnge0+uf7xv92hObbQ5IJHIt51d2PpGMeap86HloaaeyVAbj7zo1+i2UC3UnR4+jpDkaPX23vY4yv7lP/6wJYN0z/UOwnhNZ0/ltnXCCQeiEGnnQEW8ZGJ3PqZRhllU6rTojAovXtRLTUgE2mL8W+EGtYiryGkKh2TABb+7LdOxQUjfQ5DCNsXEudGejSEaztcihjhtSvNdbdTai1t+7cpAYr2hCkIYozxrABd7cOIpq5dwBWUFSO+9Z5PjN9js+sRrJD+gSaCfy3vrOG7sNscxqRph2CgjJaB8fQs2D/PjNJisf+EKU2ST8xl5/goQwjwkV8DvVX6vSBjkNSNcyNJYfV9ENVgocVn4v0m7TNHGMJ3nPtifSJNk3APX2HKOsazlFB8Qj1Vv1PAUL/8zzuN+KJIkSYFvT2m19p/tt/+LdJaUHb50N8DfzMX/mJw+/7gZ8mLI2hNU2UZ0jqEBsgG6+qiit4OdeWN1C0hePNMw4PAlpo3ClQ/zigRrrTgYrKrWeqFyVisqdoUK6H7Y/YFAqwOpgS6edmkcA1c9NcHWwz6XgBlnfY5DEWtzYBjqIvwOFY0FTZKIF9G1tSo4iasEFYh3SfgTTKgNUQCFcBOafjgOxJOOgz1BPdG4b2tb3QvIo65O/8f681SzeJqJBTenbyQnOesP9pvN97RBlctEYNuzN5hgCrUqKGAOm3H+2SM0TJgumPNLNsIKcIuQsSd1QPZuANY5jMIx39ydnD5jPXB5pXXha0GvJHXRYjQ+PEZ9smR2mRHLQ3bt9u3vnyV5sRRJ8uQjcYAiyvW8+RgRT6Uu3aF7XS+N9pBtEYk2ac9pcLb7mbGJ58LmDdlgoQDKosFbTNpN2Ul841V2inNzHWbj6kDIE5UyFM4iQHeABYx3iWUAwlcr2vQA0LwhTG0yzepfHpweYv//Dfeu6Q9fpdleBnwGP7TQHrr6IUXC9BQd9g6INWP++e4yTQ2T2mG3WNDeYEkPvsOdP7GRO+9SoV2NSIt89KxCIpmBlRdENOQGdB5gR3sbm14Ko2wopq+nflvhRNK/ew7Le6dxPhu7mjLhwuxgVuNX49lyCnIld+v3JBay5aZqTeC4OlzdUqwFsAt+45a2PmhuH3SnXYz7sguQBkUYk1JCs31VzyMgR7NN7wbrY5se0GXmVwfD+EiVpPZ6gFuP2399sF9tXWXTpgfVcHjtcTIJmaMGINMUa+z1FKvNJuQ3gpyq2g2sffgpwC437XCKI5rraBDjDzUqTeajRPtyVBBFiPiPwpNBWy8KwxTksdGLHJ8D1f5oP4NEbXNMCllCqycOfWfVgqgiznZqowS8ExkjcN4BZ8SVNWfMi/I+eSSK5eaIPCK4InNvlZAOMigkGXABpGqR49gV7LfYzgHduOyN/jFDECgAqOvEejVkYRJyam8cRm/VSFgQRpguoH5Dfah1mv1TJX5sCxqRKl3ZJlQl/5mYDbz23zjCgORvRSaqfPEaVTuM+iMruRRs1aQSTrkNezn1zr4xgMEpk8ij6dAUAaqc2SNRZzhy4KKNMhl/OHEmI8v2V7HBOqLWqgpIjTek9hWDCcNfvI5cHBoIDQtCV8Qk39MOi4Rjr1rKuIbJkUa8rOYCBMEqX0tQy4DA8067CGUuRBAxiN2gvuco6rLJ3KyQJ3wb4+zgHW9qvXLocwoM6BLYrBh0p0AHzah9xeKd46hV1fjY6u8p4CS9NELM1f1XEpYFmGSmyWiEbVU4yjK1cvsv9AEeaerc365PFa7BCXyUneZC9cX1+ONjR3UcfMuo4EDCMbL0pn4WQxmmBJiaXFJcREKFnCe3dp04UHD0NN0vPF/bVOqHDYsQ5NQvveYO5klEIjDZow53fOKLLoK8TQmAuPoAcLiq2HrJe/FIr1RLiuhsK23n1pgIDtae5ZAGt0PXLTwl6wvEJUf4/XiZD0WLmY3pGtUZvrbHuCzo9Ye9tzhpBKu4Yfj2z2orDtSSpaeGTtdmtu94Syc3J9SoBUx8Z32xOWIe3YCpAoHZ92jJxh1qNrV6/FvFQUaXpKteg2HhhlLJK1dRy8P/uU37h33g90Pi/K13Va1928V0TwxMiiX+zg/b6jW/bI0Vf8nSHNMNp79qlH9tqwTaaq/bdzkn9dabvfuJHy7JnKpnL/Fsgp4HdaVXPG9+lgXqW4kmJ3ihKFMJHOqsjDzhQpvytoTVCRpRszvzptsRD20hHcHufnEWGV1cE1IogW2CLrC1ft4QOcieuotVsKzH1KfQrXTHUAFLl7SirdMoGepyj8NpSofBkn+EX0axZv7zQ3YZ/snKKuNZVGLqDvMDbI+m6pG/Qv4D5hHOGQBC/pnJu1FvgBNuUW98T6fgr8YnrHFOuwYk/uNXG/iuWxZx0M67Rm7sP8HALo3r0rYKUO9gzOV3RyxrEFhywVqsuLZ7b90ubL3Fx/0cGpgr/P7N69vY0znpQga7GOwpoccu0h6uvn7rm2idRq16FgujIZXv/ql5p//A9/Dsf4hwxYf/anf+Lwe3/wC8ENH0XNdkBaMPkvq4CoFbzayyjG4uRtTh8CVOFRz9LwM2fxIFOrk8TOWIiNwAU27YCD+CTdGRlldVkNKmsLWEOS3qgLDRpRBhd0CedKgRvFAqzhvd0mqiv9TkXGXXIuXdM1GMfofFwSQVnSu7FhuQMGmps99l8YVOMYERmFgkqHx3gCQy4MWgSmNg/Wm9tP7jev3riF9+B+s0FS9CFFgMeHzjQXLr9CDVUEN6QFs1mzhcCnh58+eY4oy1wzdOFM88Vby83De9ZnnQWIEj41IqvRrMFNNHeAQavhOE+y83fMN82f/fhAc/UlI3cAbrzhRlMUbwqgyXUe7642v/PlP2we/PYfNvMUkp+lH3Z5rh09H4DPjJ0mWLUtDfULWEcYYBrmYMugALsEe8fb9MluqwJpX+zIiVcQBIt3g/O+vrAIFfkxRm7mQPlNBbLGAaunobApgb2LJ+aQ6+utP3eeiBV9fhqPzBc+980FrBqA3dfzQGfuSbmDHRl7ZXTUIvY+oDU90a2IR7AE0jSKfFOtDV5RnsN6qGGw238Yio59xWX4r4BoHRsAjoXD5HVffreAVv0sESU/j2hY+88oo9FOF1cv380N1Zvep8T2czhrMygAWOAzFnEpopxor42SFvArA6oXiWlBYyx8bTS462mvaGl9vxcxbunrSZ0m8oPRag+aVx7ADyBS1N0CsV0gHdHN9noe3xNxaQdB3UMB7G5kpAdi7Y1YcM0BhULIz6qpKrhQHVaQpMhP5hMr7mP0KkFtXVcHgDmg5m0KaF20xzHINZoFjptsZFKYzMWMyLu0aNaqGUCTuaU6uaImpnTqVkRimY1HirG1nBVLUi13CUPe9tpjsUrBLuYYQE+VWdswonfmn+IUvHBhLtIf7t5F/EGGhqqK3KeRQTeUUUCnQhLhdabhjUYucI3Ih+Fvo87SLxcXF6B/AmLJHT1/8RJAZiPKrxQQFbzfeOsdrm8kPEXAXHNUZ/TepeQKuIykLhLJNFqejqjbbkcAACAASURBVIcDnFlnMbLnOP9SOAhqzGo/6OleIt9X8SDzfaXSanwI4O2zEF6Ckur17yLuZGT1FQwCc44EkDoGTvHMb739TnivM6cxSwc5VsxBNYLnvQhiJ6RZqarIWux9bAIC/V7UA9YBSVTavUhPtrmkj7g329Z8HRXTJxDNG2adU+jKcjq3b+NgADBvEfnzpQEwSY6/42eS6KsGVJReAfib92z/rbCuOsaM0J9mrb+P2JVe74soK6suEFEE1hCNI40TKbxXr10KQLLF/nBu7mK05b17d0KAaRFQqZNhHW//GmB0/sIseyN7s21DPcBl1Ial6ifTwfwuNRD26eeLoWSpQ0EHiO3lvQqC5mbPB4Xac6j6a/vdggrtva0w3rwXI3r20boCTPx9FieJ7ILIZ+f5jHrEeb2PNqPDuVNOLJlOzqPIp3c9U7As8rJxiNPeCjr6UtRshOhEUYAjosp7tVYmc6Xr1DyyRbABPD8/sguyjkdRu3/HThJ45uj+c9LfXUdbl+JZ60l9Xs5KT13ONcdHOQAVhKzfP/OZzzQvv/xyKyyVNZ7DAW3OmXoDnUhprffHWuFfiT9j+2+dnN0Hqn4s52dv32/HRdfpW58ZJYvx1dvTiqOrzdraqOGxOMGb8a9Ea37rPEQXsG5WGb1wMCu6pGMRu8OqHVJ/2TPCcc4+ntoFRmDTjtJ5nM79DqugDdaEayjst5Zt0OIQ95BR7YI2Ehkiip0+d1/dB8iZlrEJptAxt03Jsbs3FkkpeafZPCQlgxzUg1EYVRdnms986tPNlenLlL8Zau4tLFO9E/rvWVh3MC83Hu82D+8skvL3sFl9Si1tyuFcxnE5zb47gbPyLIJzI2j+uF3XeuE6qp1m0MmAxTaAdxFNiQHyZs8BWCfR4RlEzOkOVOOtQVg8BI6m2JNHwDkqDOvwitSidv3SLtDmiyUtPGbaqlmqTyXgDfYYbQ9TVwJ/RUS2xWhGrHX2C1YNctA2b7z6R80v/YOfw/GbtcE/rNfAX//3f/zwe37o85R5cAIjs4+KrBHVbSOqiCkNoq47BvCaIjF4ikTfMVRiB3jIgzDsue3wFvozaRMVJdJ4StqFC4GDw1TKjALFIt7W90ygWnly5upJB1L51+iitEK929akhLYHbclNWW+M0Qzo5WG46FHZPdhpnqyRDI2hAF8XT69GS27UpbwX0s3hoackAfVOHyM88QDDURVJIx6rj8npXCdXav6l5iK18w7xPlimxwsND5HXOXOluY5RMf/Jy81rq0QpoREfwDkPQM7m8rQdGId4a05RPmcQkafRsanmGlHL77reNP/Gt1M76WxGIN2QCQQDCBW5IJo7utf89o2vNH/wf/5fzcw795prKHPpPNg0yknU1ulMs4dHO9sSgRkGk3VijU4iXBb94Wd6RwKw8i/yWAWxvGfu0DZgdWlrnQjrUnP/EXlkPPcW+U++xunbCQrc22UbRLJ3mcDSDWapITh7TgMQyhbG3Bc+/x8/d7x+0AhrLyrZeqDz777x8UHBam8T85cOFTg2wbYtyktb506jyDp06ckvb3hRYmth0/AuxVAjQhoalmII2gW/u/hUTqn9G4a1Br1eLhbkKj1TIKsaseZMRWQ1YFV3ddF0IdMI9R4yGtGn9YaQQNDnK/KUnsWK5JYgjjmsoQjquPE+W3pybfBBbeVVIKOc2OGFDHp0tp2vAGJFIW+vpUCY58pIjGJrSY/MvDPrO6vYmgCoosRVjsZrZL5vGgyClsqxK4DaA/KtJ7wAa7VbRDNaa8b78xy+CigXnSgUlAXttKm0TQFhbBTcQ9BMuWd/2q4JBMjpw7COGnCsIx6nkIylOHwOgXAADqNORDKlzTp2HBOhZktO2RxAwOioVNtlBGeMlFj6Q6eMioQyLcz1M0oYqp1MWK8r7VhHyjQOQktjbRDxGoWq7Fqlce5Y8l4CbNPe3osKthq54TMDCCgiZORLr+lZomv/P3tvHmRblp317Zzn8WW+eaxX1dXVk5BaYCMBkgFbCCQG2whJIARYAQIBQgjjwIEsxBDGYYOkcAR/WBLhwEH4b0dg7AAHJsB2MAp1t7rmevOY8zwP/v3WOvve+8Z6TdP9upu6r7Iy8+a55+yz9z57r2+tb33LPjeqR1CXCBqsGcvAsI5a9sYSO46RtVKHWeuNNNsHoVpolBMvs+0yemrt1zsAHfMma3TMSPCpU1kf06isNWAFghoeV1+5GnmS5lBKhbWtSflM5oLza7LJoZRGal+/9uqr5DMK4Eq5efMmDjeMCfNI6b98blPITKeEYzgOaPW7ebvev3RkI+kKTDk1dCwZARU8Gs1z/AWsAtd7gFX7VyrxhYvn2Xc2oekiisF4uBZJhR3oHy3XEW+yPYL3CcsS6SjAgArxIyiy0tgEz/bdyiI1fnWM0CZp3jo4jC66LqzjUBD4jRCZFlhrJDnGPVSW9zP3HyxSk/UTjMvJ8o/+7/+L962ROh1R4EP2gpXVBX5nzADe9uUcTJmF+WXObxShPxwr5s+6Z86Swxt5qDrYgqVhjdWtoHMnvX2B/uAzITBleR5EAZ2ffDcNwShHlpfayYgqXxvQenXOOBaWwHEejdKOFMtiPJhvGZndi1q1UYpGyrVMAeZMllhSwNDSd1kay3m4xn5cGR4+087JWJubSGssEWEvPAVcPAuwhhXWPv4J8Nk4geta/LRzPx3A5hzUGNTYe7wkW/2MIj5xTBMDdO5evHgZSu/ZEDKUJaFAl+NjU10/KqvE3yNVKm6hsbO8quf8OgRYnX7oD4vUxojV/mj6rh1RfdRJLaU+xqLjuIZv1krzsBNb/dgMdjVfn2nMfPSHf6c90AlYNw0EmS7AmmAJun72rR7LbqkEHIKS7Lkh3Mf+o01hKpI2SqgG58u1NUCtzgjejfQn64sH8JJ5mBH01jwy8uq60jjDqoM97KTD7rJKqckFxO1WN5aC0XmoMN/iVlmASbPfvVH2EVbqYu0/d+kMQkonoVBhex2xN7MeEloj1xQmBLWle6Duzt3bKu9duwVgXSiT53vLpTMINm7gtOs9LufP4EQkndJyPgbSumGLmsYjHytK9NCWdfJkl3XW9iFcB2Cd1jEKYL11h7b16BTHVicd0vQmWUTepP3h/uL+a5pWRKJdNugQU0asr2qKh+l9R+4jXGM3lItha1rTHpSh/ZHpXKomw3zhWNv0wbu/Wv7mX/nJlw9Y/8jv/x3Hv/G3fDcNVxGYbidp93iPiVDgRyOZPMYmNAzgMuqm6q/7QjtLocnhCLDaLj8REbJmRcq8igwzC1ijTEpDvTQ0bwdKcdq3RA0CFIbid0BydqitiMnKhh1/d8MGWw0DoI0ySJ8xh0sVqy3EIjbYLJdMfl5nM8Tr4CZsgd4uPr9LmHiDHKkD6G59CnQgVmShXxOlBburbOL37pAbe4/iwFPny+XXLpY9vClLRJh7uvGMjFJIe+h0uQxgvfqZc2UBNcZ/8oXbZe6D+4BcKYBAyl7pUDw4gOyCAFM3wky9qIZN0Y+fmu4p3/7J3vLKayQ9A5ZV4lphAu8i0HTlErz2ya7yhbkPyj/+P/9h6f7CB+U1qVZQindM0GYCC1j76S/xdzhOBBP8br6vGah74SEJcfwYC38XsIboWOM3ELBuAToXMc7mecgWMawWME6WEbBSQdLIwQBRVJ2S2yoIm0sFNW6GiLKCPKqGzZ6cKD/wn/+hZy5kXw5gbZ/0wwHrs4Bsfd9zVUpw3Sif9pkAO4YGmoPixwZE1Wig56qOlprvqKfP9zT6OnNgKsizv1wIffBVhOtWdKVDrbF61VuAPaiFSWvNiGKbPlyjj7YjyxdkqYKw2xvaayfduBOId4LhoJspOhQKtE3N06CPpAEQUU/PaO5yCNlIdcz6rtUTWO+hnjeixC5t0X7nputECi15TER6mwh0vbcK2CvtOPaUpg0VyFZnQQLkJgelOWensVbBts+E71eFXpF9KhxnFNqfNaL9u1FQ8+cCwLDAx+YX4Ps4AKZUUoVqBL5Gh9xEhzCed2Bx+HlFYTyvkSSNf3Mvzf/L6OhhplLwOQHR6VNn4/iI4DdRX+eF97mF4+gs6QSuh55HgKlwitRWWQ/Sc0cnBiPC5vsKfal4KxiL8QsKdwJ0Qaft1lNsjpvzcgmBBKOJqUdgJNSyIND6Oc8i3ttq/Gv7jlqXmvbdu/swUgHsy5z/KYJhNFNnmeN08uSpyBs1gqujZ5v70NFzkoipdFmFrxzO27fuRp7dGx9/IyKsyzoGm7rDCsWsck77PXMhmXOs79ZENY3jm77p09Fux+fB/QcYDQglYdxkWZMEnOYYe58XLpyPz1elWQWfoh43kTzVt/c4r+Nvv44gShV0MYXV2OAVqUpHwBoOOkA0FNyFxTnK/ZzEKFDwqESfq22wuIDCMRv4Kdg3UW4Gg8E22gYpnD4rnvuDD66xTiuwtBLjbMTX6KDODRV0FcbLeToAKD8bYFZ1a1NfBHILi6sAWtg8iF1tUr9bn9EwjkJflp5xru0j1idg1UDagt5lOZxVHM2RwsXYGRm1tq33XZ9jvwtmqyq2kf2gabM/q/6ss0ZnjG2YpTaqFGJLJjk+vqylak7XzImTcYzPvmJJRq/Np830hP3o01rKa2ODPZX56rFey5JLfre/rL8qYK3neEgZphoJt61+6YSQqeIzGM+9LCxeTwC250RY4wPNq/NzTweinUc/O9qqMZdiaZn3pdPa9cNnu+4bkTqCnWK/Xr16FYbC+SgVVR2FseZYyYDvrnfhMIybS0aP/RkpRKrNK5rWgNRkjaWT8esNuLao1dUr+mh35z25j3TcW91rKuCp+1H9aE9Dd3xknEMDIiNY9XN1L+kEvpGb+nUI/p/SbV/zbz0OWLtl7liaDMeVEVb8dTH/BbJZ1ka1fKKWquI30ULtl1QFxuI2Ssr3+IzrRaKzVuAsGJ2tes2scQSfIh+e99I+yTUm9EK0l2FYLszt4CB9QLoFdn03+ABmjTXK97o3y9A4LKPZC2UdEHskoMOpKXYxfdJ1qY/qGrG/9rNe7g+yn6M7sIuzc1w1dR2S1Kc+PV0unmKvUAOFY0fBMj0ExA601Zs0HFMGbOsaqR2HfTvBsDoxgtAeObE3by2UvT5SRiZxMmpjRp3aMFpTN8FASuMgi3vk3yEsScu47cgGpOt0CBuVWgMnEQKMNEAFmYT9KhhXdpVBk6yMUcqN998ih/XPvXzA+ge+7z8+/uS3/AY2EibCscVkWWCJTo4C9kaijqpATKDaCCrZBQ60eDySpqVJsvHhkTiwLptc6IP0sjtZ0vNF0rSiAZEb5yak54N8SsrERB3VpmyDRpvRCZU3jWoOwdvWUOtDeViFYgUp9HpYZDjqQTJTlWs+AJBKNTtmNDbw9i5CvzsA9EYytUIvANJtirZv47HooX3j1m7EsNoSBPNlTtM6xusdAOvyjd1ytnemvPGJV8vxiQFUhMlT2h2GOncV2tqZ8vFXAaxvUFdpaqj8/bdQGP78zbL/kPIIREp7yO/1AYh8RsB2dz9e/4FpJsN4uUx0+tuuQA3+FgyuYfJT8TqvkGd7/9oCokwcN35Y3l64Uf6/f/LPyvHbtwGsPWUG8Bj5vXqeAozi8YhnsqG58LPPrlu4EdRWxDuirBjsHLZj2YVYCOxDALLUYLjtO0zMDUD+HAbFTWiCDzF49kL6W4CQqsZKis8gsDEB3c+ohVHCM9Ahvve3/+5nLo5fEmClFqu0nOizf4c5rC3jRA+tntXGJdcJZj2m7am2U/MgKeo1UlrLzBjFqICwArHIU6TDK5BtlYOSJhfAtKFnRPQW45/5+Qi97TFj4xFgyYhWg60u1M79DHU2eRzmM8aG3M6drfeXhl4C0aoAHJQovW9NJNi2+/cKQAOQNn/XGKqGbqW01b6qxtYj5+fZqb9LvxcI1GhtNa5ijDW6aHOlWneC0Qpm63k6jYx6z75XDbfaP510YT/r/VRQs2e6AAZ7PdcMBnJEeXi/3rsAqr4UShpHRbzSJo20Rj8wN42GdgJtx+PcufMhxHPnPhL2PE9noXv6uykN5l2ap6Nxr8Gu0WkkS8pqepGTwmstNfvKupeZE6gwkiAboRyot+ZdSjlOwa2eoHCa3+hxCQLIc43oLICT9U/qqEDa0iY3blwD7Bq9sZQJEc/FxXAAnqRNUtUXAbSW9XGMBFaC8zUcWQKgyEfknDqxnP9Gab2eeZ/OQ/tGAJ2fVZWWuSXrgyhjRj53gn7sPV258krci8dmeaE0JCOfhuNUbpeu7fjdRZjHyLFATuBrqRzHeg2KqgAnwDXtUtXQ3Ez/fuXKlegv2z8J3cq+lXbqGHnf0gJb+d8ycxhPy7oI/BRhqlG9ZdvI3iTI0gHgZm1E283e/s4cVGhYiCmFEi/R5AVou+5rGlaZVtDNPnKvXDx/Kajfjs8EDgejzxGtx6l588bdiO6PIZpRadQKYYWaI4DwPBE4I5caQeY8b6vcH7mz5E4zhrZxmnPuAzitmWpUXeXp69dvhbCTzoRcawC6inVgGK0sr4YzJShe/Oe478JmunTpQozRu+9ci+P8nOMWTh7GpuZ4C8rNkz596kx5iLiT1/PZ0EmgESgQttyNjgBFuMZwoggknOv2oeDftcjnzbrNgmANI+nanqdSgUMzAENJReF87pvcrGYvjzW6M9Ia6/ZTIq6P7VDPA6cyitLgbfnZcy94SmS2RgY1kr03AWcyXFg7eA7HyQM2qm2/yUZQPTkdMrlu+6rMkbqutanCbUeRY9KZ1tGOuibSe5kg61m5p0+Lmna+p531+OtZI2fUuq7tT3ymcWbUPsjUi/Z+/nj76p71xMU/euOr2gOdgFVKcDeAyyjqIFhDx442mPagtGA1JgSssilTALABqU3qVjgdXRMax0c4MQKbpCMpx1zzX0CamiDOC1lyvU2QIqqXVIcFx+6b27ls7fO5srjCuk7Aav7BclnFIXs4vE/ptalyZvRMuXd9lb/PI4cEoCTqSpAVAEnKIPvYcB9idvtEXZfRpsFJu328ih4OVQxcD1lhhgh0naF6gfuETsUp8tLJ5CU4hH3O46GugEE5xVCX19krhw+wK2bL9BB1vRG7vXkTbYte6qRPUYucfV2HX0SdxQfcl9HjSFFrqPDaY1Euh7VXmSdZQeI2O8dodLLuUrRJmzDT0FI3QLZN4Cr69Np7b5a/ASV4Axbry3x1/b7f81uPP/Mtv5mIJADViCq0slE20n425ahFmY6qGNhmeFuLbw8bpZs2PuayRp2idVSwFFY4JPdRUNmLB1oPfC9AeARKlYu4ktLdRDctT7O5i4HExr0NX1v6qd5ZweWeFW/ZRYb4jFHeoKU1OYFRE7HZyCyaXQGbpW322BXWLTLO5qy3vleFPq5ljuuhSk0Yfv0MzAiGUA/t3gQsb/F+5HhyruVVlC7vENpfHyuffvX1Mv3xk+UWXo6luaNyfupquXr+IlStmXL2ykRZIvr5D++sln/6r2+Uretz5RAVMYm7YYwBEo+P8VgAWHsHFTNhomMQfvbUcfmOX0fu0BmEU/CcbzPJvoihsGtEZnulfHD7Vrn73r0yiKf8Cu27iGrzJEnZCizF4m3EIxM8uE5Sh2IDjIdVQYw6VvnePhPNYO++OcbCXfouHtzIbTUye1gWqWf7RfKr3r23gEdHNav8my6FYYC9hu8IdL1eHoxRIgITeHZ++3d97zPn7IsC1s//6hfK//J3/25rowl56Ob1eA5r3Yy+lO+xqTeLmQtZ5+sJ4Jq56QlUiXLUeqM1R7GC0gAsjIWRLQ04f9fAql5cFyEjWbEwS8doBDTiegzE40ZGp6e4giENU8c3qTBJKw5xno4IbNagzOhOzb2s4Lr2UWfeq8cFUBUiNQaWv9fPJnhoBJdY0HRaGE3XwA7qPQtXp4e/GlgCQ18qo6bHP0smSNGq/eI913nqzxqrXqu+H5R+XvV+2nMgx6wCbPvH62W0MO+7M2LrNUPNFqM+8tT5LlCRohh56Fz7NFE9c/s09H1pbNfasD4vSUWSfpRU4KR38ySY62EdOL2zjTPCcQlVWaNUiBGN4lizRpt0UUWM1gFEilwplGJagxTfqUkUdQFbb7/zNsck5XR2djqEZuwTP2ebnC7m4PueVNOpKSTtuWdLsVy/fiNyfjznFIrBpktEigHtsj3LAELbKhC5fedG5K56785XqZ6CKvMVtwHt5iUqq69h7Tn8UnVWcBNKv2xkAm/7U9qixyo0VKNrtkHRH2mjUoo0MhRU0gix38xtlIJcxyvLBA1F+xKcokLL3JuezjqvGhO1tt5EE9W7//BBuXD2XABGx0TAY3ROqr1tE6QKEBSOE5wK0DKXUjGnnJf64QXAfn4CcaHr1z9ozcmTeK+NIjq/zC/2fM4d569jtse+ohjRMbQtV8Vr1z4Ito/qvpcuA0rnHsSaKpg2SmmU2XxYha3GACu2YWWNGn7se9bc6ycXaX11N+rPqgB85vQM+gtE4BHpe0iZnV4cxt6DfScwNvVGZ4n0XOlZg3xe0B/CSwgqKXR1wPy0KPyaist8XsDsnNdxoZiGEUzndDwTOvD48nNGiS9CgfZeVeZVvdjxsP2CrA2izlU52rl4AQeNc+A+TIBK8Xe+uqY4rrY5NCksfQObYY9rdzEYNWezOtLCMQ3gNVJy+vTZ8pDauUEZxtlRmScCVtertvBSk3MW+0SWrXhe3mrnep/siVTK7WTNeEx9rzPq6b5h1EWjrzoZfSbrvtHJeHEumj999cpVovA6knQyp9H44S/u6bFI46Ng60mA9+Hn/Mod0ekQjasICujXp4HneK9xitYWPa2kT6tUrTZMwy6K6zBWUhyrOv9z76ojuv40MP2lAOyvXO99dObHAWtvgFUpwXwRRdWIdegFUN1GWRuxJdlq1RYyaBJ0V/GANGH353BkZwnNpNS3a7xH6RoDBgFYMwobNH3nbgNW07Gfmi1rC7vl9rW5cm/hDil9RE9VCVZhf7qvfILUlr6dYVJDFsrKFmB0nyAPSrS9I6xjZ8EFrAUTpAByVwU4hB4AqRqbC6V7ZBvHqHm6pnehIszaqmaa+gZTUH370SCIkj7eQ7QD9uUqwSRSP4AO5Qx6BZODRG23e8sNAOtWL9oJ2OGjrJdGRhWF7WJ/8j60QbMea1ZjiOBTOH+wz2JtzvJAgv1I+zCiGlThZPW5bLnvZ+jaNZC+AfC+DyX4b/y1H3/5gPWHfu/3Hn/7b/xdISQiYh8grB3e/+Bk5Maf/2UOQIDXGPCsHZn1SiiFc0SO1jZF1RGE2LXYLDdqVGGQqONYH8q8cLZDjIVNUil8qVcbRGVXAKw7RBrFqJ7cvE2VtSKvjRzaAT6vfLR1ioyOMFubML6gF68BpRzCG8EAr2AcLWFwmGNjyL7fhGK8H+YAmecVRqfKulFCAJ44xvJG1BmyriSGMKy5LYrzHs8NlquTV8sb1Ffdm+0ntL9VTvXNltdfuRhKYFMz5D+R8/svURX73//NnfLwrTtlbwEPNkZC9BiKxOgkAoopSD8wRbunywz9+6mp4/JbPjtYLl4lj2kHejJGzBfv3ixvvnuLsgULZXUByhwqZV1QDE9S7/YKt3uGnNLBCKs2C56eWjyVoaYsJckJGWArMoZbKcXmsRp1tfyrlGLT073HVp0hHljzWe+iZPardx4SSV7HgaDQT3q1faAjWkW/D9B2ja0JotldPfvlB7//h565+r4oYP2Vz3+u/K+oBLdvKzes3PyepARHvzoBm1f9+VnfYz/9EgFrnssocxMVbUBigCoXg6CTYDwy33wliKBOmGyC6LOMHnofAvx4w/dte6PCFu1qPMQVKFYjSuMoI7UCpARHaeSlwpuvqlKc50kKbgWTNWJZAWIFhjW6pFvD1pg75oTqjHDW/g2DS9osgDWEpkLJNQFzBaq5MGY0M8csjeCkSwOOBb1BuWmoxM3GE+1hggk0NEgrSK3GYidlOvNac7DzOrWOWr5ZI7FeRzVfD3ZsVNbUMWZ3xfjzQ1ARuXYobZJraXmuVGnFaYRjS+u3JyTw7ZtUK6yANRQIrfFsvk0DZDy3BrpRI/PtjYCaLxIRraCAjkQu5TqG+RkMcvvE6/gseV2deg+oV+nmMgVwUGVXiqsbhVFDwaVtOQEgtRSMG7rPuerQ168ripSF0Ee4fo5TRsTD48wYmxtpbVFFe8xd3WgEdCp9eIeon2kDKinbN96zYzuOwa0QjirB5n/aTwJE2yKd2nPV+ZdOkP4AOSrzngAI2kcbABHFiuwMQcnt23di7zACJ5hLBXFpkgIcKbj5zAum6/x2U7ev05AQyEs7Z0wAf45t5HVzPkFfKFWjkpubVT63M7MZVTa6aW1V61Ia/bJfMy+SenfNfVt31Pv3/hybrBWs4vF0AD/P0YUKo2Moq2cDjYegeiJEJ1BOen6CaYHh669/LKK+Ezgqgg5Me6/fup7pFlx7ydxWQGUIh7DT3bl7i74ZDbqopXNkF9kWFSldzHtxBNhfrru2vQ9amaJgvsaJzjvkjvcm7CGjyua9qg5da/bet6RSODhQm8QJEcJTOFlOEvGVQiYA9fnaAnguAtDtY2m7p4ikKuRhH6siLL8nxMxcC3B0psPJWqzJkPK5k12gM2iNPcXfFffo76fWLOcMBw7PsP3h/QmezW81Mt3HTdguqeAx5uH0y73MZ6qul7E3NBHiWBuehURy2YhXBVN1jXkquHJVrItNM5OqAzHSSnhPVWrbrSPHNfE84N1ata4dsT7KTopzaBA/DlYfQ6Xt1nUA1vxMqJy2Xs/6XMchX8Ufax9mQ5u2dfRb9HfTntivXIObv2d/+rncx/PvzfdmnDrHOQrtBcBo7/uPj50tSBO1w9n9FD/B06bJh+XQfhW79d+bS3UCVqtWdLNG+1wZGHENbeBkOMxDT8RVh5+tgy5F2PfcgeyjJAAAIABJREFUI2sJlzgmorIyArV1sd0BZc6ziKwq5MZ5BWhhUfpeMxmi6oIbafMK/iLm+wqU4BvX5sv9lfuUjiG9gfatIHS3ib7PJ1+7DG0YxXmCU31giy1EmRbm0fwhqDVAuZtJSj5OoTlx+sSpMjU0SykxWJsPCAQdLJf+saQFz7JPjlnjkrbInhmx+gjOyhB9Aj9IybVUzhJBq4VtlO1nenEww3JkHT3eBbBeh7VDOc6JmUHahr4Qdoslr3R4CkyF4ZFyyX1pI/iDz82B9pT9EkEU7dh0qql+rz3SrknfMGkjUs0HwA77sFrfe/sL5Wf/+p+J/e9lvrr+2A9/3/F3fff3Z2ShEfRxU9C0dXUJP0RrkWk3NfjhHgd4Ojggp4vaoQLW+ZU0IiI3A0NiEHXhKfI4pbF1A4QVs9AwCNohm9tGRDJYnqQRm1+HUu1BF14NDIp98mn7UNMy52oEo21IcNDUq+wieVnvxib5oA/I+blzZy6k/zcxOPYwiBUocgMM0Gq5FrzVGtJ6GVTXGib/Z51BXMZoEtxpETr5McPLwSK1SPfOlG9Gte/Sr72AojA1MLd6ImrRh6HSR+S4h+/XmOB/7+358sUvUmT+3jyFfTPH9vgYA6N3jImhMAdlKVAYnmVyfQIu+2+BEnzx1f6gUB9C2r9FXaP33nkY999FnvCNhzfL3XfeLV2AyDNs3JfwzEygNOw+Hc7larjnyh8T34TtVEYTvGYZGyNGAtkArCF8lR4lPaJSrnY5/v7mavng/sMyj/ASOdl4jDAOo/xFAsYsW0HkBu/OhXOnqL8HtRDlsx/54S+tDuvTJvi7779X/ue/83fCUPH1aBS0TfGpn30RsBp7V91IG7Dy2H72COitx0c3mokpwILOWTfGSklyrlaFRg3U2uZqrKYXvg0oPW+ArMbYies05VoepznFuWMzbygvfE4QFBLvLCqdgkSVXpvArhZ3TzGmzs2+0slqZLX2ofThFiWYN2tJHP9eAWiOu5HJdv6nBlonRc1jqkMjz515Qj73GsrmsHbmC/lcV++5gDUEd4ySWnKqGbNOWlw76tE2aDojrbWtdQOM+2+cDG5OigJlySxrsWGMk6tdr2/OuwDFNShEbKT9AopqVL9GoWq/e59RdoaHb8iNs8k/lVorkPC8UcYkhGkU1UkHgq8+NiPH0L5UaMf1VGEedw5FfgThh9CpjagJejX4I2fPyCxU4F0FhTDso8wMIMLImt99pSiCNKKkJOrU0Ik1wL2dgO6pyq1tjcg7gMvcScHCMAwaGlgWkKdXqCjnXkZgBQ+On7mzgiGtae/JLyPD6QjI6zkeRhSPaI+5pNqlzi8jc9Jb1ywvMzwW+ZK2NaT1I1I7Hn0VIj0AZKOLGSWlvijtvU+0zZdjGvuI65VrhErpQb3USWSqwkxEex0/830Frfan/T1O7VMjh6lEK/hXNAqdAqLV9rG5rAJxAaTA9fyFcwG6nRPODftBp869u+TOQo91Lo0BeqURSzNW0Mh+C6cS1zOvXKBrOy8TdX1I1FWjyvsZo4/Nld6BhSD4jTEAoG7QFvvYdljndGRkjD3sFsJPQwjynC7Xr92Mkmbmdx1S4uzqqxdiTLvQRrh1816AS8vdWHJJwSbXjMxlpqQQHnH7ZZlIuZFrn4dwpJj/i1NB5eVTlNDx/hNVqJOQ5YV0friUyVhyNzRfes86voglhRgHe/Y0NHOBmw4fQbL3bq6y9zNhxDdA62qIT40MT5J3dbuVo1nVkSOqy+cVHIv5Tv9qXMZ6oGHZRFLrM94CntLZmvWnrmtP+/4oUMrIan0ePL6T9XFsGoPX7ABfEfmH2XAFUPrpT386nDPOv7o+uGM416qzsYKwzKprO1yzbbEZPae5uT+/2LHPu+uv/N8eB3oBYpvWt4Bo04zHHbM1slWj1tXp2Nnq2kuyU+r5nuZk6AShHwY+v5Rjv/I9+O/vFToB6y4D3c36E3W6WeN0WkXaUjC//F2nd6751XkfNOCWrVW9Hzw3nCucuNZl9+lr0g4Ftz6v4dSXamhqjx4+9/QQ6urQ92aSqBK8+HCz3Lg9X1b2V8rkif5yAkfnEZo+a6yNE9B5FUlV9b+X8jY9lPdYWdxljYVdukON6iEA7jS6BOSpXyDXdQ8f7P2HS2WvF2Ej6qYKcmdOQANmrewjqqqtEnRnI5ms9bG+Eu20TuomtskGuMrPneIz4wTt9rfBB4DpTYSYBKyTpmyaamTliCj1I603HWcZZLA/khXoup74LvGBe6LUYG0z+yxsEfbWELnV7m+Ar/2tM+DtX/1c+es/82Os1+lYflmvrh/7L77/+Ht+1w8l+NRgd2kNz1fnEtuhwKZp30STjruhRpKHurkFBfdgk5zItbK4SgF7BVs4gZL2A9QcGhO04alwEbIrAgi5SfBPqqqbpXRaJ9cQ4MwI6yqe+0Mm0BDeaCMTQZE0MVsJZ4zFI669eYBgEFTaW3gxbl6/i7KxtFxruukR1aDEUx/Gc6Ouaxhcbz/RVcVIthigJeraHRFONj15gEG0EO8BUtXHD4bL6+deL9/8nZ8ofSfJMYMqcIZSEKMzkwBAPMXQppcBwv/o7nr5p796u6xef1j2FsnP2RFwQ7cid7XXMjpsdGM8lKcwsj45cVS+49cMlvOvwHEnp1bK7t1FvDk3VqESILZyaqi8f/ft8s7nPl9W379Xepe3g0p8BhXhHqjNRlYrSHXC2MepshmKM/FdT69gwHqr2ra1FmuVtnaMFQHCPCt38dTPzZsrxYNtDhLOBB/MHQysbYxkSzns7XRh6IyVV66cLxdfmSn3oUr80O/74WfOVx+IF6nD+gBxlV/4pV8Ko8X5prcrjRRv8Uk36eOA9XkANs/BnGp2v87TdX6uHtcJWINuHQ9wRhQrwKyy6vU9F89OoyfUrn1uvLZj03jbw1Hg/TXAtG7CGZVN8YyaQ1eFjioo7rxW7fAUQUpabL/UDagg0jBjfDsMhXrNjIQ0lPJ4uqNzMt8hRFJSvTeO88HhVamwLeDV0JM7I8GdhmS9tAuuz7a5sPZ9BcyRD9fkkh41JXCqwd/ZZltXjZOInDblcDwmNrPGWeAxRntaHv+Y+ylUknkc1kXNchCppJyAOSLG0CplW/iB2t9dLPq+NL5TzIpF28WefgrgrWiWzAyeEckOE+SqeC5BnI4iN0bZHwIaz2ldOT8n0BmAwqlQjhFXhXU++clPhOKqaQvmm0pltb3V4TQ1zeZEaZVNBYUQhJtB4GgNw9/+jM0dMGWJHIGW0dAQvQojnrWLSJtt1xvtRhj0IDcz6kebRyhLIsHfQYAknzfp3K6td+7cjX6anppplGOTYizQFCQrDGREThVcae/OHY34ZYCTQFqjwuuHii//VgChUpYV8ZEWLFj0GAHN+fNny73bt0k1GAvgE0Cc/qziS4JMC6t35lHvAZiir0mVEKT5OcV9VNh1nvSqtkh/m785BKAcgW5tdHAIOq/34fVdlwSr1tM18qowluvcFF5vxaLsm9XVpciJNYopXU0xJjd7o2urjK995b0Lsh2/ixekBS/E3BGwC6QVY9rCCehaEoq59Lvrm4C1phlcgn5sLV9LC+HJjb7U2TBK/e9txJIsKSdonCbfeBVK8dQJFKdnGT+uc/8e5RJgEfXxGefo1IlxosrMScZlBGq6nxPAr3EPttX5dh768BKiRgJ282MFlwP83NUIadn/PhOmO7iHaLho06XjIJ07WZJol/7LKKmf0SFhrpniYQJhHTKC/nB2W9+Pc3zwwQfxPCgGNkcb/DmFxUj/geocmg/0T2hcGGkRBDWOx0fW64b547P6NBDTWgCf8vfOc2rg1TXP848paMaz5fxTDMzostFT25QqvRWSJdOkMkG8XpsV1Ow5HaC3sz3fCD/X/bTC6zB0m2h7biu54cb3cP4mwyaAhnsLdlanI6H2SStS6mc7tv66x9TxfmTP7zjuwwDrN0LffyPcQydgJfElHG4K5OnglOobpVgCA6CMb3AqnPYpupairUYOM0+1BlU0tows6mhVByUpwZYegxEiIyXWSG0a7SycjNbSVkmY+RM2WMOu8PO7W40q8BJ7BekaR90yaXrLadaq/j7qSjc5rrfukAbSnZUABJfayRvY88e9e5TM1NlM2t8oWhjbaDbAHBqBpXkWEb8+nI1q/ozDphoB0wgWg81nkIk1V90Y67Du7uqElYqM4B7+5dOk9Yxz/B5Bs5sA1q0BHMhTsIKoWz2s+GcIUakMbD9lcMRnzzU4c1JTZNB1z3uPUothJwl0zWflPthvFd21D92z0rbk89rAfL1PGtNf+Yt//OUD1j/5I99//L0AVr2ambTcoO2gQ+bG4FdIRzuBNGzd5FgliNORAyoVFzWsDYQYDjFMtikWj/oUiCm9zISqDVnHguVGFAsN3oYu6qL2slFQ2zV8HXpSNLIsmYPRZVRBfNaPMaknMz5rJJFjNSx2VP3FhSFgfogX/AERVhoUIkWDlGexnmjk4fpG5XA3ACacLBhfITwUZWsAbAz2GJvlFFGTwz3KFNwiL6nMlm/9DZ8pJz4+g5GIsTNyopx75UJEJ4eJ0h6hrvUra/vl/3jzXrn99v2ydR/jhkl12D1NI2YRXCKZnPuZwIA6xb19auqo/KZvHiozF7qgESAChaG1gPG5jdGyY51GOfFrD8vGg4dlBSGnpXly0wjJn0bWmuAO924kSL65s7JRXfaBjhXbeL+efyY+hpNlIHYYg2AFuIkmigpgE2UK+MyW0ROi2EE9FcAzA1YwQhZVs1ykziw053VozwNdQ+Xy+XPl09/8GhWDNst3ftt3PnP9fFHAam7aL/3tvx1GY0SxmghxbkqPeqifB06fZtjU9x4HrI+D1daGGc9249FthEk6o6v1GQgw4oKKIeucMpHdhz+jjamEnUHwRnkwcorz3ir49Ly2Q8O3Mw+zepsr0Kwbv7T7KP8RANlFJukeRlQiaoCIi2Ul4u86LpgP1YjqBH8ZqcI5I51RsNcxghWca1RHJDKAWuaNdEZuO42P9ODl8c7J2u6kIpLX2xgtAYQb8Bo5JuagN5+t56+gPZwuDeivC239WwWsNefVqGRVZQ1aKB/1vR3AjhRhxz7bZ19neYwEtJkeEHRGP0c/mBtqP28R7TNy6r0Yaa95wW6AqqULaqwbOYRzSZrlBs6WYaitRq8cAwGma9WkOadc+x7Awk3AebFLzqibhpE/HWlzGPqCaet19gG2bKe01WPBIIDH1IV16DcCS+ePa56iUToFPM7a1Lfu3I7rpcMHSlJQdlMIx+hZUDEBPt0AInNppe0KVJZQezUKu050z7xD81MF1esAYynMQ4OCnqyValsG+d2/3Yba6ntRjof5a3kOc52ldi5wTimrUn01JtLjnZRQKaXSXVW9FRAp5veQ51+hJvP/HAT7z2fLqNw6UTeFnwRFAmTpwhocqupa3sUP7JD3bw6Q4NbcY73egtUxapVOSJFtaOCH5gbRDvu+Ohl8BhwzaaoPUHJ0HCamxmIzNnrofApWQYDypL2ab7zBtYJWbYSUyKNg1hxe549iWlnmJsW0toM2hjIleckzqAprlK0CIP38JNfSwSXYtl8txWa9V50Rx+EkSyHACRSAx3COzFviSOOJPW0UZs8RYHQHFXdViwV+nu/8hdMtSrMl2txjNVykRt+4cYNzEf2EgibYF7w7P4zep8c9GQH2Tzy27pfhVE7A6v0LWo0uV8A2hCPG9WYVx4qpP7Z9jzFR8+AkKpiyEuwTSzb0N8rO9qXzXpAaucbhSJNarqHl+pVKwNWp98j3ZsGqa9rzAOvjf6vOw/BrNeIigmdLynz6U5/KtdgccNrk3qPh5x6pgzzKgbla1jU9Vs6a/9ZeRGtbK9Pm0Q2yM4L6YdCjujzrcV/KZz/s3C/296BiN7aSn3j05/Yf7FcVVOMY1/lwKDTsKM5RHbqtPbpjX/eu4kyu0+HciJPEuQQRAW462vAC7O8Xurnn5wy/0Ck+OujfsgceAaw8V72sQX5JCx4gMKX1pLaMzkYF3nphBjkXQhRIRmcAVgFqU3++WausuOG+GJRg550pgJxHwGo1B5/hyKMXoHFG8zZNeYwSMh4f8y1ZJZZ/kTm0ydq8zP5QqEBy7iROZARgt5YOy+2bywTKNsswqXpW1tgCWOrAtQzoKvvU5j5soz6dppbpQRiRCTd1kvX57ClEmcAErC3WTR/SJvF5cL3zIWgee53DO1to8bCGr+6gSj+G9gZr6iiA+Wi/t9y+QapRN/sR9ONJAOtIRKeNsipsm6lpCjcZJXWdEkt5jQHuXSV3MZTruKwy9+hAVJHSpb2UQcv4rIxT+lGmrLbAtQ/eLf/9X/rxYMS8zFfXn/yRHyDC+geiv8x5jA3LLbfhM9ZCu+H9CHDkiuKWLH0UIw1S9/rWSoBWI6wbexgba0jeI6SkR0TQ2A19N9G+Cz/AFJrvaP9EOUFG8cQwWcVGAmAnHRFFNErYLb86Ir5s3uHpzajhLh1nXtUWOZ5bCJ2oe9UNGFzB8FpD5dYJekSOrMn9ilyoNkYjwkg31OhilTk4DArfQ6iJczuIgxh1Exgpk2zw3SgULzwgl2ehp3zy6tVy+bOXyrJiPPsj5eNvfKIMTsNB5yEZgq9+i5P+b+8slM+/tVDWb5M7tO5EgP7cT71CjKcRlH5HeHhmMEC+6cRh+Y5vxjs9i7ddoY1QXt6GhnCzzEORPSTf6BjPvznAW/DYN/nap8DqIJN/bARPkcXgNU6tzcot9Ul5BBBrhAfeU23EqImA1Qc4xJ9il47P1YdD54Q6xvZrqIsJdFXH5D0y1soqk/khRugtDO75hTW4893l7OTp8us++03lyjedwpt+7plz9kUB60PyvP6nX/gFDE3phFI02hHWMBCaTevxCz0LoD4Bar3d5sN138v4Z/vN1u/NbhiFmxtAFcA/jMcUEfFsgoZKjz1kUXPeKuoT0U5VUiNqmg6eMLyMcFtTVcvP5yq+mmiyYACDsTOamtTOx0rCAKQ08BIUZ32tMBR4Dlxqk8ohcOU5oz37tKVGRjVKq4iQxui+0Qwpos01ag5pNbYa+6GJugrkpK+mAev3AKyKqLkw6vVx85DaT1uMRsRTzj0b4Qujt3FCJDEgc6416Co1rxo0cV09ezz3kW8LaIx818ag9eKtXDtBJdcW7Bg9dDMT0AhaBOIa1xHZZU5rbNeIlhRPx0/Q0xN5Lr0hqGCt53TqJKDR66sRnY8M6wu3aTRPQZUAxnhBdTTtMu5uhkOcT1DgB5zDGvACWh1unl+HhZuA0UfLlmienaG+qGN1zK65CJ1obTVrnhrB9VkWiAnq7L81y44EPQ4Ao1iDY8/6YE7KPGVTThDRM0XBXFejeyrspvGnaNpIlJPZgkXiJiW4mQEAB9U2QLD5u+mMzDzDjcjLHaHAucD2SFl7+kC6qq/3WaPcvJJWDXgkh1OqlZHMNcEb7bh48RzHD5K7eg/jIcsv9bC4rwJYjbTOIPjkXLVEimrxqvpKmzV/x/XeOSTV1/lj+RwdCEYmRxGnUPvACO0Oa3+oFhOtF7BKQfeDKhFbNsTPmhcVDgo2c2vCOj8d2youZgminO/d5RZ5thepu73KdffIaZ2mn8zXXcUhoTGioRP5otyLz5rAeINSYEatVc3tA7QaJQ4BIubOHuO8h6Jw1AAHDE7iKDhxAmV5ouoq8DqnPJ/RUMGjzkHzWl2vZWno251FkVLKtkDe0jyKdEzhuJRua8mczS1rmyLwZc48Og6qBVuHVyfMMhGCdfKW3etOAR4XiGruCbqjLq1pBuSc4pjtdl1rQEJVnvc51TngYmX0P0TUmuira5nPonPQZ3yF/nYN1bmlMNUKTtdhnoXhJh97k+fSvvIaXsa8Vp0RVVjJ8xjZ9PfI6Q1nZa4z4TRqcrA6IVyure21/dGfmj80GNNz2cdGFnR+6GCZIIf94sVLEdFJ6lzjy9WCjZ8TKKVTLalzvgJgNXtKcMNcDyPS04CruuY3Cv6tfab16bobPfqXJ3/7SgLWjv2v1a666rdbEm7Xzv2zcSJGPzguzfj4u+uw61vt8uinxtyI4ztu22ftiVf8PQ+q+3ErkvsRYP2wyfJ19fdOwLrN2EY5G9WATcFQOIi7kcUzxDo2wh4qYBVQRX1R1oeIIjbrhAJ9EYgKbADIU8tBOz+EVrPkTaYEelw+z1VNN+ZrYMVmokrJDWAmiycnvucUG3guwZ4t2SV9c3ERRgx4ZpwSN7s45Y4AdcMwqjaXjso7bz4o1x/cLAf9KzAwFY2F4cme7n4uNjmBEn6/tgvrZZTxcSPgvNorkUqlfaRWw+YxAbLNsra/VoamesvMJOKz7A8UcS33b6+WBYRSR6fRv4DlOaLoIQHBpFQnhdrzehsC+Kq2PhgBEh2C6qSApYjkBkAHcB+DmQT4fk49yk3SJGVh9pGCMsD7ik5ef//d8t/+1I/hKM2Sei/rBWD9wePv/t7fn3mP4U3MVSY8Zn5V3ridGbRxSb3ks5CEvEnIep7N0Bqn2ygnrrBBBYXIIrVuqNYSHSVC2i98Zy5BDwbn07nkL5HfOUGO0zjGkB5YqWdGbSP5GkEja6Pq/d+mHuJO0L74zkCp4ioANYoISaks4AXZ3KRzGaFJShSY3xRUbml9GFuV4twVFMoMdVvvyNxONZLCEcHsZfoQXu8J0Ko64+o6isGUuDnZd6J8/Ne8UuD0lo2l/fLK+dfLpddfNaUq1JRXOfYf3Nsr/887m2XuFhHWJXKmAHjWbh0Yoj6dkSDm5WlqOn12dqf8+k9pqKIQSUmJIfpxe+NeWbp/t2zPE2kk2unkdTLtwZs/PNSooKbdJIbGKFHnDQwqEsCNJMdYadA3S30vD51gRiNEOrAhfh8Ct4GoLtS8UqSJB1YD2wdS0YiG3kod5LLN5r7BB+aINtx6MFcezC0jBEUZgi6Uk195vXz7d32mTKOI9qzXiwJWI6y/+Iu/GCrRsYD4hDWU4Ni8Olyqj0dGn/b704Bsq411Xnc0+lnnaEcOU0Cr5mI6qSqwyxycBDgCCSOgIejF/Kl5E57HqESqtWH08bO5Gb40y6UP1ghhBVmeP6mWLioZ7agLdCeFzTni+T02ZMsxQI3uVOptjVxW8F2pvz6+trka7e2oQApsVdpyPX/N+7LNcf0QtUkqdGcEWuVdn9tO6m+n6FIuKe0cRI8Nh0T4p1K5zj7IYywELmBNL2izHIWBLTjMPMp4aAPMCFhUhzXSJSirIlFVZXkByr0LuYaxm1sfa8sQa4SgUnEaUw+6AFTOt4xytxW4BwYdUwDrBFFO6kLrgXTc5+cfRsR0GvruSVR+zdeLPBmXOSmDPEOLAEXbalF0Kaexica4siNwz8uAI2lGivC4cRywbrpeDkvzAaxGFJ/+VphoV9DE/Z4n73CUzfy9997ncysSTskDhaLLv3XomGdOzhI5HIg+UbXY7zoBzGXcBDiYOzkC6DWyFxEkgV7kk2a92TheejL9dIVczEkAk1FH6bNGT7XkzeU0MhlCV7HZmvP6MDZBgd0kdKjLl88HYN/iy0jaAxgj0pgdV8dFdVv1BB5SXzWowo0K5JRKxBNEMgG3HjcZ1OvDco91KEANxrGOi9hXjGozBirkruKszChgKucalTU39O7du6Heqxqy4yDlMxwiHdRyN3X3MD8jlVfl+ZMYGOb6asCYsqDDQmVmAa+RW9ssuOxFAMnrLFDmpTeEzJLy6Hxeh8Y7zbjrTLGtgnvps1EOi5dt8Z783bHR1jJXyDmqGWNbTkDz7aesXIgQsTarzbAPBU3ngg4DKcv2q6D6FKUSVKxVgFD1ZY+Rsm5/uV9u6fiISFauMToXch2L1Ta87bnuJiAJZx1t6gQneYT7RUaRda4MU95nBGeCUeLr124wRcxDI4rAPup+a1kpIyh1LZFabk6s9+6zWp12gZFCDyPZJNGWeN4ShLpnOW5NI1usouS0xC0II+NHo6c6LlR9HkfsUUNMIbB0SKZB2vpcC2rlaV7261n01qdFGJ8VdfQcdX9rR5ubAW5uMMBDx822ItexyleV0XRQVAGbuubXdJhwvr4oDn/ZHfvR9V96DzwCWHmuI3eV/UZ1/7RZkr5aaziHCrA2QSjbJtvFz/SHg8tSMLlWCS6jOomOZhmusc5ZQx5gyHHGZXVyhwZCRFubZ8GgGOcIRXvwiukrrrUWhB0kpXAAe20feq7vCej8/YiUv3t3EHfFWbx5tFiGT3RTlvI0aq395YN3FsvN+fula8xUnuEyPU6FEBhG0psFlJbS7BN86yzjX7XZbMNOCJ5CW+YGiAOyx2yVFaqojE5jP5AmMgJg7abyyH0ivLfRvRmYpozeKcrBjU4EizWCT6zJ9p11a/3d6K8L/EBct6lj3awNRmH3db5bnxXbVJaNQcNIyzBlgr+FKJURV35+9x3K2vzMn2BfecmA9ccArN/1O34wl+1mIQ858UeiRQFnaXxGbyxavmX+6OZyuX7zJkBSA4jadhaiJQiocJGhZA2MISKDGonShkZRzR2CBiyNUQrAMLSiMWSgNQ6kAsgBVljiqA/RBhSyNEQ2V7aS5gdYtRSOyFd46Wq7DXXqDsbCLipWehmCGx51AKH/dRGux12wo+EbWAjDmK+BJkJlfqf1SI+I+HbjuZASLGAdwejy8xsM4oNbhL+XusvHUAeefeMU+bLUVRy5UD75qc+UcfKGgv4F/fhfrvWUv//Ofrl5h6gzdZy6aA+xTzz/eI+ZAMPc1/neDSKsy+XVGcpCzL9XejCkR6FTdyOosWXOFoaIKmWWUdAYwrzl4UWRcOR0GbswW/pPya+/Xpau3SsH0JC1YAIURI9g5AhY4+Gm7zHoApTrMQqgkbSHLCOcQD28oM0SFoAVQ/zQSAuTdZ3PLzOQSxhjS0RF5lBC25zfKRcnLpT/6DdKuNDJAAAgAElEQVR9a7n8rReeufh9WYC1o02dtODnAdTakBcFrI+fK2ydxrPvzzU6GdE2xlejT/BolKdSYhNw+YJeQgQk8wV9eDIyUA0uAZTzPjZ2nBCtNoY9lsZTPVcrn5IxrIZsig0ISttF4jPSmtGIVl6o0aOmTVnjNNVuK/Cs13HRSpCdObX1fjQa/bnmjHZSdWv/thZ53nBtiPxQFrKIzrPYVSOmGrgVsNa2e80KiqXA1vzdZEOYY1ojwy7oUBUDAKaScESDuCfplYLALG+T+XQCIu9ZimY1tO0L63r6/Ta5kvaFlE7bLOg1yqQRLaVyEeAn60MgGs6dEG8yAoZXc0xjfDDqcN69+zAiWjohXLR1BphDKUi0P1JxOEsdjRE1tLRLzdOzX/06BTXUtqxB9V1aXoo8w3XWNylI9scQaQYnZqYjYh31LSNytxJ9scs1zwFKpO8KmG6jYDtABFXH0xhRI+tXiz9HWQP9u5HSGcrFCKikNxlp9T1BdTgHuFep0RMAGjc5jwvRrAZ0n8HgH2Re6xleQfVV54F9KHgzonzz1o2IMur0SjBGvTrAiG149bWrRHwRoWDzlQas8E9dF/y843X58mWA8E55B4G5NdaYV165HOdfpx6tuTUyGGQLbCuWhGKifef4WENX4SbriNrn+Zz2UULgdgDM2VmjsjIi9FIvMUaTcW2dGgo7OX+y3uxa/Fznn/c+iRrjEM4CI5WyE2y353K+OV9cpzVufH8fA+MC+as3b90KUKqCczAdMKykxZ49MxMKwOYZT0E99VpGZKtgWy2fI8De4pjbRHlfe+11jKG7CHks0nrOD318GKeohpiOWtdov4x8SoG+fOVK+fznPx/z79y5MwHKND50EFSAaPvj+cboqjWFI1ohAykAYDo10zZpi5wJFluRzo6IWoLyfEaiRq/REJzO9yiNdpeous+I5zUqIb26C9DqGBmNNfofq2aT0xhOCMau0owr/b/TkVaPDxYO/ZsgW+eshm2Wr9KINUf3FID99dffaK1r4VhjjdJpYxu8Xuc69tIt+K9QA9ogtRO4hqX61CvW/g6nZDh3M28wSso0n3Gdab0MaPDL4+XivkK389Fpv0F6oBOw7qrgK2ANMTOjjWn8aadmamAyxpyHrhGhJs57CrOZjtdLPmg6oIyGSoHVvupg6bk+actrQ8lEjHzRqiicaU8ZzMpn5AD7TOeotp7A0c/KPtwgNUUwp+CiQa3djaMyd3+bdR9Bvh3SQCb3yyVE8gaOrHVNkI0gmSLA4+MwkEgNGsdJrBPPAJIM0lR6lynn/adYkkyr3QCQaVPtwk5dNsXleDPoxCdgdw0h0nS43YX2A8zHJdhJE/vlwvnpcnJiGkwT+YLxTHputRC8MW0VH+cB+kvvo8zMsDw5MKqKRFqbpRwbzY6IZicLNdLLaJelfszRvfbBm+V//O/+TNghL/PVFYD1e35/bEAuUBFWbr77pmBIytEhuaLWn3PT27ZuKGB1FcPrDl7ypSW880ZBoUEZiTAvVTraxBj5NRhYI2PQhOg081786hPKs/GqXjnWN8qmB5+bKOwRqr+HRm73NxgwEp+JVnYT9mNOl8MBPOgoAutBdoAjdE4tHHOAjFBoYBiCH5Q2CU12l4K+q4CJLQfJyWtuq96GUMciosMGvgGgkP47yCY7QpuGnNw8JBTnQPEY9eG5tbJ+b6fMjkyWK29cLAPQisZ7zwFg3yjnr54FGHLdUXKEDnrK3/vgqHzuJqqKq1qEKiSb4I1gEYrHJ49XysXu++V8z/0yeviwHK4ifoG3HJIgQFlytZLcGOTgkqyYgvcFb84QAH9g9FQZOg/t7AJiGVt3y23ql+4+gPYH6HTbcNws7xN0Z/7p3bb0T9ABBOtG4zyj/2u8EuKfjFHlK7/Tp0YeeIA2jLIyB/Y46S4P4D0MqPffQsFyd6z82jc+Wb79P/vWZ87ZLxew1ka1/L8de2zl+rc4/7X9HRvx86KxHwZWoy8aoy3zH9PIyYhiUm81Xl1AjbRUapufMz9UwFoNojT2dNQ0kcvG2BIsBQU+cihZDBkMoz9SdcP5IPhkwgclNowExYOy7qi/V8BZwV+2s3rP07OYADDpamGUchpBhhIDtSxJBbvVo6mx2AlYjdqkAFHbI9npYa/ty4hrw8hoIiNJIcyoagWsfjY9nBqdGV3xhlUNj7xcBQwi+pSUljBGOUYQEzXEeJnT6fmkUyqgY5TJjUUwUAFjXIO2C84SJGf01uNSwTfFkgTF0hUFhHs6mGh70pGz/wRQ3peNnENh9/49a08a2c4N1DqY9ukJAJhU3NvUULY0zaj1K6M0CgY79Ff7Yo66lcuAuXFyCGct+SJOYD1SUVzJeOeJoDwFlDJCp8iNEcJgOdEflogZGbE/zLPrCqAtpcoo2zD3v0kkNKjanFcqsrVb7SdVd/WQSsd1fvUBrBz72ICZh6oUC+6NSimOo3tLoG0912nEgqyn2U2f3H9IrUzOb7kb6bLSTG2XeZlG9uxH26xzUeCkuq7qtIJEwXAwFTAEan3ekwB9y8UIdO5TDkaQaETSPt+X7s7zss/XA/puZHSyvHr1FY69C+hbDjqq+bpjjGOMGe0QAKqQe5/9yPtNkMk5EaxwDJxbzgPnTKyZkcOTeTrJVrD+mSViqEGuIcG9Gg107pmTqSGzgINjEvBp+RpzmKX57tKXdwCbzumcZ1KlTwCUoe0yJs4rn2ep2w/5nNfyXMtEkaV9n6E+rIrR94lSnxT4m+9L3zkHjLDqjJA25/yI8QuBMIXttiMXSwEln4WkzDsvXYvy3nIty+fOmZxq1ylgIlC3LfZFHpdrT+vV5P7W9bD9PdekpJ91c5+jRJM3yUmeiz5QWVijSUfpNA6A2dOzUYrJcd8NFeIUQktFZ1ekXCdifTCikuHPdPwF+6ftxVS48TQOECOnju1J5paCjD53XrtGDRNycQ4jtJFa9Ch195mb19fIHzojp8+KuEZTGyM1t8i2MGbzpxxf/xJ9+ejeVvfCzrSMnA85vq02aNA3Y/RISg3H1f7+Gum2j5rxNd4DnYB1v4mWhrp9BExkXOUzH0w1GSARFcz91vXW9UJnpmkH0oVjnjI5k1Jracrg/uba1LApg/Fm6lDYXK4tOmHcXhrQ2gA39031eSzzsr2VpTK33M9wkgugjw9gKj1A+Zx0RBV8rWKyvrdcDvp2Yp2bHp8iCIcDFDwhU6arB+A6RD4ua9MEqYE7rMnd7CtqPFg7dUBHovcXYDYjnVbvsG27XN/9YbcHnYYzlJOzJGj3UNlaPWA/XC5z6+wPgOKRUfYI9vhR2GLDaCQYTQ4ma9h97DO0Q2e1FVVkZnWHEzJTs1xvxU0hlGlfBG+6lgtsJpJ7AhSKbUD7O299rvz8X/+Jlw9Y/9Qf/YPHvw1KsAOmAaNGUeR5msMn3REAuXNIbipqvKt42reg6KrqZ7091Svv3l9A/h/lKqKrMV/C+ELRcOJUuXL24+XKxavl7MUTpR/h3K0dFGFBZQNMQusluRD2KsqA0XCA9PPW/maoaS4CgFeX2dw2yP8B4E5T97Rvkrb0KGxiNDcBmREX3Ba5ITde15Hw2qIWCche5lhBqc6CQRCrOZ/dDKL3Jc3Ozb2HCTPE5B+XS29kkgFdMiIR4h9EbpYAlkd95SpiS7MID433nS1XTl4tH0eA6AgDZ5CIzSK7yj+4fVj+32vmkrHJkjM2Slx/tguaHgD1zN6dMn2AN+YIWhxR4S4MDQsKDNCOPgCrZQStNHjIZHerHeB+hjGgBk3M7p0oZZqaeBegew1uldvvfa5s3JijhI41LdPwMA/Pma7IVRjZ3IfUB6kSualk1C9wneJCudclDVxAEimWqdDWLdWO625LyxT4Mtkf8oB87nPvlM271IadOll+4E/93mcujV8qYFV0KRXN2q/cTJ/Md+mMANSjvxSA+iKA1fa3vMph6OSCmIAmo4R69TVOfdUoZQgaNTRfI9aZA5tGRBhk5tMxNpEPG6VLUgW3vir1OOYxYCpKvzT5phrgdY5XAFkBYAK09Aga7fUzGusRTWQs8160bFK1Oyg0/K3mdnr9CsqrKmsY2ZF/Z9sT5CbtOTeX3CDM281oStQAbYB9Z53YGmWtbY65KHDhubONft5oYoieEK0JQ4s2SidNIJ0g3TEYhra6gXpqjQQaWZVWqSGswS549NqWJwkqLu/bLnPXpOEKRNJQz6jBHhEyI5FSWQUx/m5Uy2s5Tub+WZdUJVijk0bKjbJln+jVRWkbauwEdEgB3zIUf2t6qjK6q9os0b9Ll64ENUfa+wOAoyyPcyiNuzGMIZSzibCCEXSNfPvD9ihiopPPl5E8qZYC5e3tzYgOCyztAz2juemkZ9nxlwZZwVlVUVb4JjZzjnX8zA+2AYJn1dxdtAUAjt/bb78dCseeRwqpAHAJ+vMBQFPPsCBxnedV0H+Is9DPrUGprkrf5jEuLiLxD4CpkU8jqo6Pc93anzoSBFmOVzfrrqqIi0RCBYmOi7Va94iiDtDOYY69jmCQ5V3OoSwsvXQRIN3HujRK+5PZkOqIrheOtY4kr+84S8W+ePEiYOph9KffnU+VjeA4O+b57EmJsgZxpWrl5r2+IRA+gWNgGMeDash9zIfFcHpIsfa1iEMvasJav5a5d5JosEqRpq1oaLkOhBef5855KxAW5DvHnbPmqUpHsy/dQ6OcEWu45XNGAYSRl+Tz5boRRlrmS/scZcRWoTMdMDuhehw1QQWNDWCNqKRHNZSzxIC15nUCmdYrAIr/64iuNX+vTrgU1fK5kT1C3jaRY51bAULZN8xZdy08ZA8+AXi/fv1a9Es40WI30imejjQjesEYaYxV25L0PyngffE8XTiL4N+nvylz2Bhz850DVgUrog14HdtaqCL6KBxQ6SipkdkK5DujkO2bf/k/PU7zfR5gfeJvifWbfT7RbDXonSwVkMZe0syJEAisfdjcfmfktDoTaj9/Ke17+b35UQu+lnqgE7AehB0l0yqFHWspFp9xNRl00qUAolHWpAn73TV/EPvIYFCkJjB/BYihFBwgNIGXNn8fa6gsIUuFha0SgDWv5TFp+yYt2PXMmuabG9gFVBvZJ1DTD+DsYu9ZmSfd7yGpMbsEx45IYRFQ8wwtEbTbICB18eKF8jp58adRBl59uF2++PbNsrC5WCZP9bAP6KSG9dM9GIG+cXRvjJiOWhsbm8O9XTeh96Lg0h7plALmRVKGBKwnz+A0Zp8ZJo1ycU7dCthBAOXpWfQsWF+7yD81hSj0NAwIqj4cOkCmmFAzlnvZ0/7BgTpIf7qH6mh2v5DZ5f7r2mtal/XmQy+jWaNDwZh/2hhvfuGXy//wM38qbMyX+er68T/2hxBd+oMxwF1EDGNMnQREEIxobh+sola1VOaXEeAh0rCOWm6AHgZsDd73rWtzZZ1E5KjzBooPCh9ofxigdQYK6bmZy+U0NTynLxAaH4RaCeXLMGI3QM3yNfv72xg8y8g/E800X4sB68OQUXnRzXdrBRogFMJTZ/EiTFZVOoAUm9AmuVUBbGizCdBGGmNDF2SYx8mGtRd0SvONBLb8TeqAA+RKzsPAY0FIHYAY0RRywbjmAuB7m4H0Idgil/WYWz4/e6a8+rHXMFBPl1Pjp8tnvuWN0oNqowN8ONxd/sX8bvnHb22XOUDdCPdycm+pzB4yafepf8gE6z9CrRPwH9RkrhflJjg/KbCyf6PkjzlRel36NVasJaU3CIXeo6GZcowRuU8R4YXlG+XhW+9TK5ZzoSBs3k9QCpsHMRSDw+Fg1DbD/vZPgodHQWCIT5kzi/G7w7l4QsuwRd3x1hMmR6abKGvPYZlHVOvzX3y33H7rLuC9p/zEf/0nnzln/20Ba13M6omflcP6NID6PNDa2dCnAdbHb6SC4sxnbGB9Y7DVNtXoZgWyeY7M+6qALqOySdWNcwZlJQ1Xcw59+bNAxT6rYDHOrYeuiTp4nEZpgsWk4law6udjTmt0hGfc0ixVoAlPJMaxxpp/Crosczo2B6PnsXC1S/PUz1a6ng6saGuT85eGXhpAFYj6GX/OqEnmBtb78rOVuhy90wBlAauGpsdG+wJIpXz9AHNOg9dooABHRoeAJ/NWjyOKJljzHhIwCCCT4pp9lKCnAnUBrQ441XzdOATdPq8+F14nP3fQAjpreE91QJ2w7pk1MgGUD+4t8Ph0B2D2ugojRV8qbCaFlj4dA7ROIoywg0NuW3EjAOx9yjbpBTS31vQI6flG008jJKQxL81IRVzVY8039F4EPfalANh5kRROgCsKvrukNwhaLl++nMY8G/j7H7wfebt63tyQTwNmLScjQDxq1ISNzClGFCXFaLcUXa9rtGuH4ybJgZ2cGo/c1HfeeY8UiqTYjusMYBNcRBzNDc9otyBLYKnj0o1LUG+uotFfgaL5om7ACwhJ2Tf2f5uyvRFtFGg6DlLsBWkhxNLMT/tFGukmYyygFQQ5FxQYOkWekIrc9smVK5eYiIfhBPD8k9CipJs6N+w32Ts1sh85PbynBoK5uBWsZspLpqG0qLFiKByAWbsvtxadJnlszlvrkdqP27AjBq0Nzr7neaQFv//uezGXziKqZSkZz+1YaIg4rrU/6nNfnwkdADqlfLY0YvJ956rjquGW14/5zYQIVkXoIiUoy3UlhTtCMCndZHFsdcAlKKmCQv6SILUF3J4CUDuf5VzjMqLRdujlepaR2YzmhfJl0y5pzPZDiKCxfqV4nY7xRmCpWYvEx87rUajFzjHnpNFUwWqcNda3uh43LelwLOY73lLShWv7Yg1NL3o95Ov6+5O3kcZ5HacKxv09Y+r5yihq0zcxUsmw6nxFD7U/8mQ/hZPj0VfMnafoQ3xdd/JHjf+K9UAnYD0yr1NnrcJKDYDUuRQiTOa1sgZHnqrPtI7+hvUi6DTPUs2WiPzzXW2JVAm2XE0j7uhnOF+IURoEiM8JNGWBuEXE/8NBGE4dAzzsXYK8DQNVUF+tCtCDMu/C/fVyB4bR0AlslqD06hzHUcd+0jtCDutZmB4Em3YAuwLeHcRSZVnNr1JTfHivXLpMqazJaSKh1F9VGRnb3xRGnx01Kg7ZJ2SFxroJw3Ib2vEyNste32aZPTUOYGUvPhoEW5DXyvtLe+TOTvTDYE2dC51Pg/TXsOkR5gLzbjoATYEw9REnJv9GYbmGk5b7dV9xbd3easrZaJMA0qtz2wCCDKCqlP7Om58rf+nP/9HQUXiZr66f+NE/dPw7f49lbfS5mnvpxmlZFNR/AVoLqw/K3CK0X3KA1lbJtdx0ULljo5jQ2Zbm8Px3D0PPmQwj0hwbc1R74JhjrgEGR8hTHaVOHLXiTiNAJPVX9Uk8E/sCYlSF5/C4ryxhbPSSoEwOqrTgI9qzTah8EforTo1yiTpGZy9PYFBtYIwB1qKdbM4YGQcYGYtEINYs3t7QA2Lx9l/itzCIA0TwXm7yucXaSgHroAaJABXe9xrUZum5GglbTl48GycHTpfPfstnyqmrZ4I/f+XS5TJ+mnwzNuUBJu1toj//7PO3ytx7c2VY+h+S1ANQm3sQj+rFe4Gfl2gukTDaYoRAlGp0eZwyBaOE9nsAhlKpomxQTMPcQY6lGPQirIIk9uHpybLbv1Xuvv9OWUfeGr5ubMYmUIfXKF5ZY9MNKRPMq2ES5Ks0bqJfMG4wcDZ50GEaIGBFPayxCZLFobNhfPehBCoV8ABqw9LOWnkHQY0v/vJ75LJulJ/66T/33DlrLl8FYs868N6D++UXUAm2DmEVXXoUULY9/I9srA14jDt9ys9fCiitxlr9nuAphVBS0EgQJiAzipEGYo1oVtDn8UHlNIqPYRxKsk27atTRz9gnGtuRj8GXn/G6NRKmwV8peUa685zJHvDlgqwBX0VbKqBV2KRGD+qGkAaiHkwjWFLo03BNEa581Wt11petdOPsj3a9wQpQ22A8c8FsSwX2GeXNCGxte+3D2h9BI26AQnpPs88EKlJxBReeQ5Cit1MVWO9DAGc/WerEXETHZJZInOcXEAhUBAMjLOxeSyCqEJICB/aBRrPKpY6RJWF2eWYFiva5nzWSKPV4izXE3FIpnQKhax/cLCsLm5Fr4316X5YFkfJqm40mKixkDt8gdd9mqdHsRcz32mAz23e3YMMVsAoABax7bFDWEp0mV9XXtWvXos06nexP+0jQ41pqlFsKrobqNgDx7v17oTA8Db3Ue486o/TL7eu3YnMf43Mr3Ld9YntfuXolgJ/iUgKB9wBUbmw26w3Uzr/4xTdjLRLIGFW9fecO4k2IxrGGC0TdUA9Mq4AC1cU4nKSf3OgWyb+XFuz4SOO13fNQQm3Tq699LNYZ78u2DfCeY2ykdxRqlPfl3DHKqAMixsO6z4BXx3Vycizoyo6HNGPHpx/n5UkAq7NXz7ZKuSESxX2egPpcwX3MO/peYN8GUg0oa/LLq8PGvm/RIZOXGv3g2ARLhfdqXnWoc5v3SZQ96O5xbKXBJ2XN6+2G48GSUcme8D7v0Kc6X6soWVUZrw6tKFPWREsjJyuik0ZPlWbLtICIIocwiQlGyYiptNrIReJD9X5jytlRfkn7fQxmJJTN19OijNWp1l5f08Bpt9dfmlzX2EPb63QrB1VFw1izcCKbdlMpeQqOBG24q5w8fQpD7nJ57eqroZ6Z+/SjDtUWQEuf6yOvZwkOPXbY18SvnQC6NqjlSHgMeMd9djgFWntUPFWPvnR0xDxp1veof90wSJ648cZZbb+FKNNTwGl97xsE339NjP1HjWj3QCdg7cIBHOkJMjLCXsVuZb9z7ZdZ6H7mV9SXb5hpSXU19xMnIrZzrFWsNdJ4oxIDNoQ2q//S8Z7pCZVhEsu6okamyUkBbvJbAygG+4MXEddVclEXltc4Hwr5Oo4BkDduz5eNw80yMnFcrpCzOjHMvkXq3xZrvk4xBV5pUqz/Q+CYtYX98t71B1TdWCnnL4+Xc9gME9gg2n5uLrLoTAdS3djg2sBg0p0JmpbVBRiepNr0YE6cmAITEbDrOxgod26RdgNzc2WXdCCCZBOIsY7gNLX0ZyamZraRTlf7TPElS+i4Rm/raDWgwgGyiDTxoi/YzraCjow9qsM2bD8d+lkKx0Cf6R0fvPdm+Yt/9kfSEfsSX10/+cf/8PFv/10/EHdq7OeIDpG6u7qxVBbJtZxbmi8L0HTXoL9FCQgd+goryT3X07ADP5oaRVLjlOa3J8wrGYoapKh6kjM1ar0g1IIHRzQmMvy8trmSUVXEUlTP0iCftMg7QifmsG4QPt/fJ69tk3ydh/tljElw8eoMtU0JXWPcjCvEwrkOKAuz071f7nOuBc5lOZcwxl3EY+JKHUhwmoA1Jat9BWxkoJWYxpdQ+j3Q3CmMACMNW4I56umt3YeavH+qfNtnv6V86jtegbdO/hoZqCehqa1TymcPQLdCBPrGe7fK+i0MapKUe81pjM1EkSjzWQGqXF0qsDUWU3MVwMoEPjNjLT9z+xpjQglip01sXDxMZaAcDE6XIwzGMouy6Oq9cv/N98vxGuDIaE8GkfMBdnP3PvlBwJqGTLPbMTZSqc3fFaxuUDJnC8GpYxwKw6hkTsHFn+QBSe+LIFqeOJEg6uveRMn4X/+rt8qd9x6Un/np/+q5U/ZFAKsG/d/6W38raHoa+I8Dzc4Ia71Yp2e/swFPA67Pa+DjBkQ1Yiswq7mc+bvJ+O18Us+boiNZauTRNrUjktXAq9TIam74ORPuNU6zfmod60rb5ntjcHeKH+V10pOYAEdVWWtvpeS7xmEFxG0QnUZ1OxLcpkNGlLAj6pv3lVE42x6CYjo1gnKYBqt/9340QL1GjfZW472W/fH4GgWu9x/KpAJxgJ4OFnNUvRfnmCJn0k+cxFkzVWEZ7odnSANfACuwkZVg+ZAoMcJ9+zf7QFATAJ1opkqs0de0fRymgAJJXsNcEiO4eg43AaZRh7WlTGz0LEWFxskZ9PMagx+8d6NsrqnAnGqmGS0SUCJoBGgUjGwKWNm8+rmH2dmJAJ5SXIcBZtJIUx03FtfI77QMjFTV8xfOBtCzz6QWGwXN8d2PyJJtG0f13PIbRucnjNqSA2lDJ6AMWzNWEGQe5zKf3aCPFHjb4/PhsLAUC+0UIEo1dk1et/xPk+/ZZX1fjhsFVAZY53n0s5uh4NpfzkHDlDJ88/qNEPIZJ3fztatXEWB7GLmklcKrUTBFrqtRbCOOAxgcI+TZGhXfIopq1HqJnEwjulJoK1Xd3NZwSnBNRZeksAqujWjOIFrkyz4wF1jhpFHWJ0Gua0tGS7l/xnyc+6vlkNrPYnVWVhGhiuByP4jdoPHqx8A3xnuoVNZNm5/9Z1+GsnPzfGjYWK/T+eA5qpMmnh0NglgX2GOsgS17JRgPqfpdn5MEv5ln7hoSEffYsgSsua40C3qgiywtl89cl7Xx+LOANSID8T2Pz/U/85Ti94bcVdvuHIy7bzk36yrZRi9PW2NzH0pnV1wD8J/k22bt8nqNIzTwcf4a7Z6ZmgmVzHPnzsczrGPpPKk1dR2N/RGj1eeqs12P4KkWYG07ZXWwt91vT97Hs9+pf/nqfQ8TsGls7foE6NmG+rf6S50n0aexfzfG9GNNjvzejvHMHnkKEs2jWiD1iX577CMBWJ/s3Kd32LMu99Xr3o+u9HXSA52AtQe8EI6sSOfIWvXd1mC1GgC4odobIboky0RnuOut9kIAzaZ0njVHFQ7S1gaoVQ0KwW6qCWe6YNR19xlwzYxgFusTdriR16iukfLCpGMgqgSt994D6q3usC/BArXwiAGsI9uB/dAvWIYJoy1Dgiz5tqQVwswSSKvPY/SUwiloGyyXB+sPyvS5vnIFHZpxtH0UPjKS7D5p2U9td/dhS7NFoAmbfHUFbQ0dtZPsrYg+DiKq1L3bW26SetlPmUzF/xn3l7wAACAASURBVLaPtsrI5BC4ayRqulLwNfpBUKPTNaLJUbc2z2t+bGhw0H+C2Iikxn6V6ZWOTQDZxnYSV6QtmPvI9ffeKj/1534kmGIv8wVg/eHj7/ndvw/ONhQxcrCMMphzpTKkgHLR6Ke5q5RNMHfEWkCFgrh6CAYBpcN8jVtvdAD6FwZLqgaSFG3kJ3I09YgwyOosEVU9IE/VfKw1JsNDVCZXNqC9NRNrCqNyCiPtgGjjIkbMFp4NzJiyu8aoEtk9dRoPPWH5XSiqYwyS4e9CBHCXkjF3yFtaoJ7hnlQqQYHRSo3gsEekOpufq7pwDlBsBiYgu7FyxCDh82EfBIEe7ZbatxbJ1QBX8lL71yfLZy69UX79b6MO6zkiv3MLGHuUeCCSuiFtjmjA7hK5WxQQPlJIpQHFDq4TZoAL9evBtz3pxPAv3F0X3hfUkgHzXY13qO4sFYDaCwdEsfdHpqEFT5ZN+nHxzq1ySLmKfaJECl2lZ75uWRlhDdDKl/crCCdgTdFjAKj0M5wNhXp+g8hiT88gjjWNEUYJBWnRoVJMZNcHvpvCycwMhJfmyi//ylvl3S/cKH/5p758wOqS8fM///Nh9EdUqtmccwOP5aT1XDwPkD4JdF90p83T1yhLp7FU80eTPtgGpSG2E+JJSTnUwK0Az+iloibx4AfttS04lGVl2kq+21Ayk46rZy8NtWrEBghs2lWVLetC7/UFRBUoxg0YnWzoy5WCXKm+HlfP4TUEADXCU2m8njuAZLMQ1ZxUI4md0VMvVaO7Row8X9SAbAHcVCX2fNWIrwa7ETCjhkHtjehMzlepsAJKczCkLusoqeIpntv2+jnrV2qwe27zJc+fp2xKOLT2I99TqqFUSOtPSs0U9EYNNHYaJemN2mkYqwDre7IHBL62TxBUwbT0Y9ti7qptu3cXdsn9pTC2qxPGHFkj7qrW+vlla2TyT+BofdchNhCdMB5vP5mH2sMGZr+7JvgZ7ynUTdm0xsdT5djxt96m93cVYLhAnVLXMuum3iRaaT6n2gBGFlVlF2RK97WvM6K8HpFfx97IsdEWVwPbEXORtVu1Wv/ue5bO8n03tpOAb491I3zAuua5PFYP7QJ0ZMtvGkXWe2yE2/xdwaWRTueI/Wb7M0JuniERZAD2DfNPubcp/m6d1psoyks9Di85x56YPBHCUa7JUmzNFRUAjwF4BYmWqfHeRmF+rAOoKyugOk4Ca+o0CpDXQaNvoqnttaS9JlQwEA4nHYR8bz/7qky26fU1kpiRb8TBpKnFV9KEK63Ya8c6whqbtfxYw6JN6QDyK6m6+aqfTTBihDXrnT6y7oWXsb6XbJ9QrtTZGcyZzGFNp1mb4NkJWB8nfma2yLMQxtPX2wBLAcLbgDWoxUHR5XwBjulD9xmeNe/t4oWLUa/84vmLoaxppD0i083r0TZk6oRzovM+WgfHIFYYlm0MsEru1pOvRyO0ret9aVvCU8775b31tIhlna+dfdHZ18HAoU/rvlCPq/tk3NIzx/LJ9tbo6YtEpmOevGCfvcj5vrze++jT3yg90AlYexEpSju3Ol2wQ8hdtX62wnUtwGpaDett2C2uuQEwdeBZyoVJytphik8ta+MyXJX+/R6fbZzgISbb2GVBNjPKGBRZHLzWNpH5SJusOrJFqcy5O2vl3beul+XdeUpLwkI6NwMNd5ro6hTMT3QpVhbL2Oxw1MweAweph2NaguXWVxYTQ6m7MzCGM5s0ownEW/dxcBtJzfrTgnDSswwEmkcbGwfXB7Suq2NAEGuU8jq4+svOKmwdbIJJsEIPGGxhFVrwFIFAabu6D7luP3ZG5v4K6mWMmvpl+gqpSwqIWrs+ghwyOdOJGjnsTT8EXop0DqPWlta03E0kDpZrRFj/2l/4Ey224cuak10//qM/ePxbf8fvhLO9Sb6mEYCkGO2iCryE4MRdjK8H9+fLekjyc9MAVYHaDAN3CkNnFmpbPwagSF5hEiMNaYMkGNRsAt8TuqckAGD1AFC8y89riA/N47lfABAe7lvjCKVeorFTGn5MsgVyVzfWiN4SvZAmu0WIfAxAdfI8VL7dRVRyEZXR+zKA4UyH3qc+6Qq5p0kjpA20Sa9MeLH5Chlpue98xrxW5aM10pR0lk2gEJQlbYyyOoj7DLRG3QETaXuDLwI3J3tmy2c/+2o5/fpQuTd3qxwAovfx9u9jaHaTe9vtnoztEOq8ToTGD237BazWY5WZE/XXmRhO7iGud4oixBNw0rt4YPWadkt11vUS+TeZBH3IsZtdGJA9KKQiEUa6KeCYcXmAqMq29yD4SbAXwhM+mHzSPN4N+moNz842eaqQUrnOEAB1ukxTHmIcMZqhIQAYRp6qnGFESX2lXSkFzjkAyPNrS+ULb75XvvBv3is/8xf+y+fO1xeJsLpWVcAa+cQdrxcBrK0oxGMteRzA5p+fNGQ6DdVqcLpIVlBWwZfHVWMqoyK50mXOadtI1lCsdNgQEQrar8ekkdhpoBw2dOAa0axtrkDP3+v1Kw3XY2sEuC70AVyhonTmjtZjapTV+R9gqTlnNbJrvlPknEu3JWLVSfGNRVyHUPNyg6igtr5Xo7T1uGpUZdmZjC7ZHn/3y/5Q/U9Hl1G8VUCM16n5KfanL88XYJg5m+JMpAk0YM+/Cx6MyCjYZNTG9m/yHAr4zI10HdKRZg5dKMVSL1VgHCJOkih4rlwb0gGQlGmjmvanYgSOsUD2IfU/+3HsXLhwOQR1pAsbDZUybMTWn+eJblqmZ4yor/eiwu4qUdXYhvmfdNyIHtrHTZ03HX9SffXKjlFjzTli5ElnRJakITrL3yzLEvUsQ9AGqtAKZbbcQkJtlzJeRB3N61xBUXCftWqGdtkmx+Xqx15tIpQ9EeWVmilwdJz18i5xfxZo9zM6Fr1fBaa26Q/XRgHrJYCHeaLLS679CRBMG6kOFqPMtlWQbZQ71Jcj57OL8yG+hLPTEjSvvfpqKAabdCJFWGbBEuXINmHEOCDdCkEJngWDli4QELqJSsNmTGRgWMjcORVGvY5GvdGNs6QTTD3duZXzqj7zaSclBbjz/TZ4MA+qzvLc0CPSaj1cnavMm6CTGfHsAA3VK61jInJzXbdDETcVw+szV5/lSv1Np1iNtFVA2Y6cZm5m5nkLWD02AW6KG6X3s66hqWie602+3QlR2+19ck3s7Efvvq6LFSTVHglKKdcYYL+2Vu40c+UEz9jpM6eCXu/7snuM5oeGwmPnquyLHL9cY561ntdrtr8nE+PFQ4BPnuGr/05GSDuBf+2Tx/s2t/xmrNWwaBy5T3U0cNIXxJXZx+Hg+erf/UdX/KgH6nyva18PTkigZ0b93I+tj44DVrXbHjBGlNYUWGnjBzU1v2vDu75GrdDquOPz2q4SDgJ0eWaBWVDkc70M56zni3zuZFlq+6ftKT4AA7D/mLIg1Xd9FVouuau3bi+U++tz5Wh0q3zqjUvl8olzZW+zp3zw9ny5tXir9FMP9fzFk7AkSSuyAorZ4+i87GGTb4Jv9lif4RGVASm8OJkHcLyrU2P7xB3iC4WPLEOZ+wPpP6QNbcMuGxpTMApAeoitBE34IUJO0zMjVDQZxDaZL8cA2rEJgoSm3mBPDbPuhlKwrB3OG+f2HmXThQNU2yqpvqYCpU1o56S+T5YWykitbbKcn6yrA7Datfe/UP7mX/7Jlw9Yf/QP/6fH/+Fv/E/CIFFk3kiGIkB71AddQZb/3sP5Mm943Jp7CnLQIVNQtE7gIZnBOJsg37EHUGNHZ2THCIsiQGykRmRVosSwPCKXc9+SNVB4N+iADUZrDU/GBnmYhyQ2Kwc9iHFobdbjQ4xjQuDdx4BYBrl3EF45BhBhFXKtkBvuB/TubhAKNzIFfZfJtwQNd4OBTpCAt0b6n8XuIxeJCc6gDGpkmJOoJzxykTI3cJ8IJVMZrjhfGLuKPnUZSfbF/WxgDM/fI5F26bi8duJkuUgu7SaR1V3yW9XP6WHQ6YI0DGIvzdyhMLrC+wwdmJ/7+jDZaAfYNvBoL4bIiOUvAI1jiI0cqwg5CNg+IEKyjXEK+K7n88Ein7vc3xkom70nysylKRKg58riTeoPEtUVBMsIcMNLFTQiavTxKobqMqfZIe+2H/A/gdE6OwNQnUCwBi+10RIvkjQzLRHnrxx75kJwqTHUnAvbq+Wt969DC367/Myf//IBq6vLz/7sz5a7qpg2D9OjYLPxpneA2UeN0YY295S94EnQ+nTA2mk01IXUBTTrkqrMSlmlyIWwtE0acBlZzXxQgVOlBWeeVo28ZsQ0a7Sao5H0xkphdV5kvmhG3GIBTS9GKNHWeoOdok6VllyNXmebogUKu1RDqILiBF5GwJIen2CxTe2t9+39ea9GPisYqMcJBjPySDmKiDDlfVdwXK9ZxZZqW6uYkp+pANg+NCc0hGG4R0GmRq11wgSeLpaj0HctAyL48dx7RNfcPOzXzHM1SpVRLqN79p0gVI+ixw9yfqnDRlcttaLPxzEUQJ4Phdmkki4sLvCZQbyilCQJlVzrlPH8ATilu9gngmmpxfPkiM5SumRsbDI8jpZMkcHk+by+iuZrUd7Iuq8nmMdET7m3Oai7F85fwNk2GjReo4jmqsxLV2bsVXGdnUGwCO/pLpFiKcYJ1gbKB9euR5RRISQ3X/tBARpzNrZZ41YAn7bBKKYKsvbtArm0RmBdjCxF41xzTHsBfjtRKoiSQNS01ps7yvvOix02xE36z8iwTis/I7gQgCua53gOAMSN8ii2t4LD0kdRj7X5wL4s6eK4OseN/PrdCLNgWvr0GoB7FED+rd/6Wa5taR3ycnju/duq7JCYktaO1pGgOIbPWIp3aVxE/pIORI5y7M0Vsu/qc9ZiFrjcNUtvrL0B/ipFtg1Kw5vegNW4cgNaKxjodGLlspLAtbIwgrFiXnuUTmvKMTQGkStMRIDrtZvfPacGQK4ZVSAplud0DvqZYB1kX9RnM8Vsco1LmpYAW8DqEWls1LWgBfaU5625iuEQzbuo9xrfm6jG8yJjdf2s/eJ8qX3uPL2CA+dj1Iw9qfql1LswgFJpOe8ixy1vKY2wTsDlvlLXvbqOtJxx7SY/56cYxBc4sh15foGDvyKHBOjXDghHsKyuVDINe8n516RapN8jndM6aGp/Za1JI/8de5h/75hfteGtfa+hCnfe0LOA6lOjvy/StV+R3vropN/IPfBIhJX0PxXr1cMJxxWAddAa2BQxDTEmo6hGCpsIadQulUorYI0UhASiRgH3FH107ZEO2+St9itsymdcaF2HBK5SYQV0NcoqmIsgjYEHThY2r/vs+iGAcJ1UyFVsaMtpEpQiUnqJCOuZ8dlCNmO5dWOFIBnlzQCsp89MlSkczubeDmlP4ZyVGrxviRxsHJ2tlpaRzjwQwk9GiWGFERQLxpyOWJ5otwJVgpdRi9/mmkZTJ9nXu/f7cBpvgp222PPRdyA98sEdcmoRcp05Tekwa6ODm8xl7TZCKqbhvuwXNX0E/4onacNoI7he24ZUyW/WUsG+zmP3K8G8ddBpn+lA23tb5YN3P1d+7q/+2dyvXuKr64/98O85/g9+w3fHzZjfpZEkH1w6mmIbG6o5IkIkTTSK+nLjDoqo3gTpfpKFuwSngjK9ICgbHh9tc74tSthYwoXyNIBVIGYh27NsEBHa9NzWABKPAQy7Dq2VZA0h6L7bzLo9qHJDk5zfPFUWZ0DcFp22RSL0BEpX4ycAA/urwS0373YX8BAKw3Yy5w6A2iiOdYMUY0La9hiQFLZzklTn+N6eBgGAlvYP0I7hHgzYAWjOGFv7fbvl/jJ5W7cflL371GTdHSivnJwGDKfxFBzxBqzWbVRA0qP6ZPjZ6bWglqv4yEjTv7sAZHV8+qU7SK2m5s/wydOl68zJ0jdOri8Kw72rD0s3Qk5Gkn0yvSfvc3kPdeZjIjAzqCiTP7tCXabdHSm/dBs0tMA/nPeAr3XAwCp93N0H7Xd6lnILXGdEGnXWwYu8RwYhk9Kz9bGBGc3z4Y2Nj4eanON18prfhuL3r8hj/ek/+5PPnbIa/Ua2nvfSYPq5n/u5EHqpdlVuuHW3fDSv9cnISaer+Olu4zbWfXIHbhkE0bdp3FYjKoWIUrxH4Bn5mialt4xMab+pPpfiSXZZ5kFmDUQjMUkfTrpq9nEY54p/cVyIFHFex7XSNm2TRn+ldncacXH/fPn3pPMmNTlUgmPIm/JO/CxIaUV0uaZt9HlIcRhAMgt1jSanBzPPWanM2RdJbUzAnpFI79me1Nmjh9AImOAjPxfNi/uKnE/OGQJUejYFOarr8q/m3prD6pyzTJWMCOmgelsycp1CV9Zpdt5ax3EDKu4om1zMTUUYzCcx4tT8PNhERp1ztn+NqKNPncrljqXXcDPblI7Nwq5abTrYVNHbJ+Ip3ZbcfaK+UZOTl+NuNFJgbakda19KGbbWqk6xAOU4JVQQFsT5u0a7wkYCwdE4J8wQKMZdgNEvvvlmsDvcXM4gcnREH69vrACeT0S+6DYOOY8/Qf1W62oaLRWgmvspmBV8z1Gv0zm1xufsg8ildB6wWZ4gBz2UlAHuDpTtWqffVAscsq5tjHPSeU0/EPCbuyoNS5q1a6d1recp46OH1nsXxBs9TcXFgcjdte6rgH6V/pqkTfaTEVqjjrZV6rWU8m2u7fyUPn1gCTKXP8Zsh/zbdaLhrpCeM/OXU9whmbX+hdnh+AZgbRxFsTS153sLlLYe74StnYDVa1YgGnM0wECuTPG9AQr5DHcABYFvUIZjRuXz2/w9DCyNgCbXPNZNjwoPea5Fsnfq5l73+OpBj2dTYCJwiaN9MvIBit/jf5m2kr9Iofcz5nqnCFsFP3knaUTEte0fNzjvJ67RUJybJbKu87nMZ0dE23nDPo8W1Qg2b05PIRaCM8e5ZBmjVy6/kg5RrcMWz1Tw5TlShyEYyhwTFLcQfmqEmXJ44mKdADbGtGlz3s+LvJ5c05/81NP3hRc5+4cdk7eScy362fvvnHv+1tgFMU8b0zAiPDnZoh8i57mOsl1fJ2cznnVOxjkeu+WngU2Pr7Oq8x4+AqwfNqIf/f0r3QOdgHUAVoY5nK6NCib1BDOTNBltB/aEUPOVKYmRH2Vp+F1A5fPjWhHsFO14054EfPGw5boSeakRxdTh7ZqZ9mzgk8gVbaKsLcAapkewqMKml824dlAezsMcQhi2e4AAAIB6ikoDM9REPSLAFkrCYBJle0ZJgTRqGake2mFNO10XDmE+boFNBNaEh9gbpTfDuGI/F6zXmtm27wgG5Pq6pWtWyg6BvROzI2WS/fR4txuHMSXP+rCtYI4OgU/u3YOhdLyOIj011HGWD9Jn3sP+rjZUXqs7oqgCUJzP4WBlrQmmWqaiRA4vmK+uv6Gq0zhgdbKmg5ZAGfv4u2/+Svkbf/lPv3zA+sf/yPcd/6bf/D0hVnQImAwlS4EfADbz8lj+5JqyWIZxGxL7GHNOCr0FAkqicNZF6rPHiGQcIpq0x2AeEJnb7gL0ElndsG4h5zS6eMAghow/3wmQB8VrkHMpsrS8xATcooTCFDVPiRZ0C6LJ79wlyXiZMHgvk+rkaYzf3i0mVtaHNCF6J9qbUapY5PWMawgxKNKTgy7QGBwpYe2ynmUDBI823STliEJ0UUtvdBbvxXRZ794sH9y9XubuzZf9efjn8/vlY0yQyQnpYHZLPkDuJW74IaHNL9LsNLWEgno9BLAqidqkA4El10uqqfQ3FE5nz5Y+hFh6p3lYDwCsSw8Qb1ouXRjETi4dBpvc49KWXxhLAHeVwlYx/Hb5G7R3gCW5rhoSAi4okSTr4bVi0kPL80GRLm1kRUEpx9sNU49TjZoFlVhvLveQIh/So3VebJXV7TX64U755//qV8t/86efncPqZ6UdVvXbJ6OduSzWHFYBa7sOa8uCbBl+dRFtGYJtFNqxvj7d6/M04abHF+Vq9LpwJkWtFk9OIzkBZNYkjmLMVdRGOqAKsD74TS6c544ooNRucxOIjtnczE1KpdGMuOwH6PDazskAlAJALh45cM08rbmocV6pq5ynRk5rFFXV3Rp9rVHiBE45jkYo/bmKKJln6ULq/O8E6K3IbWNAWTe2/j2jxOkBjBqIHtMYnTqMIreuMfxdL3TiGEUViDvhBXfSfo28Oe+NpIaAQpN/aQRVgGfOtEDW/pTG6rlOTJ8MESPr9dbaqn5uBEDn5iBjYB/HmHrwtf6s/Sa11n4xAug6ZZ+olGtepGVGBOQDLP6Zh5lFyK3F6rq3DaCagG5rbuYKkUlTIrYUAGLtyxI7Gb2NtUPwzxvnL10MmvD6xirrmrXUqGNKTmnkyQKCVR83PKbHVcqT4FE6t2BVqvLi0hx5L9CH6Rc3bVWMrSfqGuaG4729/vrr5QbgXYqwNWkFiIJJnzX7xJqXCkqt4Nhz0zpz5ixR4fvRBkGpwCPKGYF5dJaEIiNfPvY+664PtpWdLgqZRz3ViLSaH9NbPvGJTyBGcT8EnOYstUOfDqj2yBxMobLMYxVU6cH1KXe9k9asiZDzpCtybKUa9bDJVhDYNqgbw6MCrA4DvgVyOiJIz1pf6nPts1ON/nQa5Ylzj3AHSDGxfK8NpOI9PY3NseE8euJcT5p4bcDaULya/FqPbHxOzQLYzk8NsFOBrsCkBVTbx+SHzJHKNbJ9fFsltvVM1mcz2Bcp7hRrfAc9tyoea1zFGSNikX3zsY99rMxMz4TwljRvDUiNSQXDQsn3K8QrDUdDByh7HkD7ciODuZ61942WA7O5fj1/REjTixJ9U/uoiYW2JoDv1zW05t/Vc8qqahbIJyfMR+981AP/nvRAJ2AdZn2xZE2sia7C7NGWkdHxbD3RfgCdRrt7XAWs1RGZzrqm9mqA1Qw+BTCNkpFJqXcf8mcjmy1Nm/T/Nc+yLKHM4zzWvgaEWgLGTChjrdsIMO2yl3dT2aTHEmMyf0jLM3J6BOYZIJXOaGUFqV7be5RqrPOuRlL3MM7D6a2toUgTAMHyOK691fEYbCFyTleJMC2wB+/3qMCPHhCIeH9T5hNVD0bRysDGsA23HyyWw779cu7UVDmNndLvnk2Jmk1quFoC7xhtnxEqkMhY7dRP8Nb3oDxvEoy0EosBxyFqaxrxVXchbfH83qYo75TP//I/Kz/3137i5QPWH/3D33f8bd/53Zn42yh4JnUpwVh4MkJASK+yVEcng/kphridIO7rlCSQKqUxT2TVkjhbqA2jK1xWAatbnIN5gWEpCEjUH/zziOIzUBHx0QikHAR5q1tLgwDW16DeXikz56DGjVPbb2Ou3IGSeri4Wk6R6Nw/SY07QNQ+xdLDixCdbOSnyf/gfNIPI+DowDD5ByISBEDg2tIB5M4rfHIc9M4UsXBDHuomFI+i1xBUuXWkrOcQaNkkR3ZjHhB+e718fGoWzjr5WlB860bvRAgaglHciKzqqWGi8762mxz5VCOLBjVmE0ZigPYhKLrTZYTJ10eCdtcRhe8RuTrepRQKeXgbfF+gpMftla1yY4G+JYBygXIOFy/O8BAgicRE3yeKcmyyOgZkL8auhv8w6swCBUY27tcx1lBUIThoSn75cNv5OsMbg87IQkSvMHgOyGW29NDq9nq5QT7zP/8XXyg//eN/8ZlL7L8NYA1J8TAaHzXG6kWeD1ZbR2lONAZFB33qOZtBK0LTGInVsEtQqRquSfvUo20MOcFNBaxGf2okwuM76bsq1cX9NMZlfiYFNHzt4zTwvP4uMKw1WFtgtDGkquBG5MOa08kzFp9p+svjXWBT6OX/Z+9NnyTNrvO+U3tW1r53dfUy092zAxgsMwAokDQNUmIoLBMkAVKkZTooBu2wZckO0WFbNmmJDIq2RFqKUISDCus/4PpBH/zBDoelIDCDwRAzwGD2pdfqrqVr36uyFj+/c+7NfCs7q7t61iZZOWh0V2Xmu9z3vvc9z3me85wwewp2NOS7cdwxFizgYSoQNd0cTyQmagwrn2ORZ464iQpMamKR8t/FtjrZCCbGPWRuXuOLWkEAieNrEsgLeTF1ihgrSBlAix/YV302s8gcC4ZtbamROPJdei3DDtakzciKYyFt133LecL4cSlWVTLAe/zMMbIPwBz1plnmTLYWEEr/z5tyunXZq67DhBp/wxByHUbVJxVjIepQqddflcKEBF6WVuf63Owk7eZJOk+ALKwtY7yn67uoNYN7CJC8jsxYEuixU6ft9TffcdAcbYpabFCOuMwr1leMitivg0mB0AGtCVevX1Vbsdt2/vx5Acc2B6C8uFM4VwzyYF5Z+wD2sL8cz9Ur1/y4/eGjfQ0NqWZd7sS7AvbeQonaFp3/uXPnvEfthkoQOAcSSYCc26oxbRUw5mHXLdBPP1bk6pg5YUgFQxpGOjChIb0KlUFSERBssA46cOV5gRt0qAcYZz8HjLT8KVMAAoGe7sBEWZbr87qOaWoEWou/y4A1/o4FwfEot3C6PzK48CUwvbw9gH823c/p7+rP6XNH7T8D1CJ4rq1ltZNABn3HGlcHkNiVb6cI6NK65PdtAVTlY873P++5Wzf3Mixwwmnc+wBS/oyI1Wf+Pf7Y45mwdQYkzuEwI1oboQ/3X1WQWHd9q9ejQJjeTdKcP58/c1x87eeZotlam7iUyOTa52uQEgpFl/hicrE4KnHNotXVyetkBP4qj0ARsHb2jbrqgJuKdZikcpQgiYHkmapYFrAabWzofaqkeYovXK9QBazRAsw9c3jmUCOK5JWyDccCQbLhx1Jr+RTyfGJ+2tJxaxK372C2BBuKukuPNJLKVRfjVLIFsKVd3bZiJG9FI7YU0sHb8CheIK7yTiUQP05acX6RsNoN6QmriNeQEnfzkyfOCBcVx6+uKmmsZHdz6UDgVIRTk8p6Vvdtak6lOoMySFQ7uTbVtF5TEr2tt9lOy4R1gNZ3hOHe/wAAIABJREFUgF35/qxKDXsgXKJww3poD4fSUeNGTeqm2EJUVOyVc6cjALWMXV34EokoYAwg/ojLUvyYzZd+8L0X7Pd+6x984tO36Vf/s68fPPPln/BAwqUthUnEIDrlDsWcpKltaM07yVgoeMahFHpSIJVatIqCIQqMlwWiYFRX9R2kv7sCqaYBdeWSBxzR94iiYAebDpYJsvWArMi2+bb6tnY+ak9/9lN27olh2+ncsmuzN2xSvUArs4s2oP0PnO6Qi++8bSpw8tpbrJqRVgXqdLMgHljUfjLRHbDCcOk/9N38PpoJhxRtB3MMJ2ijV1w7AFD/IdPbUoC5Lfbl9pSo+mvL9ph07BdPDysIZaITdMfDjMlNLWvUrrJfCsHZT9SrOPvrnwutOLDWAbXqd3s1sYaGVQ/WieuZsiQKNlc1eWbE9txQxmVSDsiz1LBpQssFySZUQ3zx3JiCUyyt5M4pB7ISrYVUm4o9OItAgJeQ/zK2ML0uh6DgW2CUa1oRg5sf0i7tVCZJt6PLuPeoOxa7ioZ9WbV2N28v2mtyCf71/+rXj5y4xwWsXBtMl67fuBE9sBJgLcRgvo/jgVX/pIOmeNUD1kKkkz6RA7EcTObsuDMOup4wS2GwEkxomPyEQU8GhUUHR0/ykKRgAdb/AWyY21vKZEWWvradkM7FMQIMcx/HDES9ppfv6HpkljOD3erPmfmFCaUeVtui1Qgvr/Ojh5n+HdsKRrBFGUxnCvx8aoA1WrbQfgPVRNQ90i6HrzInMnDN7smZQfD57rVrAWy97yL1ep6m0YIpRo/6UBhV2FU/Tw+CCZrpWxl1ssEsR4sb344DOtX/igHl9wAlZxUFQN3cyh9C+pzWHtjIbrnKLizOO9NJooYAfH5eP+s6er2sANysHPb4uV/1oqNqqXL9xqQbInFMI6dGXYKLdJv9rUkWuyhZDs3BGRM+gywaUwiuI9cgJxlgcJ1hhG3U8Z6SedOODOzoEQpYw7xoQ+Abqe2lRx63K9eva/tSoWgbUZMLe30gYD3ibPCujsF7yGpcqDelrgfwCmPM9UQizAMccMlcQ97Ngx0wCmClRheXY4DtsupOWQRZ93AQps0N7L7Ld/UgRAHwiMyZeDhvSxkD8N1WcoFkwrxA+4L2hSSU9ZCWPIytr6m6xoBWv9M0BxK2KoCpAIbuiO7TPEm1WHdczpUTFdwANSBQZVC1NsWjPF41BjR+dxyw4p9LQKv4/RpgbcSwctw1kOrBVPq5KAmuHljaR/Hn2r/j/j4MVuNdX3vyd33Bq0l6/ZgTSIzPxnMj/h31VvVALD1aHIgeAue0R0uBB4nYSAw365o/ZqfHx+UPofplJTh6VSeVk1eehOAZlvql5jUp1rDGvbEbn//9/7YeWBavc/17hBP3euXvNASsBIg+rOl6p/nmMyw/hHz4tDZ5mUIkLWL+5IRzUnFVr6W/VX1FPHX8+Xqv8zl5/2QE/iKPwCHA2jPiDB8lAyRuHRxihEjMRV08xnuu/qNFC2AwYveaiVt4rnh862tTivES2eJu9U7GYLYEiK0pCbm9AaUAs4qeZV7+pvuW+H9L7OOaSDB3wnfprvxMBHGcfaUNnWJimOAtgT/AakksJutyWbFBj8gi0q/bGLYC/KqxWUieW8Wu+rlQZkbsj4RXn6PEys0M9bt1mdCu6RncKvUkgLOD5/T6vk0rHimpzc2wuiI0S7h2Q2rT7hElweV10YUqTbhlZUlmhootmjoOpKZSEj3V1DIy9FrdFCAnvkA55KVq9LDF+EY/I1Pm2DzB7SVysTTmZ/3rP3jJfvc3/94nPv2a/u4v/szB5579apVKp7YpGsvSEiV60NFyIHoQ6iJq0Ht6RGdLjtukIKdFjr8wqiKYBbAEtHSWG3xHiH5b1HlF4OpAdZfNesJ4DzyimFDgufmRt1xJwZs/NOWztb1ctlJl1C7KXXL44WGTZFzbUz2s9rK9Mm8V9YYd1cXaaV5Vu4RFaxZL2SFXTUDYloAeF94zGHTg4cFG4K1/sHun4D1giIwMEx2Gg+sD1wmwRhosxTdRvttlU+O2rIlw88a8bQiwXuoctE+dH1eASSYH5ix6SfGfy4L5iZvIJXFxM1XrifQeQBmQ7cEI40HzHh3sqBzA2kX7L2ucbylTcl30/tSG2CIFGkh69yUBWFDguqJMSpdY4PG+IRvCbU3S3179u1OB+57a0CBj8GJynQt1gN6gmbMj0Kd1iCYrdygSwA0F0jB3IXGCX1GGSQzvZmVFY76ua4irs0A7CQgxU1evzNvf//mja1jvB7DmGtYMWCNOqD3xi8xFIxajePccdpmsj2YOS4aLoDiAa4B6r+8UYHFpB0kHB5UBWgBWgIxc15oBR3YEBrgd0AvMgXOwqdREZAMlzID4DsCX7WYDlrBoD2CaWVL/bjLLyQEvIA0QzSvXq/Jv5C65fU2WXLoqIoHNHHD67xwIkDwBhAbDxr4BRLknqdelKkDDHCCAf5wPmcvMjPGzs6caF0AXwxTnhDESZlJEg8HW9khaG+oJ5PcaAwfPkSwBbAGSAJiARKTkAFsAE1E7gC+YYinctSgDsBhHXrCg+di5RrC4Ow6AMZsK4yyCS4Acxz4nQMvYX7zwkGcuFyX1pW2Nt0wRoB6XwylrHWPC9+clz6WpNplS6lsJ7l3Gq3FlHWMsgskORUe42Zr3fqVVTJ/+XtbaBPj0B6+u6fjEGZkwzTiQJCHl5koCtMHo8wAlSZIywtrXhHq3IX1GJUFrH/qtMm4jAp/c09MydGKuIOt1kDozbdP686gACa8b129ofVx1F1fcgJnf2VDsyuXrAtU7zq4OyvANcySXMWnd5Hpsab13JlYntY2ZHesqiUbuFU805ruP+zUcrMFHRYAGw8pEiNYBXE+yaPF5Xo0Apb+BlFVfrQJYflVgqI4LWPMRFtnZDJ59N5gdhYtRARQ7xqvtL8mEI58Wx52P5W5rUuM+0nFEAVbTWKXEZh6PKmDlU/6/uJfiRTJR6wTH519Ix6N/ck9XmVBAry4GbZVIjHI9z587r1riU3ZWjLqvCVwzxtjVNbmlQk2lkbddD1Q/Srb1uIDVl5cCMMyjU/+3z6E84Hd8yCeYv5+fAT4m+l2sn1GPzJ92rXV8KGKEdDk84ax/87k0JzIrETv1m8G/HxPqqKM8+f3JCPzVGIEiYC0DWEWOEP9mMySS5axZPCtZY3lueLs0wCsMKWVbMJfcTDyLAFwCfABfd1BPSyJxQ65VdUys38PgUsPKPdrsyp5YVHPykFgk7loAp5hWxd1O0ulz7AN2ckNJWgxIO1TyVRH4YwXA6V/gRmusOpzoWV0Sy4onDiVA4KdcjsjeIA1wQ8YHA6+cPa3R21ui+Dx2CK3RhmL+dRF/bSLlupFHy4i2snlgM3PL1ioLjz7FatsrFZtWW5uhUz0ybO1WuY9KNujiIAPbJXV6qUiu3C28gEcOtbUk24k3+EPrMXdORlvk5SBRcsQggZmIR70WFqKRBKcGdUvH+MpLL9q/+J2//4lP1KZf/oWfOfjssz/uwVg4M2poNYlgTTDk2ZZZxoZYtjW1pAHg4KLbjwOvjJYO9HsJzGQEJMCqk1xTdsJ7LCpw3cVhSr/c3dTPxJ8Clb5mY58MlS6wdwBogrkiSHTQBHRT4Lstw45FWI0R6xs9byNjE3LoGrSJh1TXtTdjb37vJevUPjt71Y5hWc6b2n6bdNi0ZqHWE+lcJ/0W3ZSJ2DekugRkOwJesKvRn9Q52aingl1qFtsjqIq0t52J7Z8TSNEEml1YsXfeEmtxddUutPXaFx6aEGshRlQT0FkEALH+A4wCVuNGgUkD8MSjjpuD+IB95dYzBHnU9FLX1ifAutnZYdeVQVna71aPp1M2fEZF122wHVfFnkzbzJSCYOnckSJL8Gun1Jv1jGrVWnWjH+j4KzoYrzsWWG0XkPVaUiRhyfjHJRfah9fG6RpvyW15U3JAao63BFIrcifb0jX3JIWY8j2ll5CK4++6rfGam9+y//Sr/+WRE/d+ACsuwXeaLrHpOzP5dw8OqxHdEcdVD1jra8MieHR2vlDXlCW2br7joI0662ivkVnJDB6pCyz2GuRACOydgUoMcs2kJWpdme9uXpQAbPR9DUBX7JPqUsoU+OS6K74DaIIJ5ZWPKY9TfC73OAzHvF1q1FmYmfvUcDNPNReZI7mnqj8I9F1XBSBZScxCZkGjxUzU5/EKdjjAdjgJJwdQzU8ymJ2quaBGM7PRfs85YI2MIkw0PT4BR8iAM8vKPcN6g4w9A/muzu7kWEytacW3CeDFWGlZLVTWMRtKY0GvU1rFwFTyQFhY1Dqh16hqRps0n0tibZG/4BgM8FtepderEkc6HphOjnF1BeXIvktvYTT92lP7rRcJhSw19qHA1EEPmC49PHrklFvWgwyVxa1bk2JeVYsiFgvXXoDwmtq5UEMCCO/vH/TjxEF4WeDW6811f/JQC5mxFBO6GFyfCnWwgHddgw2da5Yle5sVPYT5/roUGYwJ6w2sKGtxNg4L8CjTIwH7beRBOn8Hscr+9spxGEk2oMjnuycRtT6gMBFgzcZknoZLwXwNRAYIjeRCvhcj0ZN/V2M5PZ3n4NZVKPxUZQGDwcr8VREYFlnS44CV4kJQz7BWf/ZEYiSnMuioffZwPasfYwLkRywyhXM/6hMJpNaDl4L8N4/fofUuU9jabIZNeRNR0+qj78+UXs37idOnbVzgtEfJGJQJSH3jFdfJX666OXwgh69f7brks/k4WNajRy6dASC+DrA2YlBrvwMw3vl8yOt9cT2NMayteewxUi53vu53Dt7rvE7ePxmBv+wjUASsXX1jXgfaJFNUDAFpa0kJCs9jAKV7zggfgEn8+ZaAVLhsx0jBtnq5DipGN1NKzx8kxkiCU4le5I/wkYk1jfeyQZI/11KCis8A4ihdXFOLzNV1gT8B1GCBIwHuyWdtH6Jy4bZIHRR0HeoOMFiyIT2vOw7UVWErZMFNbZQuKcYh/lGXjs1NgUbF0x0QXdqPG0HCHAs7YMC0KRZ3SSqy/VZ5TogULNFXtTkB1umoYQWIrs6v28L2sjsE0wa0lBhonbEDawg2yDpiUs4XWTBrmxMKuDIT9zlRJ4WX96jNmCGUbw5WFWoQBx64oe6evfn69+1/+42j4/6Pa+42/crf+cbB55/9CWcF+BOuuwpSxJ6uS9q2vrVmG7JT3pTzLwFod3PZhmU93VdWANyybnOVJZtblYmGLiCmJcEzCgwJsK6vKihSD9MmmSmh/YbhcHZGwVyXwF6rLhwPjB0CMbIpuojtMJz7amOxQ/P4UzYw/Lg99vglyZj6Bd6abHZnyp77zvO2fmVSBceqMV1XY3tlJagTybAEsIo8b08XZUeD3ywzIiY+TKezaToGWN1cVFxRAMszDZlcpyyjkdzpDHQeUCzKSmiSTQuwvvLqTZt6e8HG9ZkvP3TOzo9JT05pHhL19B+RmCCKJiI68ACq3HweDBCgeeaI92B8mVHIc/WQlElSswKM/eFxq/TImVFgdUQ1re0C5bfWL9ufv/acvfXqG7YyqxphTUoAOFK/9t1muYSN2WDvsILwPgFXWp1EL6hWFWwDRpp17tSucRwkJnB4ZjLv0GZIE39NLXpW1mVsI5MnkhThvIYJFwFtGFmxuDBOi8ru/O0f+c+PnJ/3A1h///d/3959770k6YhAuBgc5QCLbRbfq9/5vdjXouSu+N3GwWHtGIpGSOw/zxm2AWsR8yf6YuY6S37v4MLrSmNW8CK7BxAKBi/uAxaE7PqZa2DZZzY8YvuAB8BxdsLLWX9+D/CgjjzXtbIftpOBsQNDWi6l2lYAqzP/bsQSczE/RKrMWGIOkLrHOl8b+2xC1dnZVXX7jfq4qEnkeDJIzhJmFCccP+NCsqaC2REGLlo8N/VAQKqe3YnZFoZHyHN9XUiO32QIAWTMecauCq61Nx50w8Nq3K3voALBvZb3mfe4mlJrzDgjg+Wa0DeaBXhGTGRZrsODqt1DsntdbCS9THFKHzstZlMPH1hfQOvEqTF/aAKqybrmnrWxdgWzSnZ4WK1ydsUC44LbiZu5JNHOGivB1y0Q26uelWxngRpZ1Z5uqC59QawpLsLeVkyJQsYJAI7LLt+DXWXd8PnkDn9atwD7Wmdy3Vy+jlGfrmtcADjF+ylfY2eQPKFMtjkSbAQH0Q83ycr9waWxxqTKTSSifCMUKrUQ/jDoqSkSPKBICZE8j7zkIxCqHxbGdPm9OJp4ZRluPvZ6YBVGAMd/FQFrBu2+H5Kz3uM0gT7mftp2/K4m3S+OY3HPR609zoIW7p24RlFvlRNU+b6MsQpwz7XJiou8n/x5HnBe0qHDdumcBypt3kKJWunHHnnU75NQzGRwerexqilRigCPbP8n8cruttXrcZzDSBTJHYmRNPdc8YKMOiUk8z0Qz+FQt9SuYR0S5rrc31T7JIbtZJ8nI/AXYgSKgLV36LQn0AmBeVaThOUZ6s/5ZPjpYJVuHw4SQwnDI6PYf9WZUWdiQ+XoMY+X4kXMRT0rkmBXzfmzJcczqB/jOyTwWe55n44bG2oTybOZDqptnSA/VJck3aPbAOozSibW5CR87ZoSzSJ6+keR5/ZZuVnt+iDqhHdaBMYhfGjphiEj+GJdiW6etcRz2bV4X4TVttROqwLJGyKJ2mUy26f+qh1iV/Hw2BN+WpoXOaj4W+SuzcjwcL+0J3zQJxymcikBW54DqEN5ZqNazQDeYza6CaCqBPfIRXidmERSZoA3ID8Mn1CNQRxGne0mfWTVFaFJ9bDK4duVt16xf/qPHgBJ8K/+0jcOnvnSTzijQqZiSxLQ9a0Vb2Pif2S2g/EPQFaXzfrUImWii0a5Mhjp2bbJ1Zuip1eV2acmDcYyHr5Q3cvz27azpu+phpXaTiYTD1zMgHoGJZ0TYHVnRoyH9J0uXZweZRS62qQFb1Ffxkq/ajPP2cSFCRs/rwvTpxYz61MCjq/b8ts37bEzer+nYvNL815jiiYbOTMXiwfNdrKo7lQBN5MMySvsJhePINbdvDyfH1r4FoG83nbqelTErMm6q/OG5dmU8dAtmT29+tpNu/bmnA3tddizExP2+PlRBeNRC0Uc4X3VYFE1MVrFrGJMFfXWETzwtz8oXb7AA5PgEOky+n25+rarncWlx6zv8fMqsO5zR7G9ZhnErF2z5175pn3nue/YpkyXkJ+yRdwbsbweKQ2q3YC+o6DYSxQJbMS+tunmadds89pFZHYwLBoYt7hul3T4YM0W1Yx4YX3W22tsiJFx5s03krP5KUPt/VjVJmd1277+lf/iyAXyfgDr888/b3/8x3+cmjcf3uShIIIjLwTJ8ckczTR671BIWf1s/TbqAasvqIX9uMzRQV9KbsCOJ0Y05jJBfvRsdffVxEhmcE3ihs25Wy13vV4ZrDJOGYTWJIsRy1MzmD+bpbR+xnozs3oAC/YZ0t0Aqrm2MsuU+X2Y+5AdRKaiukqNJa6t4QIe5ky88jF4yxrNjyaBOj/HVGtbBMpeR5prcH1OJwm018HCBkbPV69HTWZTYe6kY9U94WBQDGH0BQvAgJwZVpRWLhwSZmi0a+EcXdICENQCGsF8sJz54TMmoNiiVk089KI1jbKROgceEsOqDWVNAmwydkiEMSGavHXDH5ZPPfWU5v6aXG8XJJFVAkBjNSG37h3V0HYJ0GJLjwM62Uius9feOruqmvbbtzWWZVcjMB59YkcZTcaqS2ucAwseFCnoHZSUl/GNelfpI7QvamVx3O2gaToPn2Q8wVgBIN1JnG2SHEn1x86OpXsiXxcPyBOYzBnju833zJgyhq74SH3ZeLCzQ9YBgGpRHsl3cs/kPP7Fv+NEC8xkvFkFoqmJaBoPfu/NXKqvGjA9DGTzB/L7GUTcAWQL26r/Zw2UxryJJTkY1nwODnrSMXNgcWvEOSUO1j97x1IUvz38HsnRKouZ36slifLxFUF93G/M72gPw/GE63Y8W06dGldfvj6Vjox6YgMDsYG+fn/eurzf5b0hWXfzs3RvHz0sjdDYcVDiXQb6A7x1CBxy+D59jljf/bEU45mvUP5sbi/k9wbHQ/SaP+t+Eyl5nGZfpJXjWjcCqI1+9wlh+g8wuidfPRmBT3YEioC1f+xsEFh6BpDA5nnviWmtf64IordzApveogZJsN/rodBxBRrPY93XfC4Srdk8NanHYFoxbcKDIn3flWZIYNMiDgmHtBipMdsFtG0JS5CsLEm1CXm1JbfgNRE1+80V61S7c1yLJef0WJs4CgMmDgsmFXXnPs/O1F/e13BAtRYYlFPuWaH/kB3v+r6EM7RrGNYNxR/rwl8BWMtWFm4BiEK4randzcycWtQ170ntOWMdvajLZJgn9VYnrYAE8qP+N1r5cDouA9b2YUw5vib5DpUV+0F48XygphYJMJ4n+XnhSj6eIYrjtvU9l0EL/1x95/v2e//4v/1kJxBXCNOlL3z5x3RSQvdiVVckD13blLRsWwGeBL9OievsvTZT5kClgx4b7zxlD40OKKsg96r1qzIFWhLwkS20CnthKTjpNQGbxRmxshsK2nTyDCSDShEz1sy9uiAUL3coahSskhsWXrmaXG7kokJmfXZjr039W3EE7rH2gVaJj9dsbmXOFuWYtTe3ZQ+P9dvZxwbt5vw175/IQLs+m6BZF2ELdlUZdGR6sK6cA0K9PgWTWE4jCeRhBHtIWxwmmoQJboCEqSk3BBN6W6zQtBia1968ae++JmZmvdU+JVvuz18aF4siMICFtkso2RigkHPWtpSRIYtB3OCPSX2IgASGC9mDPyAJmQBBnk1Rf9exczb2zBPWfXbE3b7Wd1fs6vwV+84rL9gPXn5FDsoK6AVY98RgtwNIJR0+1zVmz37lKduVNGFxUWy3brBW9bdta1FQrAkKYI1SLeoGBawQ+DYro7Or67Yxp2u+rPo/GS0xBhQZJmbQwzTqHj14Y2lhAlfsbz7zy0dO3OMCVjb6zW9+0/7kT/80mEZuskIkeDjYbmT2EUHkvVvX1LO2hUNPAU0RuBIEFX/Ocl6u0Y5Yas4vDJUk4XAjmqjlzMASlpH3Qj6MnCKuLwsDL2flErj1PleJUQGosPBierOne6i+rhWg44A4gejMupTFwmXWMQPmzBoE4I59eq9VJRy80p+RQ7qfAY7+zm7I7IcJSwIr17hm0MJ58jlnAxMzEfuIY8v7YZGMMdD5OGCOtjhkFlkkvZ7XpcmEiQFA2Zf3RvUkAIsui3qwqXm8NySl5ZoHo8xxRgIAdrVP382mUNRtcixIbXHNxVEYpnNVrCaLs7OkAu/UopyXUgJgfOvmjPaj/svaFscOKB1Tr9R11W1viwkekzGTm2VppyGZ3RebO2+3Z+c9KC7pYQSLCpDAwMj7zab6VnckTCD71MTpJCffcYB+/doNl91iruSqC+aKy6B0/2occpLLr5VL/T3zV2WM4lrWAFG+pkXZbvE612Z/BgK0VgqTtlingn0PsBrbzdsKY7EAEfWv4u+q4LDus97Ju/DdUKAUjqj6Xu2ebQhKCwzr/YPW1KaEY0uSYI6gBmgTaL2DxWXMGwG82vEfWr8ouAIkZSiU1ohQJEQGHCaUV5ahcn+20Y9cL4xHRpSIOS1579NPf9YTFh7MJddsnxeBxiJo05xkbnjiIs0PdzL/C/SqJiKK08KBt1+gKKPh+Z5kfCRa+BX3tCcC/WlaY059TSqcf/H6VMFtArJ+HzW4vEdd8hPA+hdoYp0c6gMxAkXAOnT6IY+v3dARY6VUNkSs4MZEKXHrjCsMJ7EzMlo9H90ITXGF137qDkcZWqKvuyeWawq2iDkojaNtS5b6R0Kd55279AIotZ7QZ90NiACtxMGKL7q6ogcsEl9Ml3b2VVuqktWSLHh3xEDSpoaWMPRdz7EcTCUg1PvTaylHKQVYpg6X43SjymQ+uCllKGZIwqp+DOtidTfFsHaUBVjVoQSs5IBVJY2ba7t29caCHgxSi63N2aDY1R5qYfU+KjNno/1cA/CjHAKoYg61LvZ2Q3Flm3D2oDwr2sT0+r5RpopYcyhC0pNWh/qPtjudeIBov2tim5dULvX66y/a//l7R7ez/LgmWNPf/aWvHTz+hS+qPcKiQKqYUhxxNWjIYFUSKXDERVSWl35yu5oslbL1C1hdEGB76HyXrTfP2OW5SQE6tTrQRcQamom5rqLlhRnVpS2pTky9RvvEqgwqeBxSLVc/NV4KIsWY04XVi4PdRdgBZ5gR8fChKFsEoq3ogbQilnYffbukyNuqs1yZXbZBffuzX7xg0zvXbfrmTSyBfcLta1uetfCtABo1YXRVAMM9Ahh9Ci7xHOPT7MPrM8WgwLiyjc4sI/BHpDINCjZnBMrffHfK3nntljUt79ljcuX94qWzdnqsu1rDmjO5rTr/Dh13BxICB7LBYAFSCY7ZpssRckW4H4ve2+81K4/YiNyRB588bwfdzTYnJ+Qrt6/Ya++8bm/+4HWbU2DtD17F62Wxsr3NA/Zo11n74Z/8nG33Veya3t9YVn2fwD4yBvrt0eOqCYq7iV5QusYVEhIr+lt1cDLN8kwXzYTRt3vQE8A/AoWQS3joo+sCi/1jn/nFI+fncQErgQAM65/8yZ+4hKE+k/5hAlaSFoe259HGYWljMagv/rspNZ2OQDPam7Ag8DOgBgDnYDaBUAYmy/pIAIQpT8h8PbzU97Kk1RMYCfix8GKe47WiAqywgbkHrBsbASL1Wb8MCRB7DSs9d3UuO3J7zpLdqDfFmp1m0XHcPr4K0Jl94fwboVw+9iwFRVbK6HgHnBT8xjlHrUOV5dJ77D/qJyPjyYufo51KMKx7CRjzXc6v5L1POb89GQqpxlQqgTWZHmXDIyTotGCBHV0RU5pBM+AOo6VyudNr8lZXV8SmrvjnqPekPsXlMDoO6krANe58AAAgAElEQVQAlA5YBSCRCdN6hW2R2OJvQDDyX2cxdbJ81rOOOk+cnWFqR8fGvS/psFpIDeuYYH95IblljADC8/OLvm4g/2V77B834ww083wgucEaMzY26ttgX0ihANJeT5OubZb5Zibf9+eMYHgDZPaIxJivkUlWG3O2dlvGz7U65Qw+i+A2f9rNaTwpFfvhfozanhpYzd8rxvT1YNETNwUAkBmy2lHdG+zGZ7NrePxUv59GDOtxgGt8JrFyfsIk40LNcGg/gKDiQRf+fXhduvNDjUBRddsaU8BVgFUliZCRjwy7C/awenu3ai6ODI64szUqBL8oDnpZfdPffpEj2ZCTRJFRJ9FYA+MxiocTAkec0gP36wwGff6ko4vMfzKH8rFA8xXnF4FpMDB3Xp9ICufP5bU9f/Y486Y4QA1B9QM3gicHdDICD94IFAHryNmH/Pni3UG4h90AFaO4aBMHE5nd+aNlDCVB0ZeV9QHpKuUqxO6so50ChgDQWAbj+RwdMpRcT7ETwJhEMHJdFFPELcS0rPWhoiMRn3rDakMcAwQTpkPENJTslCWlBQyuinGdFXm0q/JJvGwG+qRu1Jq+ui43XsVvGDFBeiH75ZldUmyAk3A2x4uSLF+V/A8y4vkFxR3qo97aoSS8Ws0wFpB8HYqRtlYP7LIMXyuUZ+6pU8qIPG4UC7XL+4bx4bjbGL8s/+VZrMMgllxXf1ZMYyVeFbAHZ6A0FQiWI/G6gPq+WNuSfIWopyUupBSwU5+jtnh740CGleoO8toL9m9+7x994pOq6Rs/9+MH4+q9tiH5LwZLFaSAMD+6gO7SResWAS904C1CsHsVDeSWWL3uU3bp7IB1DG3aG1Pv2rUZ9SoFsIr54yEAsNlQC5Z9DXRfU5ed7lXQJxakLPDUoYvnRdT+MI6m9bmJcFxA6k4jo9qmbEazwOF2Z79qO/sE4lpt9WBJDpjXbOXylD0mF+GW/m01tJ+0XTEVbUqBiBD1SUDWBh2595jVJCULUdaFKHEu5LWZyO7SS02rshHuzKpAElttt9GOAB3TpRkFz2+9N2XvvjFlu/MVO9vRbT/00Bl7VL1QaaGT0HbUieon1Vprf8FUeTNj9klQ6vKkuO6AlKQZVpaFzDEF50PWf/ExG3r6UWs7JffU/Q27tXLTXr/6mn33xe/a5Vcv256Kt8mq9Eqy2NvaZw+3nLYf/tHPWc9j3fbe7KSKwdXHdTva2PgLyleNhPea1W5oZ8mWVLO6ofrkCjOaIIfYzQu/g1VJiXtfRKI+N7A19bkEXD/8qV84cuIeF7CS/X/uuefsD//oj6K4uy7Yqg887mQ3iqCzEZOQrgnHjsNLg1d06a29MkDLbK+3PsIxW+OQXXyzTLYI9HLgmN/znocwmm5qE8CNRTMHS9lpGPdJ5hx1Drlvqdcq6nizuVMOxHLPrtxihr95j8WdxWpVElsSI7m9TMiSY/5mxgXACjuHdJZ6QmcBE1CK7CSLMizvjhJK4cYL0ArQHW15quAJ1jABeOSrmYmujh21s6gqZAYWn1P9uxJVMPUs/oB1AHUw0WQ8tWir3zDnAGDl4bErWa63etH3MSiivpVgf0ytYwC5N25cV/3qkBx+T9mm2FPAKCDQ1y4BEa+J0TFgyIRc3kGjP3wqbkzE2GM0hHFbd0+nmystCIBurFHvLVZY54zL8Z4+j5zHHQZTooNWXN4CR+AWczPWgESi+3hxDNxYzqjr/KK/aUjIXfrrQL9Wt805FsEqsnBfmXwax/z1EJ1fZCatCkhiQbkTsB5WC+SZ7tvwRAKHmL+b/naMVGPpvGgCxUU6hvo76Q4wyf0WT+IAW/nfhfvsKJBQ+31jSTCbcKBROIjito4DPjIw920lhrXRNnwMGi8bDUDR4TUkX4uiaoREEff1s88+6zKzJ5/8lMYnXLuj1j2cLPdQBTkA1XOUCaXL0qaHMBJ1Vw+li5yNsfL9XR0b9xyIxNi9GOHCJXElTfHF8+DjfaXiHJ4D6fnI8z+3j8rrjl8r7quUYDk0p9NcK17PhHP9Y/n3jYHtx3u2J3s7GYG/aiNwCLDKrZxeHP6M01qHGaPHW0raIQ9mjYxnJEpBalHpzSoASVLVvQACtNIQhs96q0gtlqx7AFM3Gk2O/766koQUMOiUiiqvr6w4uN9viuX05G8UNDrugZXtFGCEWFpXPLCitpLbat85MChjJWGSpUVhG+29QwwrcQT7aFVrGKSMu6o53RQQtGYBT7kHl2npl+ppa4m1ANS5BI9jWFoWwyoArCojmSspoY7EF7JN6/++nIevXl5Vj1apxEprikvocw9YbbWyzh9ZMC18GAfiCk4YzANr6j1YcT4WPmpRCWOryqcC/+h5Q+yt/9zDgmSAfgeZ4J0WaMWjGI3k/Ut//rz9H//86O4gH9dcbvqZr/3IwfDFCzqhTQ2yqGzq2mBMSH/owdGhE+woIQWM3ocH+7qI2902dDBkj6gVxPnHy/bO3Jv21uSk+hcJsCpTAA6iLrV5T6h9S5LcfTkLt4uZ1UUo66K6ky4DC1JibLW/A8mNPXOM2ZEmbotYUoBGS4t47K4BWysP2Hqp1w6U4Wgubcn8Z9Ym33zXutUX6dSFss0tTyloXdfFUxrBZW0xcdslQcR0AUAKgGsTiIQ6J/RsQ46sIIG4gMm9RWCJfJJjI0hPEoSKWvjMis155+q0vfX6lG3MbttoU6c9o/N/5pGzqj8jMNP3tD3q3TqY8E7PU5/KCUbjcCRxvJhPGPU4O5LMophC+xqDliYVbg89ZIOfedx6Hhm3/a4Dm1qdstevCLC+/LK9+crbtip3MvrEdqvdRlk1t6Nbg/Yjko098dWLNrV/2yZv3raKEgXc1fsyVto9EGPehJOz3EklhUQewITM+WuOGbmF162xEjjl4k/4ahDOvewsrN7/0U//J0fOz+MCVm6Sb7/wggNWj8mL0XbDn/MucxRZZEjrI8vMLKQM/KHIs8Y6sETxU6Qs4pV7pHrASsDt0sDkIJyOKwc+sBoAeGqSHaCmWgV+52DfAyhAS7JMByDAfiq7536UnhHkPHAdVqLFexFH1s8D1gQiOZbsJswxZtYxFmd6lqmPqq6pg8uUqSRJwn68wTb1bTAQzpDGA8LzD+7qG8AlGzX5PrkH6E2mP9SOZhY5+qwmaXLSkMIQhrtx6tNInXhKRjHvOzVH3VlWYxItZ2gHg6lXyG9yUI9LLS7BtFMZHR32Hq2YI8E0uQOuQKcHrTo/AC3Xbn5uwWtdAO39uOXpQRfHp3pdyXhnxaxm19+Ssps8WGCi2V6PlB6TN295r1jOs1PrCp8hS7ou6XFPN+1wcFRjW2rkna7nPmPqDwOtF5ILM1aw5JEsyLKjSFI54EhzJ6rlo369VmMcrGi+1swFf/Dyh/H1V66549+pz3S6Vw7fN4cZ1pjLcY8ceW+B/NhWAqn+HQfkNWaV8/cHfgYRDQDoocWg8H7xrsz3mZ9R9TO1e9HPs+Hvi5/PQxIBSH7lr9WAsg9bg1eBXfUD4edUw5qOqzhWfnTFA0/jk1eMSNK4FCGukvZJQmJA5loEUThAUzPdLRfsQbH0sP2+faTf6dTjfj+cNMjXniRPLg1gTsThZEl/rR4230OxUkUSOK18jQah4e/qjZZyguKuG0g7qhui+AqXKA0gf/tcTb/zr6XrEwFrmqP8kGTofiasSzAUd1zotD0fy1oNa/FYq4oA5O6+xhXn2rGH5eSDJyNwMgIf0ggUAevQ2XPSFMKWRnxE7ONJXT0fW0U00fMchs/jFngd3cPRV5XyuejIAcBl3erEpyUlsMAUsVbGPe9qLuI01mjF2zCsrtZQSIahE0BtUy74sK4sWF6mmLwjPCYWh7VwWzWcl+fs9sKkzGIx3OwTVlJUI3nuyGC/kz3rlPV0qZxQ/jfl9k53Gl5VTSoCnsEBtcWjNU9S28XaFmpGGFDWMEDlqoDxuuKTttKBGFbqV6MlJaD1oNJi16+s2dTSgsojd9TfXUlvjQ3eKNTNIjtmwQziJ+IPN5pSPANBsEONLO3pKDuRvQaSX5LinCOJTYC7x4mKYfCzAJqAUyAItnVu33vx2/bPfvMBaGvzsz/9lYMBZTsWVgEzFAJLiihQ2dIRRihtYijdTMvpcwW/yh40bwt8HgzYRbnTfuqz47baNmuvXnnHFpcFetcVmqn3KjWUSIHb+Dw94bSRXuS4uF+6bbUGhsEBvHk8RPAO44cOLcugBCS1jXXrs62OcSuNnrGBcwKt3eqJunDDJt9617Ynp+zSI4O23bosk6c5B4247m6K6aWouYPMhrIgBLrRuiaALBmGNl2wDuyvxY54exv6l2KuwhzSYbRrW2RaYKaWxUi+e23GXn110pamNm3woGRPS8b1lccfVj0ubXNE+2tfZFIwwvF94MBJ8K7hQ63sMTpBiMcecYNypvSjDbdgjkr1te3j1nfxURt++pK1ny7bbcmCL9+8apcnr9i7l9+xd954x7YlH+gWe4XRS8tcq3126JL9yN96xprOmr09ec2W5tYl4aYljdzF9tS6ZlfybGXptylWT30UXUamsced2VkhMl3ICDniHGx4QBVAjmMnUP+xz/3SkUvYcQErG3j+hW87YPUFhCUmBRaNgov4XQDARoHJ4QOqYwuKgLWOScifrNZ9IZtNMt3MqrLtvNhW2UqP6qM4vQr2WFAxGnI5LoAlDjfLhR08uNwSUBdueJnNYh/Z4Ik5lBkFZ+r0yixuSIBrJkstqnnz49V/FV1fTzjoBYsXDaE7HMj6Memz1GY4kAUckRUkCeULXcjqwuQoaieZv7l1Ctvh+LIM2qs59Zlgi7X4JbMzZ4L0+3Yt+izCLoHxMYpm4Eij/XlRbY0TlvTIINn+hiQx3tdUC3dZrCbjRCKF9zBBa+tUKyfVlvpnVfOBMoNj7pbzOBnHMMBST1ZnrsOhGNA7qAcLfVEB9oBawMTs7XkHLKWSHLq1xsHg8qAcGBjyDG4oDoJ5rl13TLjiD4s818UBO/LSJP3Pc7HI6FR/5+tCtDLK17w4d4uy6/rt5Hl4CFQVAvGjgGnjz+cAvhbM58/BBB71Og6LeeSX0z1ePa9DwtvD9a13bKMOKB86DgzlikDZcUycQ75vA3PHA533quOv3xNI5Ic938nrkGfzPeFE4ipqtR2Vps/wHhn7Cxcu+By7ePFilJ9I5UNCCiVDThh4AisFUXcbnw/yXqO6yqNqMOt/f7eazOJ7/r0qUA3A6O0kAJ0ZhBawIU7Q/pU60JhN4jjfrCxIhSf+M58nIM2vvO0TSe4HmSEn3z0ZgU9uBIpr78DEWY+/WVtInPt6wP3O81HxOoomAGurYpZQNkXs7sm8tJaypoZ3CPLhiLlbiaF5thK/JPBKmEvMy/pNfOTglHXH1yRiGinNwCJaXLZVK7omLHSgUsg+Ac2OlrLNTG7aO29P2+L2lLUKLI6OD9s5dfHoVSkH6hfsKSC72K3XqXpPbMlxAcsCiCWZy9I/FWySVzSXK3vcFcspx7ch6e6KSimbWqmfFTah1Q+gFWwkHDVzc9uuqgVfx1BFJSTdKl1sE+Gm8kbwFJ/xBKriKWdGlQ5wOXI2hkJBGp0/msSwUlvrnLTjEfVwpdZV8VRFbWwA3vj+0N6TdZgk/0svfNN+53/5bz65yZP23PQf/cfPHJRkib+0gkNmSYAl6GECOMWYIXdljtAWxtlCPXa3NZm2Zb7UMmCffnTCeh9qtTduvmk3cdpcUzBeURC3pwFT3ank0T5oTIZu6a0HpbvugmonKIdBJ1YgmHA9OzQesyvavhCq7yogXamIfZHsdeDcRZt4fNRahit2S6zjO2+/afOvvmfn+7ptYLzZltbntB3R36K0V5RNQHuO5K0klpUGumH8FHJfshMuc/aHojIxMl7CGMWlCRVkSfqOyxE0EfTemgLdqzfnBVhv2NzkqvXstdtTPQP2Hz5xSRJFNTvWzdGpiQLAR2bsj+k0GfnnvmeSHPkl1hImk10ru8HEZcI5AwuY77eSWNbRzz5l/Y+dsh05+i6ur0jKu2hX5t+1b33nmzb3ntgheuIOqYfl1K6NrAzaj/3wF+2hr5y2dxbfVYH2pJvFHKhQHJevbQGJHW5WZBJeC4dEIoK3kJsqQGAccF7jsPxY4/pUs+B8X1KHr37xl4+cuB8EsFaDkwbZ8EaAtXHW/DBY9YyTy9sig1Z8sUAWgYMHl0kmXAXPvrkcidUCY2fyUkuMoqyWf+Mal2XBOfiiwTQutOvrUbOYQWGud80AjqRKEejwb0BYboeRg7oMbp1lTQCTfa4LnPIzIKqk1ioATX7v7sK6oaKeFXAc5gQBTFEk1OTEDmYTaI7jQpJbC74PaJvkxxn1HhwL7CZAE5aUBwkMk5sN4UaszwSrqPsO2aO2icSH7CfuvYBETIticZT8Rv1EAbFIcgbUdob2MsE0VcSIdjswxQmYBwsLPdLcfsoNVM+aqw+L0m3GiDUt9sEY4JyHyyAS3Q6vjYWJ5cX3AB9uPuYAowh+Yi7k44yyCbK+kjYhL3XGrgb26q+jM0xFwFMI4nOCwvdwxO9570i2tDCxqyCpANqK373bNopg9YOC0+K91mhbUT2UEFAdIPXvplrzGPVgQutf3pomve51vPVjH+NMOUItIQR4zXMnu2gzHwieusSQch88/PDDvsdHLz3qc9m3Wz2MAKZx3x522W54Ag/ILw/JrA8vk3eOedwFKQEQb/usr/1funw8Q5KMXb/J8zKvLzkxWNtCSjL4tlIJxdG5kwdk5E4O42QETkbgOCNwGLCeEbDLgDVcdZ0UAbCKYeVZjbkRgNVNl9xUCDAYRpJghWhLFi7B3gIOVaOXLtZaVRGTuKmgsweK7ohJAJIkwXPSnPVbb+9tH9j05Jpdn5LnReeuPfSQyvPUFWXq8pq9/e5NW2m6bc3dW3ZqdNAunTlnw31DDvq8NZwfY2qTpeOj9GhT5B+hJx5IYAl/nGlX1JnS1QR22IEyWEegd01geQljydaKmFq1n1RMgvES+6iI0Z2/vSPiasbah/ZsdKhLBBn4JfxU2GZIocNoij9E9bkFEOI/9+jR/h28p0QicT7fB/NsyJxpU+WP8mpVuxx1a9H+vS+tkv/fFWD97d/4B8e5zB/pZ5r+1teeOegcF2CVu+yBXKEAWsjsKG1DXdsu9yAMS4gXHGC6fagGcU1s6VaPPS6r/fNPDnjrlas3p5WhUACwoe8oI9AiWXBQ/tqqxqpTAGtAgLUXfbYbEHEBBRIEitFbu56b4EF/yBAQztBMZ2O3ZOv7w9Y9+pCde2LCyqeabPlg0d6bvmpXv/+2dS/vOsu617aqnqIyY1Fd2YYmxIYyJ25Yo4laFuND0TPZb6hwJLuwq0TTBKc7kv0C5oAsZGC43IBaN59R1mFd27l5e9nefvOWJvCClXda7dFSn/31Jx5TZr3fJ6V2ockLQ8kNCCogkw/4Djlw1IfGjeaOh+lRj/8NpAZk2r6uQbN63bZ0nLL+R56wU5971DrHepT5kDFU05ZNbUzat17/M7v8g1esU2AAWcPqspIEN7rtmYufsmf/xpM21z5pP5CEeOH2ojXpXFgICKzILlU8wyQQgYGt5wciOcCiAOdb8foAkgZBJsAGO2DV56j925Zb2k9+5VeOnJQfF2BtDFY5rOMD1uInmaMeYGpKeP2n5m1mNZmTIfkV6GNtS7Vk3igJea1nyrjxw14dIAhoDXOjXWf5nMnUf9HXMgBgBikHiUWN7YTMMAfXIfeLDCSgCnlHNjjib37He3m/O0myy7YwKOLl2bwETjND62ys18EGm5qBWTZuot4hLNi1+GrBcqdfz3DiqhftN4IZibrsXFPH4hYJD8lv3NAIBjfmEq+2pKpAHswwA3ADUCLfV+9knQv7Y1wxMqJ2lR6qE2ojxWdhMsPoqcVuSl2xojIA5m9JIJZ6VBJTWb6bmTQ+S0aRUgeOY0/XEWde6mupNcGUKbeU4bpEkoHsZAagtSRCMOJRv5sNteI6JhVCvqsLwDRRTA3BbMTmMTiNwG6+0erfa8Sa3gvM5nnKNo+8fz6C2sXjAslDi0pBCRHD0xi5NNp27qWat1etiUysdp7jDjbThyKYQn524O1i6OHbp/64/J1dqj0pg4tvCjzyw55fIAvzBz/JQBI+Sl4Wx/vIBfMBeeNugDXPleo8dQUUycwkU07A3O8N/lTVE5HojleYqvjaluafl8R4UjTur2Ke0gF/LQvwgIzSyWGcjMDJCLzfESgC1kH1jg5hb3in0D8clSP4wpPtgDVJa4nViQ0Ag648888H8CS2doM+/X8HIFfxg7ewqSqY4rl8WLUUBAC+Nt7FQS9KelifUFauybB0amZJisRN6xIz2qKyRsxjp+YXbLtlXe04WwVWT9uoSjw6VWxKnI8ylGOh9zoGSIC/ZRGAa1Kfwa72lEWSVeOg8PbYkkPvjrfhjNY79GLFHGlFJJOYPnlqRA0tLTlhjfHlWV6s2JXrc7Zb3pbfhlyEXdEZ2+a8GTfvVJIeUM5M+8Mz1mVfXxPOwCUYKbQn0RPw90QAoF4DAe5B4YZSbq+yYy+/+Lz9019/ACTBP/UzXzroPXdKZiOr0RJFsmAa1/f0KcMhe2XoZSYRNZiASx5AMLHNO7o4a+02pgzEw2fVC6513W67YYkYTv3Zk4Y7u1Z4TR+uiLo6vZqIfQKOMC0+toyhQJ4zJUmqCgXurBHBuh5w26pHXd5R78h21QbJIbS9VwOpC9rUv283pm7Y4qvX7Ykz6mE6Zja7Oi23YslgJUdcUzCKXTWxT7cufp/05e36m31xQdx8CSmujg8HTy4U15rjICj1Cy63L+pTdzQp55YkC35nym68NWttAuXn2rrtqxcesWc+O6HJ6vmbABcOfrxKMQBfOlEe0J5F0ifJAuU4zB2NyfwguXWQ26l9Dkirfl6A9SkbEkhvKivTof+W9+btjZnX7aWXvyXzpyVJr2n/oUzU4pA9eeoR+/wPXbS9oRV75frLbky1p6xJZFqQ+wZoDYklgTssa7AcAFaWDGd7YcRJdun83TRKB0p7kqUltQaZX7df+NrRmZb7Bax/8Id/eCgsOSqQrmdYG38u2PL8yp+pmk8VGFZf6jxIzcFSBiFxvbKbG9sKBjIC0agzDW0/tQNIYmsOwZHRyrWp3u/Lvw8oDNDrQSwyFu+FmmqmNUlIIrDYhNtvtJnJ7C81nyyy0c4lVp1ctxbsbpzHlsCw10H67xJbKGmwB5IJ1GZZL8fjfUUTMM/b47Mki7a9vjXAubPJZOyQ8bs0kv2F/JkFmkwh++fB42Bah4itO/V8ZBA92+fSWS28qmHNvWQB+BwPIDEeUvRiY31pc/dc9o3jL5Lm8fFxsbFrnvAByLYr+3pTNajrWuC5VlkW5M5+XB+ysWQc/R6OLCgggr/xWWOxbtL+Aazsy9vqJAbNmePEOOd5lwE3i37MhQCYh4Hk4Ue5v+d/0jqXN8JDMgX7vv41AKzFLTUCso3m/12Z04QG8mca3j9+6wQI+bBedwOrR7/H4BbZ6vSkbXBQDQFrFdtGwBK3fa0unLFHgs7vMd9i/p09BzAt61l2Pu5RvuJBURho+T1VQHXBMPqtd4hR9RHkO5KC3Quof1hj/OFs5260agQ9Xi1KQjmtLXm/kcSJ9F+W9+Z7IzVCCpDKf7lGNSV5QqWRpNp1J3KUnPnDOd+TrZyMwMkIfJwjUASsw6phDa+OSPLh9uuqTkr09Px3h1y54xJFo1h0Dx1PFgoPpLY01HbuSv3lKjU924nHOlBROnAL6SaxnEuFAbFRixdxnDsIx3M8l4rw750tzIkUlykA4OO7MsFbX9uWuaLKqvRfu/x8zsr0ETkuaiS6frivAGypkwvaxrbktzpGAHipU0SZjF7D0CiSdsRP9ELFVwcSkNjsQGrUdYHINRlPtnXK90eeGgD0Tm9tI1SrXayv7tk1kWUL+ys2NCY/II1JSYl/DJdcXq1FNsdanlCsJgkjZvH9pzGgVc/84objHglf3SDW64M1ZuADb/mpnbaReJVK85WXX7Df+81f+zinS8N9Nf30N750MHxpQjbNW7a0oB6sujhlFfz29GgQdHHCgCcob5jW7BgqTG9NG8oC7HbYoNiLAbGxzQqAtwRU1zTw/J2b0+f+gQohvRlur+vTocjDGZAkLI9LsBOTx4uT9Ut/4GuCkgdRdxyb3VG2Y0fsY+uIXTx/2h5/dtTmW+bshf/3z2ys0mpnL/Ta/Na0JpcccHHGwvaaLIZmRVkX3ttfKIAGHLRQrK1JRA8lpjGAzAGrjmgHuWTKEkdgGg9UHEGvXJuW8dEN21s+sGEBy2eHz9hf/8Il9cyT9BJZMXVvSG0BgT5B2WQGUkHFEw175og3Iaw1gXf0OzIuAFb6CR3sU1cnllWOweNfuGg9E322J1391sG6Ta5esxdfe94Wrt6wssa/tDsqecJFu3Tpgo3qc03da/bmrZft7XdetXWxU7AGDlh1XjCsxBZueZ2ONTIv1AyxcHC4Om5qGvXvVmVfYBbnNDdu3VQrnIWK/dp//T8dOXHvB7A+9+3nqzWsObh7/4D1MFjNC5MHUfWBkAdPObMUMo7M7FVlnuj/U5CfW77kuit3/eUG1zWGDczyX/aUg1vGG9kJ4xo1izXJLXOu6o6r9zEiKkqTYVFrEtVYkIsSV+4rmEf2zdwE3HoBP1bvktQiYeSYvIdpqnmNGtAIoosyZIYmt8/hmACI1I1mF85gRSJWz5lKmKhgdektJqZUwXkOWFngM9vrOEzHB1Dl/DlOHJG32QcKijQvcfbNxk4BXgUklXTiuGZnZ/08aGUDmN/Wn6HhET+PdVm100KG/XEcPNj8lgKgpmvOA5BzaFM7HWTBsM6wsCsrquvG0p2HmrbFmOU+rqw5Wa5YDzpi/CK4L76XH8Z3MKGOWQ8D2wDlEdoAACAASURBVOJ3iwmTewHX+n3W34RHgdF6pq94j9X+HRf5wwJZ99rOXUF4YlcL+N7X5Uav4+wH9hM579kzZ+y0FEG0SAKwEl3Qzii//Fo0YJj5ff26VPxc/bX38a6ew8dr+HMvae+Rtap1tf15/Syuy3kd4jlen3BpdB08Ndv4sh35/Ci+0Wjcj/XFkw+djMDJCDxwI1AErP3jImH4j7iT0hoBKRLWnuSmJpVWLVqLozQHpWcyfVWACmCFSMM910t7HKhhqBqSYAeH6XnhnU4csIZhU22dirgmr3Me24m5XVlWe06VbtEdpadHxJriFLDEhgwWIe1a1TGlTwlz7HZIlhOrEGO4YSnuum4oSRmU4iOVInYr3iAGC7Aanj08yxykE/9QQyvwuiMAuartbcpEttzbZj203lScxTmiomQhhQi8cWXZpuVpMzDW7sxtWXFgJ9Jp/FCcSFC8RbLeSbI4QcIVjotjKNFVAsyh41+lx+qKkvXCLd2qW6WLSnTUCBYblZ0bbe5v2euvvGD/6n99ANraAFhHHj3jBiKO+lOLCRLKXl/qKeQArJwpbEYLLR9kqnSwqWBc7lWdmghD+sxgkjmukinQRQaART8/JFNRx1rSBehTrVmXAkjqTR2wejAcdtJcRAYsNOfO/alPkIJT/XxbtbOLFfWp63vYPvXYGXvqmX5b7Vmwf/t//1+29uqUPXp+zHbbZb6kes9dnU9cwChA5iIiK/CWPQJqOOOWFRBTXIzD1g5mS8hhubgKwPnZOwS4Zj6cVsnm3Jy+rfYy79rK7Yp1HbTbpY5B+5tPXrJPP3lKdxWGNqkG1rMb7D+RLCl4h4EFMYbjmTJGODIDkHVcW26IxDHiGIyl9oi19Z+x0U8/YuOfOWstamRckePv4tasvXnjZZt67bL1r6sv5d6wDZ+9YOP6XHm4z3Y7Nuzq/A/slTe+rb6t6k9LI2RncNkPDLCuq+5yv8GQYSfDpXAt9rxMdMIh4NB5z88v22W5pM3e0g2612H/5B//xpGL4fsBrPW5/cYBdcwGZ0oSkIyDOCwBLh5YlWHlPNKfmFSFn2jnk+rQMiDlewFYatEWC0H+XMhjQzGQgSFAKyQm8Z1ItjAHAviGiVv0Lg22MbKAAXhpSK15qMUvmyP5mQEyVVPg+0ugJ4JGivtZrJmjldTahjlMo2hMkGq9JXe1PwBhltlmcM72QuYckmWOi2vv9c3cq4kB9H07U5nrfUPWB6jLizAu2gfJdZoHTGZ4GQq+xzWCJc6S3+hjy/2o+aykko+P9tfhoBL5rh4UiWFeWJjzelWvK2U10mc7JBWCdcXFNwN5joWFOO65SBJ43zaSbLCqXl8eZQGduuexal9aXtODsOS1sOUu1e9nB2TN/Oo5pAnVGEweHY1XgWgCrHleFrfTCAwX5299wH4vcHYv1rUeuLKvO75TAGz32l9M9MP337G+k+4PN9vT2tqqWqbacQS7muX48XckEg9dgyTX5nc5WcI1Y653SOrNv5988kldb5kiPXzB1TJHAdIjF7NDbziveLyPPsCf4nbMgWP+m8PFQaF+PmTmNH/O7yWux32g0Pv4aEPTpgd4KE8O7WQETkbgPkagCFh7xk6HOsuBG7GBns3CBSTiAa3E7CxJrgDUcyJKicJECPbPJcICWEh7eWQ5UFUA0EYtJ+6/PC8gxBywRhvNvL7l52qOXzzWUtxCsn1hdsMmb82LGNqw4bGyjQzJT0adSjiOFoydkrmkqzJpz+fxMn1URdZJzYiCjNhw3wNofDMk6yW283g/akw5vojv8N9QCZQ6q6wKKC8oib7buiOzp5L1K94hvsydShiE9ZVdu3VtyabWF6x7uNn6+6SElSwZwIo0mPF1VR/jRYwJAHWFkLCF4jv21+VGlp6rVZmYqaRKniEO0EXgSb7MOLbruqCmQ227oXY7xF/ff+mb9q//5f98H1f7o/lo09d+5osHYwJ/fgIOBDJV7ibTHqTnTCmBKzK+Zjn37u+IqVQbmwPR3yVNpH4N7im5ZpV1wms60WVJ7rYFWr0ckICUkCMBVlpQ9CpAVHjs4I2JRaBJliQALp8Ou2UodxDtblO7CoLVi7VDxc5nHraLl4Zt6MyBLXXM2P/znX9v7/67N+zRUVH1w9J6ry3LBhrDJY43aHCXB0Lxa397miQ4AHejk9fxMplwCPYKU90RFYEAsipIk5l0O7Sw0AUn6J6dW7aXX75sc9ObckFuFVDvsi+PTNjf+GtP2eAoAEYupDp/d5phBB3nEzh7zBXyzNAhuDsv+kXkEOwXdlX3jOvid/e5ybp1k4xZ3/kLdvrp81aWudOOtPVbW8tyAb5mqyoEb1tRdqrSY6XxS2qFc8nKI33W1tNkt3cm7eX3npOE+Qe2qxuhFfmF9gNgrXh9LYZYgFiY1yhE59/BKOu4OA4tBoswqzcWbO6WGhrvlWxCztC/8vd+9cjZ+EEBa30AffjnImDNMLce7tYOLX+Xb/mnqvRCjSFD1pEXUua6g0AWOs+IRe/cCNyi7ymSckYSp12QP5/zOmkWJC0aADxAo4Nezd0sO+YICKyrrr8uWQ3XOOYV2wCkIcPgmKiLCOY06led1dXnoz9ryGjdOCvJddswMSKpkkCXZy19Uay1x2EIsryZ992QybObYYlOsoiHQgbmDqx1DPRFY72HgXfg4FIeJMAkaJRR5Fi1yDlG13ZqzsPsO86P88/1fQBXQKnXv+rz2Ka7+zDSGWpQdK4wYNSVzs/frjoTr22suzKAc+rsDBY5s77OojqbGjJmXr6KOLsdsiIeODwYWZRJ1KxhcKBrvCEjLGTGFdVqwOCSSMoJheocSunYYoa2eBM0BJ+erTrMxBY/l0HtcZf2+u/Wf+/oRE8NmN7tM7G9RiCcC3v4POKjd6oajgNY82dCeBsPfJJktfs1JUlZplKrJxKl3EtVia5b1x/Y+JjcGjVXcq0p7Clzo6xnEc+WLHXPY1XfruXugKo4FprzDs5r682xWr8c9+J+CJ87xJ76vVjbqJ9JdSGsT1ToSnj5QpJQH5rrmYmIL/ujC8b56FzNh3AmJ5s4GYGTEfjLNgJFwFoeHddzWDQm0lz916FnfyfqJwFW/C28TYuTVyG19SQ3xEoyWfS6d/2h9rVZz/YufS/qOPlcgFXCgJy8zs+BHA+F+jO8OFjuiPcBrWtLO3bt6oLNLKklXv+BnZkYtDF1DXDHYupQiYv1TEJhxzFubkrJSS0osT7xk/4mBtnXYkx5XZM+V+K4nOyLY3YSQGfmJBL1uzJ7WpjftNuLK7bfUVEbnLINKR7pdA+RlGjV35vrIsyuLtmNhXkrDeJiXFKJZZdwjIC+J++jtJATAtO0O8gnWqVsUP1mJXX2doUu/40yQJb9TRGVbhBFX1kx2QBs2FZirS29Ny/M890X/sz+9b96ABjWr/3sFw9GHzmTstch0c31ejzACEgJVAO0BsOqMFaOWqLm1TdoX4C1Tb/v1UQZVaDQr5PdUjC4ove2Bdz8ockYegCJkZGCUQWiA72SAZJEASh6vah/IJLYzkzBEukXXGTiWqyX97tlrDRiXbKUHjrbba19OzZ7MGUvv/2qTb44aRPlYfVk7VfB9AozUBeHImIcwajHSzI/z+orA6GfmRAdAqT0S8VoKRjGcCBj8jqY0AlgWU0tLFLN2bkle+21azY3tSEQKKmxwbKO2k+q1vQznz2lAFm68I1NjQuRtR++T2AmkONAgCkBfxoYjw0UCLk/rQMVyQsEKCvOYNHfUg6VfYM2fH5Ek1S1hdsrVpHk+UB/9pWVsV0y3uoF1f+ojXzuCes5K8Dapcl9sGxvTL3kLOvi9C0xowxsNFoGFPM9kkCACC4Sv/KWN8hYYbh1jMurW3bj6pwt3lqz8n7JxnUc4yo2/w++8bNHrqUfL2C9N1itHWgwN/WvesCa5z7nAQPIQhc1l0hbyWJhzBR1nXvUUhC8sVH9HwDTEyx6VUhwABbTDqnJ8GDPFymuAkYBOOvKVVhgLYNenHBhiAB1XBXAY2ZlOZZsuFSiATZBvLbljatTBtGZxSRxxgCJRI1fY64+tR4u6w833pDohr0658Z9AnObmebcLxSg5wkf/fGUliYQ2Ug3l2IfSOsd1Ibrqg8HABgw7PKTAMe5ZU5mwpDzuvRZx7C8suTHBuDIgL+/v8/7r+IiPDw8ZDO3b+tn9SCmhj4lE2oPJHI/AWhcxswsTqxaAFaOX4s0GVI+I1ZvaXk1MrQpsuccnN2jeRrf555NwTs/38myNo7aq0A0F+k3/G6j7R15W1XfOIqVvXui507A2oiNPXLvjk4ayIXfB7vaaDxdqk5OPDPi2hu/IxPNfCIT34yzO/eX3vv8F77g8+Sh8+ddteNzzee2S4L8vsjS/hygVLPqdUvA3YFXFpbHyARgrbGsjeTD976CH90n6pe3fM55jxEwBpCN+vUAoHyOui+HpP67WkLP1w2/+mkMfBw+unM42fLJCJyMwF/OESgC1q7R01561Mx6Q1mTACvPX8Aqf1BE5iQpDGlmSfcVpyMJ9jXIyR6BXdVy9qKsQUacajQD6MU45rr6+mQt8bwTC5BSCbBKXGmL89t2/aaUXdtLahvZbKekWhzo7RdrKWwjgLotRdmgXHoBsWsrqm9VGWVLe0iPUXW5Mk7H1Yxsmc4IJNJ93Y34JHuZ5FizIgy1LKB8e2nVDtoqeraVbFCkHqZL3sbHF2Ydo1jcqaurcgqeteb+Lesbkh+QmNj+rl43Z/KohzU+xUCMn7vgQw0qrqcPa9Sl0q4zSaxzHS/b936teha7vDpiKEjDDeGZl77zLfvff/sffuITs+mnviHAekmA1aPpAFicNMYwvGDdHGT5vwGzOhEKpZUV2BbiJ3ilX09JgzQspD/S1e2SIS4iVDePvhy30QbE60kVjPf3dFq3eioSoHPhWmFC0wQj206NG4EHo+axuP5dkRx1X32RWnq7rLlPA9m6aYJTdm1qxhbeXbO+3V57Ukxkc3lLx0UrDOmwdzblvLXljCLFyQTfFVhGZJjaeI+OpUcWzvt63yXE2hX3CnI1d9QVcOUG2drGplqU/MyCvfHqNZufXvNxaNU5DTf325fGz9tPfPlxG5IyuLKtGlplJmjay4sxdX8zTkQ3p8uSPXsURdjcMAFOSAwo2AK0IlVFei2gTsF5uSw9u2qK6Wvn14aJhkcUttYtPZJCn7fBT31KBk3jDljlkWw3Vt6z77/7vAq135D5ktxUAUvOINNP13GyM2XIMlwOKhYRwOoBja4hWZ852Xy3bLTo2vZYvxaFkhaFH/rZnz5y4j6QgLUBE1Q9AY1zDtKCSQ2FQV5MshyXz/uCR3E9wM3vlxorxM98NjOoxVpWD9JhaOkT5VnCYE0zeGTbWdrK3yGHDZbVpegF59+86AGmuU/ysRZBZjCz+8rIrVYXa/ZBdjK/uK+L5kwOXvV2ZBE1TyTVhZ2EXSVQZ97khZ/7mOxb3iefAxCygGQ2tchsIXvJTqu4+fHKY+Vzn2NVzSrHfPbsGa9LXV1d9UAaSTQmcJgucX9M3rjlmUTGMbfzcWCJ1MbrbeOeylAjA6R8fPmBRu9Y7ukMWFnYW8lw6Rxa5UJQz34WmdWjQGN1cAvM6t0A7/2wkUfdcI22cRSLmn9/X2DVJ36SgdcfxAcErMXNhVVCmFbwoqcphhLj6rmLzBdDLOqY8/0YpnjB0OdAKP9dBackkxykfRh1pA+wJDglhBm3IsSmtKUegOb1ozi/fYyOaBtEYBiPZQ8MCvzykY+AkzdORuBkBE5G4I4RKALW7lMTLvuNEoV49qJe89aTkri6Yov1jBIh/z1EGaouyp5EBuiLbmYq1qWk97qV1AbkeveClKgurnH1z3OOhbgk6mcVZ1DCqPgeomB788Auv7tgk9Oztt+6KgOkAylCBSDbyzpmlRSptnV0VCBRyfaNdUq6QklZEUm1Tl2oOhccqJdq/2CngC7fi2R+frjl2If9BbsrMCm16iL9X9v0PUl9+6QQAuzm43Yp9Oa+zVxft/duzFmlc1lYI7bf19VjXW0QGMRLkYh0+XEmU1i5Nc7uWeMJYPxzEkmYV3c/PEBreOmABWD2nFBRS8/vv/gt+93fegBMl772c6phvTiRHI9SnRoHnxi5yCmHNnpLbMSGLkhF9sswdKA6JhzUOBLbAdWWjfcNuO56A9tmnbw/6lKSgIJe/oNl7VEg3NdFnWawSFDVHYmeZ38EI94QN9XSKsTVMSn7gux4tGRbpS2b2VySY9amXZ1bsPnJLWuea7fPPfmEDZ1rE7hUT9Ym9RUSA7SiSYULF1pvird3mioqrNakEtjGtbhbtXPNAoYSIrhVdFMbLKT027RxcTYpWFrO/5Z6zb7+uhjWm6uaASFl01btfMew/aRqWZ9+YshaS/qeJiO1svlhT6YkJl9EZMG2BWOFXJGyQ6QG9GLd1bHuyXipTYx1uwq323S8LWqtE6riXJ+Y5LtAYd1ElaZzVnroKTv1+YclZaB37I4tVebs1Rsv2mtvfUc1t7NqcROutQCTXV0b6lipWKd+OYBzuOGGtFRgf1HHv9pq3QcCqpxJkm9/6esPNsNaDMg9oE+AtWGgnkBnroNztibVtPrcTcFutKWJnouZtQGwZoMhflfsVcrnYIg2tzYccBbBoQNVl0AGCC5uAxazQ9KDzDZ50XsCrB6QevYsA+bMfGlOe41C2LSHyRP9s+Rsl6TG8fSoAVxvVZXOz7fpdRVxPj4GeijQHoS6WsYPyXw+JmoO95ItPMyXS+69n5gWVUlq/XMuzeXh0eLF+15L7kZq0eg7A/aoB1ZWc3HBJT3j46e8BxvOvSuqMW3zZI2YT43+qCT/N27IVE0PBOTXhM88bPJ5RL811hv9PtViZkAXPVJzfW1IiwjTw+496udZzJ2J5T7VfVUEQI0Yxth2hgjcyU7v3cHEflDQGteu9ioCsvr36n+uB6/HA6uHacgAMw1otUOtZxq83+DgimMB083xkFEnofHpT3/GJk5PuMyXYCJnovN3qtcjHV5ODrl7trtsRxkJ/gPci4dZVnB3Hb3KWd35qyOH9G6MajZZutf1+KDvO4AsHnOq5fXterY85nMkwGprAWMYjr11LGoKbFJ+unov+eaSp0HxmP1eaTQXPuiJNbgWJ0zuhzCoJ5s4GYEHZASKgLVrdMLjHK9TBWDpuYsKLVRd4YwLAMN8lXgBAAt76TWfSjSjnIRJJOGN9BU2EiAGFolWLrVYKZ9+0SgunIHBZLFmbqwrZtd2OyHRFNdfeXvJrt6a9VaZbfKmAQ/h3PvQ2QmbGB9z6TExzeaGiDkB3ANc4bW9pZUdm5YKc08tKEfGutQvdUB1o10pJqrFKiTf3a+EMi8Z1C4vy/RWpUktnQc2NCAQKpzjqswEvuG3YGLnJoV3ri/b4t4tO3Wuy4b6BFZFFJaFvVAb5VY9bnSZuiR4zSzrP7WsiuuI9/ELAZDG9nl0JLWNYzDFjoo5MaXEiHZfpMH3Xvym/cvf+R8+8ZnU9NMCrMMCrJimePjrwm+PpHlkRb2K/gVYW1reUO3mmm0tKSAQwCuJLUF7TnjXJoDVJ5R/RpJRAkca4zqjkzO0/qyM+jfep9Z1QAXJsKzEnLAjFAoTvNISgGdlq4JS9OkeCAoUmpxzO0q9Nqg2Ok1je3Z18YrdWFqw6ZV1m5vdtPWbTXa+/7Q98blTtmULunhrTGvV0wq0rsGyqhesjrmTnoxs1VvtYMoUmZwOMZoyAXNpIQ/3DZ0zwBOGgcPA+WtO9aBvvD1pl9+esZ11KEoFBfrTf0At67j9+Ofl1KvMx47cULm5claFSeCg1cc3nIHpvYTjaot2qlP1SbN3IEZL7Xva1G6hPCLd/L6YptUFxOS6RkhMAyTD/EZ0wZ3ZJpfhcWsZfsLOfPFJ6z3d5RmebdlfX1t4w14Ryzp57T3blsSX/br8GSdjvzzagE4Ry/Co7cMsS+NPsmFN76+prlAGW3x2H2MqTeAvff3njpy43ACADViRezEbz7/wbfuDP/gDl5xlk5X6Dd8ZYNfk1Pd396RgzXUSadyYA0nhl/dTBKtsP8too99pAE9u4ty+xeuetfg4aKNmlQXQEy4xlwGSnvFKUlwWKRZk+gFnuS+SWsYKeS2W7tnZFzYQ115vMJ0c7qo1GBy4S+cD+AbgDlMntsv4k5VcX19PrGO4YzP/AGqAhCyfjW3UTJS8bp3iBjbstSLxUMlj0aHv7rpMPqTIYaAUpkb06uVGQ+of/WfbvS40A549LX6MZdUsSdvmQbW2tuoZy06BVcAG391U31XYVV7ZjGl6RjWtkra4e2DCSIxdJITSLaG/XUrDXvMvU7Bee2hF30dvoJ0ZOH2vKitN4Ke4jUbAs8o/ZbxWYFfzd+8GWO81h4vfzZ9tFMj7g6cAZOrvG1/O/f00/4/gymLbhRvEQXi0+fFAIO3D4b4vZXl9Lv6dQDvgyT+HVDfc3yfOTLgzL71OR0dGfZ4ODQ0pQKF+O47NL1k+Sb82IUr13dcu+x1Dx7F4UKTjrSaVDn2qMEBs8fCP/sm7gaS7178e3lh63FXHx0e0wf58jjS6Fvlk03j45UvrtY+qq51i7uZXlUVIc5DB9BZ7+dLfNafQKCGRtnzEcd9r7p68fzICJyNwMgLV51ZSu/AM7h457QyiP5f0agawKi5vx3BRMYObFPFcd/8ZxReKMXh+YArpzsDCCCTZ2VZJwBfCi7IGlxKnwCDaUtZAn6+1ab3Mf7tCTdvEHXhHqkja1hAD3JZHzfTcojWV5NEjcLclDEHDhQvnxsW2yj9DRNY+AFpgdX5m0za25RNTCmkz5SkwlJ0CuAMClKjhvCzKDaGUXKUMUudNvMRrU+zq6krFFhQDNZV2ra9btakCrNS+Zg8VjzMVp6/OV2zyilqIrt2SweqeWFzVuqqEjLrTssYOWXQkLXk25JImxjHGAky2KXMoyshKJfV6ER5Cbu0JTZSXVTPDUNAx1lsyuPz2t/4/+xcPAmD92te/GIBVQXgUBTN7go3wAILnmC7gloDbzMyq3byyaGu3t8RGYqkswFqibxLtYUqS13ba6X411EUamXp9BltBU97IZDjA088wmQMKVga70Z4nOTABJKp0AJ0+74BVB+QsiFidlmYB1lZJw8YHrfdip81s37B3Z2/anFyupmbXbGlSWZCtLvvCFy9Y+yDs6Iokf9u2KEkwQHNd2RDMh/oVFA/2dTnYdvZL/xEweT2UYiNYX4Ke6Fka0t6cVaZVye0ltY1555ZduzJrW8rMwFJ2SMZ7saPHfuKxi/bkY2PWIlIIxrQaSObgP00ib+nBdl3TrhsXZqu1y/baR6x54LT1nBq2wdNynl29YZvX3pWT1JLqYqNHJ/Jl98iABxIDC1tWkSHVXumS+rZ+xkYfG1GmBrfjdbX5uWY/uPKCvf7mK7Y6t+qTPsCyQBYBOrGkGh23AtadqdBYK5Ozp/Nan1PbkAXdxE2w4WUBoDAf+tLXf/7IVfi4gJW5AGD9oz/6I0+K1APF4iKXM3MeUOYV7r6eAyFXzfWVjb5aZFiLQWBmAoug0+eEjgP2L7M8GfSwnczs5JpT/nbJbZJruORU3w8DJSzQYx448NLfMJjsA2DnvVoTk1VdvNJ33aRJ/47+rCHf4GdAqrd60fvUg7INQOCmeqM6++l1rkjNaa+DW3euN80LF2tBepAAVqixTsfIMZEFBVwDjtleyINlPOX1smFcRWKD2tNwKN6sfj+zzXyP/TOGXZpbuP56Ha3kJ7nGlbWA3/FzuDBrTsr63YN15qmD6FrNHde4/oFUfEgVA/v6OVDM/tbea8yWHmZeC5/O4OEuLGuj47ufqezgowDUi99ljXKsV3ePxLqbmODqe1UYc2j3RcDm15YEDAnFxGLyd57ffs86ng2mNDOcJP+4VjwIL1265L1OP/3kU9YjWZUHJykZ0AiM389YvJ/P3otRvRerdygpcDcACGNfoC3zc7AaoaWD93XF8XxEbvnvaokO64J+78oXb0sV92hWWtQqamvzojo/ToDm+5kiJ985GYGTEfgIRqD4jO0dG3dw5S3iiEloSaN4IepYRdQkwErS3Q2XUDJpsau4+g8lYpAEJPtw/W9zhWCA27zW+hoJ/qhL6uVnUJwi7sC7tjwnt9xFGZrurXs7TwApRkRtwjclAUKMVFua92yov9tjkS2pTLEpalHs7g7DEEFuxiQnXgHVksCpt+dEtUi8JslxJu9CMUf8Ex4peFKuyq13XhjFJAnuFWDt0j7oKRvKvngugE02lmS8dH3T5jcWVAa4YgND6riC6lT1tGWNAyCX5wX4yRVu6fnhbUmdKMMIN47HW/4kRZl3aNF3OG82wPUIPyOxsqphfeG5f2//7EGQBP+UTJeGL4w7QPWmsgKrIZ0Kh0//Wf9t6gRnZtZs8vKSLU9tijoC5IgVFWBCY96lyTagzPlod7/LbJOxdIDemBeR/dY/yVTDpvZoYg4qiGlr80eyi+vQVjOIXPxgSQKw7sNQqui5valbAdCQjTzabzt9i/b6zTdsWtrv6cUdTTplPG4221OPPGQTj3XbWmVGvYaWZdu8Lbp9y9b0BxlwlwLlAQHlHvWbRVLQLLDZJXtobgiofy4Wx82NAYilKS/yqgNqPPX+pupfb9xesO+/et1uymaabYIpBppK6st6yn7k6Us2PFIWjk1F3X7jcGMyFuijfRQ4W/2oY9CYtfYMqS4XsDpkB2W18NA5D6m5bdPOlG1cfdMOZmZsX+CDfrGa7y5xJnhxC2plmPabeq3S9rB1X3jUTqvFTueAgEjLpmTBN+17l1+wl773oi1OLYFi/RyQAwOUOzqSM7PuJ18Y5E68tbhtyzMrNj2lsVvYtp7WspolD9pgvwxyBCK+9PW/feRydlzAygbowwpgzUFXIzDaMPi+z8X0jv9v2QAAIABJREFUbiA3A838mWINmAOixNgUZb3Z2Mhdl1Nv0xy0u6FSYj6ifUuwPX4LaFse7AuQekWcfu/1DOn3xWPIvV2dWyKT58ws5jPxc2ZuAb/FfTgzKfCXgTTHms2OQKEcEwwvTGgT9u+S3rjRli9wATz8HLSKeo8xlwTn2lBkO9R7R/ucYuDsrGw6T5Iame3B6XeTvshJmpxBe2ZRaTeTJcIOetAP8PBxk6SarCeDHJhfHhCREKvVHBeTGox14Rl1xwOrOB/qQdPhn1PdeZpvR332DhCa0H6V8UrXMI7raJTzQQDcUd8tnuv7SfbkcygCKtZlpFT5PZISmCAN9Q9YSdnnM2fOes3p8PBwUnHE3G+ViiPfG+/nWO7ztv/EPl4v240kQlUQUD2ufM1YR/L64IFJg6Rc9V5LJQyeTEhrSjxU70qffmJjcbLjkxE4GYGTEcjrW17H+sbFsIpJDa+QAEgdAFb9QcFF3AJbSplQbrPCcx8/GbCBm1+mMLpHCW9kwb6e6k+0s6wl9YpJ3PzMir/juuwrlpi+um7Xri1IVbmkkkCgKJhj38rdsKR9Yj17rEeYgVpb8MuuSJ7t1AIUabODSTGXuBZ3dYvtlHo0dynJx4Waa0fKU2S5ZWGPKgOsqAdJ8JyIsKYO9Xnt6XCMgiw6ysdCfellemptMyX2d7dtT7Wys9bVq/JKHRfqSDwfOhTb+fOZRLK+534eOX4D33nsGMfAuXiPV71wDYaRzf1k3XzS1XgwshsyXfoz++e/9d994hO5CZfgoQunov2KwJvnLpDkapS8pyFqceo5xbrN3t60qesrtjItiZ8a3bo4FXZUJ1bShBnoVnuB4VHrFRAt+cAxgeIcYy7FDPMWRfpT0gUZKHcrM8BnsRtCBgxwCnfImFQBoDEh2kWaut8lzfaA3IAHrftSs11eeNOuz83ZnFyJ5xcrtnLd7HTnqD3y9IRVSqpxXZ8Ws7olWlsSWdXV7muicUE5PiZVh467LNDXpWNGdulAgfY6zhxhBhW6eG4sb3cjSePG7rYY2xV75+pte/fNKdtaFcsqWrhDBkjnxAB/9dFLAs2nlTGKViDe1Fig3Ovk0OyrDvWgWU6nJUmbu0bVkua0dY0OW6smXosm667GdE5W0iV9uLd9wyrT79jO9Wt2II07JjGwpLEdZXHauq2pvd/2u4b1Z8xah0ZsQAXhfUOSV3Tt2kJl0l586zl76bvftaXpBYFesXoaA3rpwoD19HelRstaHGDk1HfpxnvTNnVt1m7Prujcdq1b8tWHRods4pQC0o5m+/I3PjjDypz41nPfsj/50z91wJYBx70A6vsJdO/6ncQe5kCR2scM3BxApQxZ7lfqGSr9PtrKBDDL7LDXjbKIJWYqs5y5B2oGrLRNyW5yBPsbAn85kM91xD7fxGC2ScUAUMWUCMt3MpDbkgnvSp7tvViRdpOhRKrsrrzBcmbgnBkxNyjS/cZx82+XDhcYSe5JXgBBr4OQ/N2lOBRXJwCWa2N9kU/gNIPlvN+4jsG2ZWaXZE+WAGc35Nw2JgPw3MLH8zop85f3G+tBWkcwfILFVjKJ32WgXGWm6jKqsfaErLQG6g4H9yxLDigK370DhKaluggMG30mP5w8m3pEdjcf0wdZ/X3bdQxaI+a1nrnL++Szxa9HeUB6uTy8NiYZnLrE1Hvh7duzX3jGpb0XLkjN4tLvSM54yQMPypxsJPHoEyC2zfHkufpBAPoHGbv3+91D7PM92EvnRZGbMRZpDubzz/vP50/LtDxXskw/rgY7SSUQzCfGlqRquhn8+wQVDQDu+z3Hk++djMDJCJyMwEcxAjnGY43rm5hwIshzdVrHIKkwXcLksV0xCmANwIrMFxBGDO6GS6i3/GHtC6FAV5PKClH/ocDMKiLX0/kpNHrG1J7b8YyjzeWiSgrnBRhbpYz0biC3V4V51It1pNPOnVFrSZkbAe5gIN0pmFYwisOa5Q48NKSOJTq+lZUglHoAnAKkoXfyo6jGIDlhH3FT1I2iflpZ3hRWkWeHeqH2y9Sp7PLmoumS+r4Kg60K49yU0rVDQHp2fsraZQjVJwPbsloCIQvOYwWAJrmPnwcu+65yRUkH2NcTiVadMNK4BeNuzPMKsEobm03Jn/kcY9smFSrdJv78+X8nSfD/+FFMi/vaZg2wispuEoqMxjbMIgK8qItDQoqB0sLSps2oH+fSjOSAAjJIYZ0NwdKZSSep6lB7r40IhA6r4S61aT6HqqCVKIhAK7nx6jvdmiEDYhTLOKMKACARxIQoyp4i+CXTsatt05v0YF8XRa64I6eHbfRTvbbYdMvenHzPZlTHOqueoWvTMglaH7TPfPqi9V9osqnNa7qw8368LTKKUk4hGC7YJUC6Dgm2twvdvCj66Lca7K43I6YfEQwYLFSKWHb2tlQXu2q3BCrffPuWTasIel8YXkpiNaFps2dGztgPP3lRJjGq42wJptqtuQX8NCOF1PsEVIesvX/MOgaH1TtWvQPV5qdV8gPGstK0Zze17dXZZRuRhr5j46ZtSRa8rzYcyHeZcBJLCtj22l55JMCqkgVNYrOa0ckL9HdIWmCt67awc8tev/aK+rG+ZSsqBt+RAZWa2gqoyxK7t8/GTslVmJpKJrUWjWuTt+ytVzWek7dtVdcbK23MqMbVYuTCxKiyTSX7az//wWtYubZLK8v2T37zNwMUFl0/ClP4XgD2brP9OIFcZjdYxLwuNcm0MwCjppQLiBGVm8Dov5DCcrPHghKtZmpupFmam4Fklv5yrCEB0Sql8yXIR2KLMVguwM+MKCCA35WUzHG9A8kT7Y/ep9SPsji7U2pqvVNkdjNL6rLMJA32feuz2ciGz2AsFmAuat3yy0sGqwmjWs/FDORz9jKD7DsfCoFOaoAtlQOkHWQ5o8ufxbDycmCsM/X+a/m77p4dAMfXgjgsj+OzFJjfB9MaLFU9SCyclS9EdwNJjQBr3mZxntUD1XoQ6wxbSt8eBVo/KFjz7zcCTQ2Itkb3gX81fzata9WvUq+qMe9Tf9NuMaYA004FBWfFnA4MDkj5MVhNMNVgVV6va22efF6l68mTOX6OhEOeS8VxffD/TfI0jvJu0mJPy6KsSln8mKNZRxIjlhNkzi6wxjR6+RxCmpQCsHTNY+6kYKfB9X7wx/HkCE9G4GQE/qqNQBGw9spcrxXVJFpMgKninDbFrgBPlJ5uoIS/C9JZxacAV2Igr1/1xKlcbQS2yvhdoDxLJVX3GtNasi+tnyKaVlTiOH1z0cT9WL8ktkh5NxX3VhRsdHYGg4mJEWs1YBblJSHfGkZNu1s2rK4lEGELK5vWohh+YEDgUbEaUmNikzZ6vycjTY4vJ9r9b9r0iPxbVKy9qjrYcl+rDfZI5gtoT7GdfweGVRhscW5bxq9yLu4vq83ftPxudlTHqme02hw6wCem1HgRn+IjBBtNXW0n5WNoj4mBXP6rNpZSzTowVZyF/NjPScTfpuJbgTlXX1JnvCsPkpe+/U373d/+7+81vB/5+w5Yhy+dFtARsBK4CmEudXhiDR2mR12nO0cpmM/GS6sLMj6hNYprzwnkRYlLSmrLB3aqvcfOnRbT2qfMBxR6Coqrk4UECcBV3yopyzKgYKhfYKutBYtpH1KvIXXQ6kcDViSwxsmT3k1lNYsfstNPjFrH2Yq9ev37dl09GqfVx2j5tr4x22ePTzxsj3xh2G4337Kbs7dsS9mPJgE12e96v9McHHfq4jK5AMzsc1P9W2ExuZVK+r2SHG7MQgsZpMPcRM0apx1N1EWxXldvzanNzU1bmJEltS54i7IlD5fUq/TCw/b4w+oZ26OJQqZEd0Nb14AAqkDq6Ki19QnQKyAsSa/epqLuFhhYTRwyIjigzYmGv3pl2noE4vv3F21/5qrtz69Y054OSKC3osTAdnnIdrsHbb9Td1oJZhCdu2QJW+sq4r6tG+iWrWyrd+Wm/si4aUvb3MFhTfbYrQftNqgxHJVRVJMAPIXrezqvV15/2y6/dcNWBf431jbF5olFVGJiQE5kD4+N2JlT/fajf+eDA1a/CXUZfu3Xfs2v7VFSwfcDWI8Cqg1/r8gys0MA0YqMhPhcrjmlPhigyPF5HZ/eix6RWlBV/8mi5LJgxj6xRxnQZblw8S6OIv9IYAA6/Zj0NyxsZh2z/JjfcRxVSS8bcglNrebVj0/HAjjNQDWD7Vz3lutA28TQFuXD22JpsyswgLV4n7Jo+zVilwXwmj/De43AWIxBgPhs3+5y+gJg4buZreV+j7qTAPN5v5k9yvvxGl3q2ZOEKBZ+xjwzTMVqvtqIZ2CYH5Z3y7jmfeVv1wPRRr9vNA5uVFUArMXtflCgWn+Md3tCFM/9rk+S7KisDz399NNyNhy2CWXAOyjt0DWB2a8CT8ZdD888d9lHkW1vdI/VH0dxDt31uD6iN4+qU20EQg/XrN45x47CizSRz/Xseb7n+6V+DsQzt3D/3QWEftJj9xFdkpPNnozAyQj8JR+BImDtH8clWASO1zwppO2S34UwQMl9a0Ixlt1+SWLDAsIYurJKXyFWhkyiFBFlYDEB2ihpfee6GeoVvDCWZ7bsrbdmbXlrSRLbfeuTS2+ber1TEtVN+01idNr2iTRbk3Hpumo6S1JnArB5zOPlA/CclyktJEBXWf4+xPS5flQfykn6fByhDIv+r1sb6sPKdnfXrVuAdUhsLorP6KoQPC1gnVh8VjhjUT4e5e6y3Z4TYC3t2aAIr26BdhIAgHcAPoQbRKOXhmkDAFI30tQLksAdgwVoyaNyDiQGCMjpioLU2VSvS4cS5Ng76nTxwADWn/rZZwVYxbJJ6rkrkMopcaGoQzvAJIZCXDc4CYtpnHKRjaq9qSNyPFH3xQgC8pbVcHft1paVN1vtIQGhsZE+XdiQijFZMx3uUmKXoAnBazL2iGUdFKVd7gQMhvukB7HuqItzLm11YFnZnz6jNitdHYN26qFTNvzpHru6/Lq9d/Oas6w3dUF3bpXtVOuIffZLD9vB2Kbdmr9u23qvor6wK5IHr9FAVyCsS5rdETGHXcpAuL01AujM/tLiw1tmYCwSBcyMAQCeX9Mjc0u1rIsCge9enbG335iydbknM4CDTWX7/NBp+/LjF21McoJ2sahtAyPWoT+l4UErDxWAKoXjid6KGJfzVT8nNSe+PDljm6qVHdqV6+76olWkcz9QDe9+p+p3y722I7tsaXQd5Ivk100DIFWmRuB0aua6Tc9eUwZoRQZQsK20Mha4UpZlU9bblTWMrySv7uxTFqVTyQXpl9sPBFjfs+vvzdiGJAqbujG2VPeLhLikWskzqlG7pPP5yV/9xSOXVm6w47oEM5z/EMCagrVGLOv9AtZjsaoFCV1k5mIBdJZSCyIsZgZbsO5tCTTmhTAfL20ugl2lBFSmQ9oWADMDTn4GdOZgtMpIModRJCRzGlh9pLp5UXO5N5LgxJDCcPFaXhaTr/ssg0wPhKVIyCA0wFw2I6rVzeb9M1HqM5G14PlwMF4M1H2RrWMN8wSIsmxY0Rqrmvd35LadeYpFvMVLCkKG7b9LcyEAq36XrlWRkcr7jmsd0X021LoXIK2ORd0MPg44rd/2UaDUJ1TdeB313SNvpPRGUbqbH/g5YeF/c220NtY/pOO9Wq0pcyoz1dSbwuzz57T62/bLFOn82XN60Er9wYhW6df7p++ObUp0rxP/iN7PY3iczd8BYOv7zrIRTEN8/sXf1Tru9Aw7FpOcDbHYToMhvx+AfZzzOvnMyQicjMDJCHzcI1AErH2nVMMK0KR9nNa8doyKxBIiafVerAJKxEfQkW7YinyWUqCUPPe+phBeis+6hR1gMKP4Il6NQGvxfHO8gKHq5tquXXln0a5MTVtTz7aNTwyKQOt1s9X/n703D5Isva77bi2ZlZWVtWTtvW/Ts2OAAUisJEAQXGSaFDeRCkt2OGSHQ2FasgL0H5QlkqJsiotoyhQX0wGKEk0KkOlw0GKYFkGQIkEQxL6DGMw+03t37UtWVi5Vmf6d+70v61V2ZndVTw+mZ5DZU1NVWS/fct/33vvOPeeeK5wqwJpHLSq/D9WgbkLkyLtnbHSkBSq1fwKA25QdiqWU2WtuRCqlvJfeRfAa5zHaF++/usVcHyC6Rt/5en/VxvGJmR6jVQ1J4thL1Z8r8s7B6GlpeZOZPgljnhnXaFWZGWU/2MYopWUi/zxuCdANz6PQb1b1v16XC7bwOtxEAhw8r/Y6b/jPLukJKijJhrdwL/7kR//U/uXP//jXesjctL2+7wGwTp4FVImhY/IotysNDOetJb1TP9bwY9KoVwNFB6gaNRURA3K9CBqGFSet65gQ7V5v2olR2DiMevKwr9FgxplKTaT0zwFrkOPmAUNFei2qL2s/uloxMj5Yw6YY0MGxVwyvpMHAXBvuH8Uha8aOvX7WyoVl++rFJ2FYN+yFhVXbukE95tqwPXz/GZt9aBTjoevIW1dwGK14FmQTwN3HekZzIzZTnHCjp4ZACidcmQi1vsk4QCUWgHa1tFFWosFFUuPkqy+rJKLqzVoFAMqO+qvPXME1GOcuBuBIM2enh2fszecesbMPPGTT58/Z5JmjWHmPufY8g520Mjahh2QyQMKhhm0y+a9j2HRjY80uP3vRMoDHUS7sxg70POx1Q6ZMXEANwH0/yYJ+9MiNetnK2yU3uNncWrMbCxcZ3Fc5Z9s2NMLwlMMv65Tdtgb+9hrHtUMPWlrozE3N2eT8OOus2ZPPv2hf/uxztnBl2arIh+ucX+n2Xe6dH7Xzx+bsh/7Bf9114B4WsIphjVCpE9g8LGBt37Gb1xnameilvykxo4L/KNMTM9K62TEQBfBduiq3tgQMeisXLmw5rWlZAYEqDrzqH9ruGhxZ1jTDJ0m6J4OSHYmmSxHw6vIT0NW6BSrGYOIFXmWmpLqJYAKWtPtITJj2AF1ycKlA7E3So+FXuHk5rvKblUcjudzCjLkdwLXXR+7rxRgthVOfSz8wYu/h9vU6UG0xrIkFvd9Ak/0Ku5W8EglPct4Ocue8HUh8KSA1fSw3racDYG0/9m77H9fVOmesK7qNx8SExptMsuIYbtWEqhIlMrtes6LxibcAAPXYseNIeo87OB0dpeaGh6/GlljrVj2N34O618YeJOb3+jI3gVDPLIcHXAI9QwxSzHGMaVg0ZfSVSJtDIiAcua5LLb+jN/xSStYff77XA9Tbv14EehHoReBliMA+hvXo8VCexGNsELCpdnYyDXKGUN9VkypHdPbDay/ly6F2MC4H3nvOiVSSO67m7P5cTKlVbnUITYCbbtFqZVNar9kataFLzLcHhndsbm7cioBGPRu1z2Iftc2Ae6Swg4XEtCjLNtXyJvwtPBtqqjPdwLSUXvHQeNSWZmxCjCnGUE5/JV0UNJ+UcZPcgUXElZjb1Zs1GF0ZwkIkQWCE4/GZqeMwleetgF9kQNvg58tLN6wwzRwednqEmA3HdkCt+ViY2zmLC5iWF5DKhsVWqz42kIih7ZywmcxYRRKGXIBaaOp5NgCrvGl/+ZE/tl/7xZ98GUbF4VbZ99d/+M3NyXOzznQIeYvJ1GQ6anFj6U0LVokdcd2u6g7FsiYGLwRG/Yc21ypWvlaxAmDIHYNB/p5ldhAcnuHuXqWJPpERYB0iimNo2CdEswPCJMP1QaCFJZN1poDAa6B4exwGdR9ZiDzmS+dnMF8atKevP2mX0XRfos5zmRrb6lV6/o3O2wOPn7BmgfYuG9fRiW/YKtT7NkyrMjt5akrHGBwyfNK+DfdlcS7OAJzJ2MgdVZMQz7LIXMrVxDCWOGzBiIlRrgHklL2o7FbtysqaPfkUElwcvMYHxuzY5Ak7e+R+O3f+MTtNPev82SkrTHBRacDIfVU1e8nsKZD+oUw8YAdYPsydSrWyXXj+Cu1oqtTtFtDH59Gsq/2NeycTE+Sruwx0uQfTDmQbdrXKZ8rlDUybrtry0jVOU8WGCwGw6p9swbdwM9uBIR/LTNjxsWN234mzNjo7YuX+kj23eMk+8udfsKe+eMEqMLpySXbbbgb9MEE4MVO0H/nx7m5h9xpgTV8OASCGm1ALLDogldRck3sSKO6aqxujD1L/eASlkcF06a5PaMMNTOdSrrkqXIs3r2iApGUFWqPLr59ePue27YlRkkyXoh17uKkHw6IIYHUjiW1d/Kbi6DEATrWcaX+1s0jxdykEWuBqn8tOWIO/lQCe9Dod1KaYHwejqWU7sa9p9lGAtdN62wGrlglAOLJWe3uRBnIHvcXdKWCN5zz9vT0et1wmAS3dAHG39frYSJBPlHUrOaITHes+/Vw4o6q3XWvtnxkmI6sHfUFsPOF7+OGH3an3zJkzPta8PRj34NCjVBb93L/dGTqYhil7HB/I3cycDhr3e3m5m44tGWsBpPrFflOPU2Xjw3UXery23B0TyZfft5Pz5ond5HppJbg6XFOHMXC6l+PZ27deBHoR6EXgIBFIA9YCbW28LIrnThaVmNyBc4A01V9KKuwt93yCs5dUj8DV5xu+wTCvGAGwyqlX4Co977jVPnnikS/1JN2CEfUCRR4OA+AP9U9Vf9IwL0+mI6n5j271VYgcPZrFQHq+M5VoV8mX4wNKrvRsdekymELMpxZUHa6ORTWkApKqVd0sMYfHzDWXH8B0KW8FJZMTwKrj1LO7Bm5ZWUH1qLaTqGFvrC7aKIB1TKZLqEWzxFKyYOEqfya5+gdiRWZKkv/yHHMjJcg3GTQFXKodl9msCDgZ7vK7mGxPDoRWiWWUlh//yJ/Yr//SPQBYv/9vva1ZvG/WEXXsxRMGCUdD4BPFk5+1KJtV3ZxaqjQYOXqQ16rUs0oyrImVfl/nRK3iLrtLqxuo9WCokgKr/Bwkkeo5qQY4gEWWmWDgkZAg4xKoaN8HzdcSfbVYzZoKr6nj7GuOMLgxeDoybfOvL9qNncv2zKVn7AYM4xVasqxfblq+PG6PPnTGiqcH6Ud6FVOmFdhH9WfVuJEkFo26ipUdG1PcDRIcI0sxhT5cA9az5TLh0Y4wkCWqrTIaK9S5SuftgBVaXwNzg/cuwEquXNi2o0NH7aFHXmczx07b3LETNn98Em28AL4kp/DD6NPHJ0a9x1NoIRSjoxjLVAfATS1lGfnyEr2hNssyxML6iAubQlzWU2UZ+muiLa8DUtWixOXcgNwdBn0Fd7Ml9O3Xb1wiTiQP2LZ6S+3CJG+TGVpb3rbGNu5mmDUdHZ+zcydO2cRswapIEhbrK/axT3/JPvvxp2zzxhaJgcAeVCk213gociH9+D//J13vBV87wOqzy4PcJ1lmD9S5rFujOc2UMPYlg5fhl15iMgUYoiRX78Wsnk6XJCt+A0Eqr/djA+gK5yLeROPNJn4utqHRujJI4DX5jZNcJRFijayzXUlrHIFUryfw7QeDp9bEOLK9yfhJg9RugLUdwLUv1w2sxiCnWdZ2wOojODUxjwxr+L6/P2o8DgeoSeuauHzqhuPr67RPBzzpXcF3+vN3Amo7AdF96+lQwxq3eavjST9soyu1HiSehU7cquOIVyLkpLePGcGp9xy96CTxHaaVzExrjMRtKgkQnaw95kmJRlqCnz4nB43vq225eKtN3zlij+MILmNMOo09KSM6vuK8JswPWrOX9usr/dkeYH21jZ7e/vYi0IvAS4lAGrDKdMnVPTyPxFRmYVj1DMtTOyqySM+34BQsAKY2k4E4qcl0MnYoSICKDIVyApip+cLt5g0RsJZxxJUrrtYhc6QgNQ6v0BImIc78tp6UW/l3vaFlAksp1jV8JpTeOJDldz2/9Xf5esgJWeuTYlGgtQ6WkVBKGGh1dQtsQWlYHomvGFOIPrHMrVfC3q5gELVGSd/2TgmTpjUbLQJYAcPqxZpRi0MeLK6+SxyBPQ5JuxpPukJwZAVYSRD4cpIKO44LZZfBd0GgWh1RQseLCl49n/7Yh+03fuWfvpTTf1c+2/d9f+utzcn75hwcOjJ3+j30RorPXj9ROj9e5xloYs9E+0RI9Dgsq/qyig0VO0gGoLqCoctmv03TgkZ0v0CnE6b8X9sJDr1aPvRZZTpu4wyaCeSyyrgEwCojKDG64ViV6XZWdxfwZwBN6jnHR4t29NE526VW9SsX/squbK7i3gvLehUQdy1j982fsNOPTlkps2zXlmlxA2AV9tI2s7QXGZduXhQ5+8TlYZxG9oMBQ5bF6+uclQpMlip8K1wwWwDECitRr0pnH2FZy4COFYydyjfM5ndP29u++R128vHTmCwhE+2jKTG0eqXEANiRydOIHTkyaaOTMKbe91Zsqcx4AMKVbTIaZH3QtXMdwSgzwD37L9ZbdarKsJQZRDCrAKQddzV2WyoHBnXqancAz2ulNbt0+UXMppZsojCIq1jOytRZrq4hGebc9NVwI6MmdW5qkq8Jd0cr4VK2Xt205y5fty9+7llbvbppGUmwCUCVYxSbLJb1Z3/pp7sOvnsNsGp/QnOJPXY10IWBtQq1p5Le4sqGwkATe7GlcuKNILIFPj2TFsCXfxYTLo0N9RGN4MuBbOI0rZtuGoToJqCX2trsJvWpWp8YeyV11OJGUmCdV322VZPK/mW5kWtd+23Rb200FE9S60HhFefhuk2/9m7ugd8MHR451mgdHGvs/ObXEgb4Mg50UqtLH+8eaA1JmTSIjdtX/XYrGeD3g/CXsJ5gAHe7h0+8NySfvGn5w4DSvW2n92MvWunjSy+7bxsxTrcA3J2OKYRRbH9g6nWuR6hTd9Mj4iJDJI1FsacaKwL36RpJ3Zeje3Jk9kNsQv/dCMaCbF3KgMR9ORlX7eeydY5iTm3fqLnTX8II9P1K1Rzd6do6fc4z8Kl93v9zZO/DdbzD/VIXsU5ZaMXjgy9cKcn5i+dKSdn28eGyKu8JuDex8Zbruk+k9qFbHarHoW1/08eB7dHeAAAgAElEQVR0Kzfi+Nm7GbveunoR6EWgF4GXIwJpwDp18rTfM+UPI0lwDifeYebiw6rB5DnmLsEuC4bUcglw6IqgOajcewUMZYoqoOJ4QiZNiRdGvEenn7Ex0Z8+rjBXE9mDwZBMi5KepD6n95Kt8BwOxrHyK1GHiNAHVs/XGu1tRNZJnJQDt0ihKtwUk8O+/yoXCQ/h8FByxaLmnaG9jFrk7FRxCV4vWZPeqvlCMGzKuXmSjD0DaHUDTSTEGxCBS4tVWy4v2W6uYhN4z4iNHUYtqmWFp+Ly3spPuIb1qAzTO0zwJUyu8rUwBxZJljCUvu9BTeREpByZicM2pYaf/9RH7Dd/rfu8/+UYL53WCWB9SwJYAzJXYIWw/QT7f0EH7UXPSVrB55IOWMN5kKGwtNsyrGkAAHZV27rOCVlu2DSyU+nB1c9Hk12FU+BQGQefjmJ+pMEhYDiKQ9iUZxdCLatkmpGBCTujvdHEQIMAMECtaH5w3KbP4Ej86Ig9s4zD7fXLdh176Wu03yldathM/7Q99NhJG5zZ4X0kuxslN4vyPkSsa2wIwyEAh/oeDQDGdgCiOTLp4/RRknNuuBDCBKYO+1nmwyVYygoDV9JdZ8rcEArgoWbCJQD3wrw9/vDj9ti3P2h907SoWbiBTLnMcdO+h7rZQSTN00XY4WPjbh8tdnSHGsjNUhlTKPrF1gVSkf76JEjGVwIxZcAMWRjcrnTR1JEAi7bXqZBbtbcX4ksMq8CWZMoqyr5x4bLlGHiTSHlrtMxZWKU1DnO0mTGdFwq8j09wodCmiPWvLq/b+mqJDE7ZXnj+mi1dpR6ZRISirobIcsRVYuEXf/nnu47PuwlY0zeZm284ndlVOQ7Hl6dI/NdY76eEjN/OAhh0wMr5drAabnp+E4OC3wa0BslKcAn2jJmSCpJV+kRX5kzS+fchIRn22mAtp4SBGi1rnOqmGy6VwKTH/qi5obyfI4fQmhwnbK/3SnXwoJtKrKNT3XboiRoaQu+Bv8PeJDwBlXyoMwhMRDAetpCkcu1BKqZ7wdWoCPHVcmGROKHf+1yY9IdPRQCQ/rm1al9V2FaIWagrjox1/Iy+3zQW/L5w8/Y7AenW2Gg7pvQx7vs5kde49JYPS0obroi9fQ37tnc2XMYbY9f6Y3hYOSjUoyrWyHutSPiwMspHjh5xMHqMDLRqTGdn5kieYVuPvDdZLMQ5SZykx0MyNHxdcXIQvodxs/8YO8Rx7xBe0k+dQNZ+wNYahR234zFKH4yOJ7XSNFMaVxCXdzVMGqyyQLy+QszCOGnFItYfJaDRr5HkOei7sO820/me01rmrgL7l3QKeh/uRaAXgV4E7qkI7AOsx045c6rknkipIeb9Beo81bVD76udoCeyuae6h4iAAD/LN0b+ALqPZ5mTyXRJ8zQnxNJzv7ZkcWRH0wFxllVzumT+EMu5VPOpObZvAwwgIBvmhmxfzCj74PNcCKht/HCEeXIYxo6rK4q6bXgv+zBnc6my2Lnk5fshB3k3j+pnHRBgtNxcKdEDdriJYoq+s2qDI6m0d6IIgNVBJOstlxq2cJ02POuLNjjRsCLtbYRdXA5MjIRh4vzAn4nyA2L/xeLqWCtgF4FlAfTwqNz/rBWoVWmnb1PHSyw2aT/5+U992H77fT/3io+nwLCem+MYQ11URN2aRAl9h5q/kDVoPfATwOoTCw5Kls51saoVyWRpHyOAUwKZX6tZEenukakp6ihVyyqGlQCKak/OoQNWTfxZUR6gOAW1XaQnaV+/pK9qOs8eOTubTGT13SeNqt/ipPaN2ShtGOa/4Yht5JbtK899xa5vbtulG+u2yvYzK5gv3XfWZs8VbH1n0VYprFYt7JZOHOA0D0iWQ7FqbYHbsJvUizKQJnhPhc8+WBUYviQH3uaEVh2syGwKpEhw+vlSFqjB1wamS9ULeTs2csbe9O2PWd/RJn2TFuj1VMfQaYwMSoF9znhh9dFTk1anlU8JoFqi+HqrDsMH+xZYJ8UekAhA3a6UyMQAVgGVddhTWXvHC039EuuASl3krmh1aXC4qNSiZ4MLYePasrFVwOkRnIWDvbVMrvDTtlnMlmqDm3YZV+HlpQ1bW9qCCa7a0sq6Xbm8hDOtmggrYSG3aEAWv/zLX/mFrgP3sIA1ugRrhTdNUlOT1k4Zsk474SA/ee3dwMJMMuRbwuTdnXw9cRKAkQTfAgqqLxVDKpZVdRSxP6iSJ7HmVO9pmaqkJGQFZZrkkmJkKUo+KCki8CEGXt81vtW6KLoHs9Wkl2sCehwAJ61yknV725yEFYsZu25BP2hs/OruBD5vitf+LXVkA1ONWwNgTSUKUg+LdpYqzVDejq1UmigNcuNedTpef/Cld1s347Z92vfnAwJWAa3YNij2xo2MsPYjmhaFOtCYUAggPYDu8NJxRD+APG68sY3RkTkk+Uh677//fpuYmEjMvEK7IfV8kyy8k3t21wvwFf5DN0awE8PYDqLT5zee971zzU0onXGJcW07XjdN07NLLRASG3/PvCfZ83guPDGkyUPqHL3CoettvheBXgR6EXjNRmAfYD16kmedJqxBQZmDIFKdZ14lejz7VNeppL/AnTCA5tfq0BEAq3CB61gwdaXeFJAb2dFuz/hOgDX9vEk/i2qYx26BA5QklamSFJ8Oin3OEAg9bwuDYZPkvSU6kPRBsKkfqo5B+yZCQ/jJiTlniPcDas2n9Z6Ma0sbsKYQSX1DYKCRjBtIyfzVe9Imzyev32UeuV3etYVrZbu8sIh6s0lpIe7APNvkDqwvxc0Na1NA1OciYRaSyH1DZwu9H+YWQeIsUyuBWW1TuCJ4D5mtrazax//iQ/Y7v9GdqPpaDdq+7/2bb6WGdd6ZvKBqCtR7PAjvcyhQmgBWZQuivNcnYTpQULhksbJ8riFplFa7Ds29dhlWcb3fTuDmW5yglhXKXI67LgVuAVaBITYnN162Pg61rUa8Q7RY8UD7cpHRCIyUQPSu9gvw0d9PViY3Zcded8ry57P25ec/gwHSql1aWscpVy1uzE4Xj9r5h49ac4TeqZvLSF+r1IVW3CFMEtfZEaTFIzjv0oe0SsZECK3ARFH9WbU9GUMpC1RR/aoPRJ1omU2RXWFZ/X2YrMg2YGUZo6Kl5xo2WTtqb3nnG23qDZO2tL0Gw7oJrYs0N1cAHMOYkE3KM9hU9bhdZyA1VLzr1WZsk/XC1FUB/5rYilUNzKpazARZqV4CQrpgFKQwWEX6UiytfaS2VuZZO5zXleVlq6xs2fQE5+HoHG1xqAug7251bQ2GGelppoYj8SJ1rzgpY5olAK4enc9dumYXLy7hFozswbcoScSu/eK/+Jmu4/PlAqy+9TbWZf9OeBalJU/tBLLiTcnlFWLYE9AS6haC3F3/88msZCIq/Fe7GzHZvKcLOPZE9b6nXPcZxqsm486aceOoUn/sNxcydD52BDoBo0MkCAKoAazKsU2JjiRrE25w4SYSWV69F42YIqt7q5vund4wugHY2wLbtNlTEsfbgVbtY+yt1g5W9bebAex+Nrn9/Lfv40v5vX3fYzz71P8tebj4/ifsXBxL6X2O57QdiE1OTuH0PG7z8/M+pk7SQkYPYP2elvT6591IKTxeugG6Oz3Xr5bPeSJUYHKfmiC4Fra//IHrJRHhFT6r2ujwwI3MeCQ/W6SplktTsa+W4PT2sxeBXgR6EXgVRiANWCePYIaqOTzHMQgokEotn8eHQX1VAaDeSzQhFzQ98zmaGD83BgpSXc3B1Y4zjxJpyI0wA6joNndJP1PSz5b08s66AkbLmDFVNYdj31TzGSTDUsBF8iOUQ/qydB/RDDBPGaHqcaPCKjK46aT9vmcb26qjytzC82dxfcP64ZBG6CIyilxXx7OvrY1YWZVfSj6MJPi5CzdoldnA8Z/OJuCqYYyq5JasuDnQVXxceiwyMAwWKVlD+WAwWdpVtxORUAqsQufzuHBcOh5JtbWurQ1cgj/8IfvN/+0ekAR/9w++tTl+atZdZNUDNW3I0RCwVJZDEmEGiuYPAm5qx+IFuxyWJueh9U2QPEoOLHcegcmlKyXbulKxI3l6phbV4gbGUhP/ZACGk6eViMLVVwMjpAGbxQZ6FE24tuMNbZ2tCDWaYXAJ4ClDrj9wgvonbObkSTv5lmN2cfMJe/rC83Z5FdCK+VL5WtOKjUl7+AGMhU5kbKUCMFtdo0aUWk+YyREKladhPMbUKwmzJzl3aRDmlLEQA8f2sgARMe0CrGW5bUE2S8IshrUuZkyZGLIwG0h2L15btQtf3bKJ8jF7+ze+2R79jgetWqjZ4o0Va242AYj0faVNSZPBtcNKG8okeRJAEy+kwUh6GyAhSUwr1LPWkAqLtZNhk+SmdVgXZZ2UNPDYq8UqrKwbVbEfTQZhn4xaWE79UAV05Ta8sbxhWepn52aO28yJYzZ9etTKGCxtriz5era5OMubJQfIDcBYdbdiF65fsyeeumCr1zcQYEueANji/P7Mz/5E19vlywlYtdHuoDWMC3+lCuf9M4yVACmjNFhjNbDFugmJxZJUQuz1GPJ1v7gTvb9a3mjIxe1G1sbHgMsv9LdwLeg8VoifmkrvkAzRjTi4s8pxLQBgrUdKhFhvEbNvoZF00vYpycjFv8Vgdzr2w7Cr7SfttqC07QP7lk8AazfgeTP4vFla3Alg7v/c7etXu4FUvzXcgkXVoXUFqfFzUvEyZGJP3tjHVDF3W/jkfMWHUKwbFRC97777bHZ21pnTQV3jXgMTWHRPdDGAAnsvEwax/bG9TDhmjYWYvLjVeep6Ib5Cf2hnUm9Vgxn/th+YhmstzWLrdwF8ffdnTNu1orjHc+PJBTeo2ntY+/01AcGtaym5VdyuRvQVCmNvs70I9CLQi8BrKgJpwDo+d8Ln2Zr3SnYrdZu+hmjXmNUXyscgGA4KSy+RSlSfUbKqGk253g7TYUQtcVSu0/5cbw9gBK0RTO7VvQZUJ+ZUkzltw9ncRM2o588wgFoEhjBLPJbwTArqVDdpitLRLnOn+BwKJWmAXZSoS4vbmLZu2vAYpYj0fB2NADyZB4Y5ZmKGRDnf5mrNnnth0fpHcfKhUihLDMYgwMbz6Cijb4rLnQP4djmxWoomTKofJ6pYYTXNSdzN2J+5gTAJcxLpTTk3lHLKU+UTH/5je9+v/s+v+Hjs+67vf2uzcGyGhzxMIQjfz7lPmDTFdl0dIIiD5QB9Vq6TwkQ8TuRjn1avNXUwC+grizfspx6ygltv2Ya3s3ZkdAq75oL3H/WMg68qkfG55FTBDSzrNC69Y/Rv9XYMiVtwPzMLBdSxiPbPQavnAQCPyILH5u3+t5+3+vSSffHJz9slHIEvABLXrzOoNwr2wMlTdurBccOOyS5fv+FGURDp1MBmYVMH6EcKKGX/6xynkvY5nFyHpEFnUplVn04kkBW1mkEGKkZZrUWiAc4AsWsO1G0NN62nX1iyZ57YtJHSvL3t/jfZt373G236gSJ1r0h7of53+wswnHlGWWLDrSGAO28DoCpGtaHJq/rhcrxbfKZeRpogzTzJhAbFp+r3KWbYX0og6Cg4BkkBBpICal08O032Z2MVie8yxeEwzfTvxDAYQ6l5O3HqPnvwzSdtoFiz69cvuDRaJlIOcDFzqqlGF+B1fQ2J9ZPP2eUXFmiDI9mxpNh99jP/7B91Hbhfe8AaeZdE9KCJaXzLh6z+p8muLtgoe08UBAwgtQIRoKiqeN5lH2FSHM2TlLST3CRk9AR4gzGZrg+BEH1pHOqzGYDv/JEjXnu4zvhbWloITDxAWJJ7AWPFR4BVNwot58X7yIu9GD4lHemUlQs3rsgV3XwKDgpeDwKAuoG5uFXJ1tOv9uU7AdbWZ1NA8lagtdX2KeQbWq/O+xYRiIuM9ph2z3aFj8aa2/BzuI/cap8EZlQT4jXFXnMazHWOnzjhCbpxEk/qkTtOn9Mpyh7GRsdw6Z1uAa74UAuKlSATbj3ofFwG0OwPsT079n37dNBz2vWCfAX+cFAHXNX/JyfC47l34EGqFJU+PlVJxUqBjGOgEwvt+anktS+jrROQ+psPge6X0ysQud4mexHoRaAXgddmBNKAdWwKhlXJxYxAER4yAC653IshdLMhnrduypQ8N10x478HUKk+qnqADkFsiQXMSQ2XANbwaG+70Schjc/TNNsaQGaY00mxKLDqvVelrmJyp84a+j4CLgnqUZkX7bJtQDWYoX17wRk4dF1x7xEZxybKLC0bth3UkVsb1KQulTBE3bLCOD1baVGjziVSTKYdi30my7NKALS0Ubfnn1+x3SwK0TFjXokXDy0vxyDeBFhjYjcYMIa2NupEoZY9iq2q4NSScRu/HEmSxSTr77sQZQK/Q9QFq5tJmeMGsYAPtuwLn8Al+Fd/9hUfmH3f/Tfe1hw5rrY21NtlwU6AJYEj1zTL0QoA14SJbEBd++TKAStsngNPTzX4yRCQFEOZQ/q4jSOuflet6Pp12qxcqdkU5kgzk0XXhPvLWWc+q4l/WE3IuPBDkUzG+AiSAJdtafIpphOmQ9tIiqt98ucaZkBGs0Av10k7+dBJm/3GUfvyi5+xZ65ctKuLq7a0wMlYzNJv9Kg98nqstItV+rVeY6Coh2nSB1Y2zxz3EExlv2oOGWxDKnomyzPEcYpp1QS9ovpEQF0JfbsGm2d4VG/KAWwC8K4srzlgvX61bLnKuD089ZC9683faGceP4/pU8HqgNQG23KW2lno4EYmxmUXKakzqfzsZk5iYjh6gUcVQssxOQLWOqZAPoFj0GVUx9svR2OyDQJbeBnXAas1TJfWN9dt5foCmmNqeQnYDtr8wXrBjszcZ4+85bzNPZTHhOkSsVh3marauWwjb6izXA2Wda2yac9i2vT0k9S3wrJqLGji/vM/+4+7DtyvPWDdayLdvlOtm5PGkDJO3mtVxxBqV70uAcAfbi7qlTXqrqFbW5vB1psv3Uy1vEClXgK3qr3Q+rztjQAnSYaR/KidOnPG+2CWy1u2Te3w5SuXfH1icuskJNzZVcOe8yaAqj6ZMV4RsEa3u/YbbjqjF4+znTVKH387a3WQO023m3yn99OAtROAvC172eGhEsFbfACke8xGwNLpYeRxSBxn09uNMbsJTHfZdjquvh2dK87dO9/5TgdQb33rW/18Bdv6UNMSW3Y5oPYyhdCXV2Mjnp+YddXfYh10ZE8jm9gJmGqb3TK2Bzmf99IyHY2YWgmk8BAPlvrB0CJeB/EBH5qfpRtU7R2dxy4Bo225DV8ojI/khOo0pcBxD7DeS6Okty+9CPQi8FqNQBqwjkwcFV9q/bRbzMKQ5jEWVLtHJfBFEsXe4fH+HVvFeDI6KVGUz4tAo9RJksS2PysPAlpbzwcHkaHjh6vohDWSZ3ws11I3CIHlLTxetNwYDr1qhRjmLeGsad+2ISTUklJkyTBqO32phWd47ZnYBlKkCcO6ZWVUkDm6eYypltd7qqelxb7msH6+Vekgcun5ddvgM4Mju274NIYnTl7tffhcSLIH4C1DqdhyxzGTK7dc/+sOxRv4/fSp3Q4KW2EMtRGSJFtGoW4Synq2wBGf/Ms/sff98j0gCf6eH3pbcxRJsICSEg19kjHiXOu1rG7B7FhWGCoETFNDOaeKddSAE43sBdGAXU7eMC5Xu9Raei0ls4H15V1bv1C20XreZjEVGSmIuoedBJc1xFTqc06nB3ctTRBHyAIUaZ4rULwrdowtIcADRALQhFwTaXCYEOrvDPTGuBWLM/bAt5+2S5Vn7YkXn7BrGAddX0QOe61h4zsT9GQ9azOncraKJfQm8tfY2FfF3KNcLAUuHPUq1WAcYn/0pV6tXsPKIVZhWFdLm7a2WWaZIAEVyLyxuGwvXl625bWyrVHDKsfkARyMi9lZOzv3sD2IY/D515+32dNFyxQEnDAykhuX95SCkhc4cqCq2sfA7g0AlgVs62xTyzUBoZKxqkZ4F0CZ8f61cgUL7J+c0+rIeLcqtK0hYaCsiYyDyiubNgoDW5wY8b5K5eW6TWSO2AOPPWz3f9NRKzWXkCtfttpmxftRVci6gJS91U4FSnYBafVXvvq8PfPUJdtcq3KuBu0Xfv7Hu95TDwtYf/RHf7TVJbV90t4JpN3MqOwZ28Sdunk9cRobkgwarm717TekoOd3mYeK+t19OQBb3YwEPhRHb3GDfHxvG0EC4sZbrEO9VUdh2HSTq9bU26vs58tbhyT1zhHA6JpyRpabs15Rfqy/x/faA5zODMabbNeTcAd/uB3Qu2mbbtK2P4vZDaS2f/Z2YLbFnvHBNMDTzTaWLLSvo50oi7GOy7XAsJJkyX7H92ItqSS8Wv/58+d9mQfuf8CVFOnXnQEcrSO9nsDwvxZe7UmTbvGJV+leZpv7oEoYkomCYhEnCB3jElsrKXIdkufxvTs7P6+FM9E7hl4EehHoReDejUAasOYm5nwelgFsZVGe5fF10RxK86UhGVgy7452mHomByMmsYPBvFBzNj1DNUcTfpBZU6z5PEiyPj534hwgPWds/5siGhKqIaka54syY9IcMCjtfCn/T/tXgVTSvF7gUD1idVyeU3XH/siyBoC7DMO6yRwzl0fpmcd0CfCteWAagKefkyplvPZCifLGLRsYIQk+uGsT+P6MUgec9WS6yo9CW5rYS1YGjiFmqsAMSkERNmJY1YVCClIxwWJoM7yvMtBg7IoEeX3dPvpnf2i/8Wv/7BUfXH3f88Nva46fxojHDYTUG4gd9xYfcvCR3DHYMLt81/uvJtI6Pz0AK2YIISNCZoTsgAKoOsytlZKzgCgtbXOJPpOlAStmMByCtnZHXWdumYCyjNatrICzupJpspEJmNphBnIoBlZzXahvPieHYQFhD7kDVtgqWMZmNQ/QnbD73n7C+o5V6Mn6ZYyXVuw6DXmXrgMGl4fs3OwJu+/hOavntqDhb8AkBjCo/ZHJ0gDs5w4nM8Nx5nU8AEK/SADO6kkpQx1vPUOGZRfKXL2S+jNNwPFF+9Rnn7cSYFUtZhhCHqvBfkBwZtZOz95vr3/oURhe3IrP0kYmh1V0We11AjjVMQeCJsic3V0MEOR15mJd/UuuxlD0MoXagfVF56/MyC6ZBIHabRyEV9YW7fqNBXf7bdA/1Rlqli/SuufYkSluDv2YKm3bYKVgJ489ZI+95wHLHdu1Fy89CbDdcHfg6hbnlH+qiUVjjHPxtj394gX73OefsqsXV3zbv/DPf7LrwL1bgLUT43SQq2Xvc0l9tN9skptJiLJLrr3Pqd+EgmW4DzJNijn/qmVVrcIIztahDxVZKE9PqTcm40OGABqHLFtjTGgGretlQOyrLnbVG4hhY3Wqz0gDUmdt6akaa2HjMUUQFWoI9r/awWr7Zw4SFy3TLePY6fPdlm2BvVtIgjtt6yBgNg0kfZ9SwDIkDII1u17twFWfjeZVkaELpz0AQzdC4Odzp0lazcy6HPuxxx7zv4np1k1c37UOl/q75DtIUb/uX37ZpNriJM+AfdeoYpUEKj5cWzll/iaFQrvkXdefy3v10E9O1c0JqbDSdpDaCbS2rgut9oDn7Vbr+bo/770A9CLQi0AvAncpAmnAOjQ553OsIbxcVLcq06UMhIAn8vmSJNanXO4ILCAlN+DggKtnswCYUEAArNSxJgxrp4T2QXY/DQhbz5Fk/hH/FvrAQhwBBnOQWwOJ83w8rlaiXcSTKyeDJ4nmnPqbwGBscRNaKrK+SsNu4LVT6dux8eIQdaiwq4nTb3p96f3bBTddvbBpq8z5h4siPogj+zJGqaEY1hCDYLKkl0gt7bta9QjE1mQo6s7CCb7Tsr7PKnmSaiw4MEvxqld5q2R/+ecfsl//pX96kFC+rMv0ffcPvb05dpK2Npz8XYCPJuuS+2Vg5foBbdF/MS3RCuSAELk3vbF+XG4LuN+OT43b6JExW6+u28KlG1ZepR8lC3ld6MauFXZyNjZAryLJuxRLTQrFvgu0uo7cZ0IuEx5hYBbpzeR9jMSIIVPWNh3Q8VO0xK4BODkH1CCSoembsLOPzNqRRwt2YfUZu7K6YguwhpeubtrGpV2b65uyR153wnJHDfb1mttRq3esTp6aEAdrbLZNpmfYGUxNowB+uHBJKi3TI7FtVWm7yUx4O14Gy7PIbj/6ySdteWErOB4DbAYHyBoBTKYL03b//Cl75NRZO3b8mBXVQmhmyJZKa276FFyZkyyNO1syuHzmB4OliTMIuME5kRGSDJXEdisgDfIJNWdcVQ9ZsVJ5w164fMkWFtb8vI2NqwCbPk+rG9bE8WyUG8MYBd0CwlYdssmR0/a6tzxqZ946ZZfoX7tybYEaW+pX6QvV3+QikHS7H7AGa3sFC+0vfPkZe/7pq7aLrfbP/tzdM13qxrB2Y1u7XQ2dAG5K+RcGmU+QgyxTX6rT1U1FMl99CQvVqRHWOJBMO8o9IkhSTyqB1WFuDEo2SO4rY6zIjEoePECCQzdU1a1Kghyc5UJNnsa4Ju7KJGp/Y61su7lSJ7DYDcDfDRDaHtNbMada1v+ecgnutA8HAaitdSU70AmwRvOhAGgSMx5dHS25bEgchMbiDa8lVTJCdaWqGT5+/Lj/fOL4CZtE4aG7iMuKAlbyY3EDBL+nBIe8fe1pXtbb76tj5c4Pty6mdnozRNQNHZTcTJhj720XkwVKSLYlYnw8B1v6mFMIgDeKIdpCc1DAGoFqD7C+OsZWby97EehF4OsjAmnAmp2cd4JomHlpDsAqd2Ap2NR3VPJZgVavWGWeoWeHd8FwRVxgJb0XqhhalScCaIeSGtbDlNC0z6liOUpLjZWclggWfflkGul1qZ6IFXMJ6SWg7VglpGkjUNVHBHA1r5CqT2DQ537sfxXg2QA73bhBq01UrePUsI7JKZljEVHWDljDigGX+O9ceXHNVmubNj6TsxG5CigLhFAAACAASURBVIssEZogFpr/uLJPy6qeVrXCxC0k9GndKb8WdlPtc6QqdPaYz1bxxhEgl5dohnOjmmE90zfEsH74j6hhvQcY1u/6G9+E6dKsyxeFIuVsqkpI7y8oWWribqksuILlTX2T3pVOj/LaQVO9W8bWOTdmM/OTNnac2kgMZ5YXVgMY5aM7SE37NykOblJUDPM4ACgS8hQbHRv3hgksmwHZZ9nuFLrssTzMFWDVazjZgTqjtULQK8hiJXtVP9UttNi7NWSvuBE/8NARmz0zYptNeosS6CtbO7CsZVu/tm1Dm4P20NmjdvLhcaSwq7aM3FUnSD00dbIznClNWscytJxRT0VlQMQuu+kOE1uWdSAiZKNDFzsKgrxGDegnv/CsvfhCYCCHAaoT2HfNM1E+jjvysQlckiem6DVVtOFj8zZ0etI2rErmgsEBEyrpdaDoQ+9NJQyaQqYOUtXrSc7FQVsvNy9yPFaB2StjpNRAfuz1wjQvllRZkt2ZmVEyVrxX2rDlq9dteRFX5FKFmBN/WvhkSRoMNaftzNmH7M3f9aBtDy3alYvPWXmd2ssNEhYcQwZ3MIYvLXcqtoJ8+tnnqGV94qJtw1j/1E/fPdOlCFjTMoy9C/7mG/ntmNc0UGoxk0mt3D7ZB6sWeJQkWDEPLqPcgCpVByyeXEtAmW4A+qwAq0yagqxDQEcXeDBrCp9JDHTawKjGmJyfxerp5qabRKcaxnbAlr5hdXuk3W3AejuwGq7RWwPW262jG5jtBFjTQDUdAyWTdF7kxisp9vnz91ODrD5oI35jHqWWOIIknd9drqNO2033OI0Pm3Qbm6+PqcStj1JtrpIq0ORBvLd8OuniYzrBs+lrISYa2q+/IJ/pvXoR6EWgF4FeBF7rEUgD1twUrTS5/QusDgNWNTeSylLEgWMMvsTACggGmSooyp115Xgr6BAUVwKAkhB7G5xk/tUpjulnT7d5VafnfuyCIuBXhRwSCBxibqztBmyqssCkV6y/F4w403PYuO2w3USZx9xT9asyN1pC3biDW3JhVIAVssyNQPcA6751qaPHJjWsz63Y2u6mzR0fsSk6W+j4RQAKkErGK4wmNldgVUyrA1mVcUqR6nFMyBSl712pGtpkSspc9zaOoce8/ra5sQFgRRL8q93bWX6txm7fd/7A25r5o5gucQCymAaj+gDRzsr6WAfimuckW66JeXD6DehdBj1y3K0ADGkEY1PFca/VLDdpp1KCcXSNLEALwNoHYB1v5G10AK01J1qTTrVJqXoNYZK68COXmVCfTYK6Jqh5HcRJbBeH3DLgYA1AsYwx0Co1lyUAXwUzqAx04xx2WY+cO27zp4etPtywRZjAq5sNeqCaO/uWAXMGy3tiqmj3PzxjQ1P0TN1YAOwC5Ppg1xwkU/wNK6Oaz2ENPkmPdehiPSXzBCCDGoNuXZS5LKEb1LVWyvYkTrrPPr1kQ42szWDeM4O8cJL2PBNIHQrqkZTFcKd/xAYnZm3i/uPWmMki4S1ZP+Aw9HoMLryDGiSAm6barkgyrF6rirNqXdXqBha8Qgy2cQ+uk6EZAKCOs60CDmYq7s7n1JOVWtTSim3cWEKavW7rW2W7Bhjd2KTlClmsQm6EkzdKbE/ZN/+1N9nco8N24eoTtrpAv9Y15NtIrMUuCoxXAKybuD5fuY778ZMXbP3Kir33H/0PXcenBrjchmUwFC6E7to84fT3vve9LRY/vdJOEo1OG20HIfsmxWLk+BCjj/8HeYYAqmeUXJ8fgKNuDs7f62Q72616Ol3soedtC0gxYsWA68sZPSUSVMPqC+21IdnLyIUkT42a1gZSggIu2S4PZszHCX2UBsebeXt273Y3grsFWLutpytT2oVhvR1YTQLaOqz29QeWLaAeMaR5xpEeZnlKCSZgSM+cOWMTJILuv+98SxYcHjQyX0tORTLuorw3bqP1e6LoiCxtBFTxXOwDW+2E4u1OyF37e9S2hIfcK/nq8/t/aGum/wV7/GC2l6479WtPiT1fLJyMGMs4GYhMqRKEerBGIfHt7hXdjr+jmdMrG65X8lT1tt2LQC8CvQjckxFIA9YhalhFeKnXZ149WHnOq6xQCjYBVm9nqZJDgVoHcLQEVN9TV0Px7HEcIqJBctiMs5L7XXX3hyBNiHQCrOnnT9xPrSHOFV01l8zF9b77/UiqjAQ3qrVCi5y9UrT2k5DebmjPJhKkaTcg9qSY9B6skkizTu9MkQDfuB/+XX1f12t24Tk6gDQ2bProsM1NTrhBrMCocIzXqiZzWM2lRAiKEZb/T1inCIdEzNSangdJsPCYZMPaP/cm4rW+took+IP0Yf25V3xc9f0nSIJHT1AALWmvA1YNFn7zprIaIAGrqs4ygCoBKt4jKJp0KCOiSf6OwG0y0RyUcxcDcSDLRLI/1InWNgGlm30OWCcG6bkkoCD2lnWWodUVLO9rSEgGXY7LCcQtKwcAU53gGs6rizSwXVpXgTLZCbn0wk4WqIs9MTlp545N2JGTBasVqrYI5X1tsUGt6RAcIXWIrFWyWehCm0Cqe/7sjM2cGbK1nQVbWcceuoojFrhjeBDJMuZLE2x3hBpODb46+0UY/KQ3vedqaHTc4AM6sYpLFfnoMi18Fq6WLAdgHddEmwsoi5RYMgZZdHuNbgMns+ykTZ47bYX7p2yJOlbMfF2625TpFXFEhZuwqawboK/siAyZaoD1GttU9qMqW20+N5TNY6ZEgmCqQKz0WYykymsM6BWvSa0D6jH/sl2CucRBXIdlLVODOygapAETtTNr3/CmN9nbvve8LVVftGuXLtrOOokHTf4lgQY0qy/rNjLoVWJ/5cWr9NVdtu/5O3+n48CNF71qPm8HWP2mQHzfmzJdipKMeIGmQdydXCkt8Aq48rY2AqrJpFsX8oC7oSmTR0JCI0/Ah4s+qBL5525xe4BbjsKxPsD3kXERG0nHOgWf0CdfQT4SJvgubXWpsVhZ1AZeK6C67RbK2mMAk+uo0zG3SyOD0fvtX2n20m9GHHP8HvuDxvOXBhtxubTUJTCsfjcPG05M0PzHtn1PbzeAnGSPE1AZAap61J47dw6JUM5lvGoPI7Y0T9JK7+VRW7Scgj2+wfTK1RlJhjBG4lDgR4cQTnhQd/j3kAWNwPn20T38ErcHWnHcpVr0dM/9tHagW0uZm7YX30iAp2LQUrrwnpQcfr48IDKdCw+vINPyZ2M4H0rdyTwpDIOOhkjJIAlB3vc62Ng9fHR7n+hFoBeBXgR6EbiXIpAGrFmIG7EJg8yRc5K0Mu9We0ZJfzVv9nmW5kwCpJL7Asi85CRkTZ1QEFgUy6pJ3TBMreZT3UBrJ4ZVsWknONrnnGnn+n0A0uc6++c7Ya4T5ibtc6H0vGhvfogvDurQq0iCafRBW7xhG6E2VmC13YAw7qd6p26uUKZ3sWTru+s2Mj1g00UUleAavUR6xf1wtjd5boe/BYVsYIF9D1vHr/XHvrOO9bx1kEcISfCafeRP/4P9m//951/x4dT3n/5wUsOaOJnq+OR+pbmF1+xqAi83VA5AvTrV/kRB20Xv3M/fRkZgSwGnpa1tJK5V15WPjY37JDMHxW0AVu8zCcDageHMbiP1HRyxcVy9tF71/6kJFAqwJpMnTWo1BaoCzsqAJTF827BUZeoLS9hFG+1oinz+OJmFY/NTNj7JuvJMsgDI1QHYXgDZ1asA1lVOfmbMBnHesgHkn4Dw0b4hO30Uie6ZrG0P4JC7ugA7LPALgJDREZrySS6eKfVc4sKpAMy3ARgOODjBQzLskToB4FGFXaaM0etKJRetwerSQBXpLZvTupQJSlzEwlxN2Rj6Ns6fsNnXn7LtHHpy4pbhgtvlOI11qX5UBdBiUmusuNbYRs5bovXMNttBHkG/JYHBAm1Upibp/zjBhT5AXKjJ3bh+xbZhVHepWVXv3Azs64ibMw1amYt+idN6A5n0Bu136lto1tcLdu7EY/bdf/stSJWrdvHi01bD6bhPiQr2tqIibVricHAYZFHfurpu/dT9Ft/5nR0HbrzYI2BNX7R7rGO46eiiqXBO/8lP/ZQDYr0XZLnhak+DpvRN5TBXzH7AmqzXbzQa05ydRPIg6YTfBiX/dkSbbN8poHCDDJf3zYZI6f252Qk1Aaw+8Q8guC536KR1R7p2NQJCB0sHBKx+HAcAMe3nIV3nEWtEO8lhdD4imO1kdhTPmeTOerkxktoxJTUd2jXJdsWQ6m+S6Yrs1n6//e1v9zEg1vShhx5qnW993vclOR+HOd+vpmVvD1j3jqaTA65imJYzt7K3CQbcw6M3m0eF+6zej1g9OCC6wiAMluShFhag6ODVFNrevvYi0ItALwK9CNxjEUgD1iFqWMWwDoA1AoMqpRsOwYBQN19C5eemlbyXSUry5A/iLVskZ2XOJpDq5BoTjeAgHEimg77Sc1J9LviS7LiBZvhdbWdijSrbo77U1+9zOZ8kuqdOANDhmRlf6aR5u2oublfP77JKFgGsmWFwx0QBhSRWr6nysrCZBKiz0Rq4a22hYsvLNVvfWbV8EdXqGCWMGQCr5tUpIL8nkVYrIO2rCEepomIbniAH9rmEACv4SMfrLXGEyTh+zRHK25vuEvybv3YP9GH963/7Xc3C8RnAVhlpb8WzGwWQvuYonDtvmOsngj1X8bADVnfLAhwiS1ULlByMpFoUVGDWdgBuAlOjAL4hAVZmqKq/1Aor67jrEuiZwYLNAmp3CV5FrKG3bQmI3mtmWbwMSCzBlIrhdGto9TuitUsTkFPg99lx2sZMMoBGs1Zm4G+odyj75XWgMGcLC7TTWQRQDxVtbHIUB2PVp2J/TSZipjhik3M0AM6sIAu+RhsY3H35rOppt0s1K/YN25GxMTI/GavCtJQB3M5G8fmspAhelEssAKiNKjsNSBUhEyQDnGR+limUTwqTCyjJC4H9KDLPz9ixR++zkRNjtkHPz4YYYxk5ueEs+wVyLVcBiDCrVZjhDdjN8nodl+QRm5+bs6NHp2wakJ4bBDSXlgGgHAPy3116KjWJgyarqgEYcQc2QDL2UFVY7SoS5RJM7MLqsl194YatXOJYs2fsu773nfa6d8/YpetP2+KVq1alMbHJZVgXLvLjLAM2h1twFqZ7kDisvP6dHe8JcRItYypJOINTWji3YR68d4E42OFG9O9+93ftM5/9bCj2Tl3w8SJtZ+wOejOKy4VtBxmJ74NnlxJH2U6ZMIFUfcb/Cz0h978Seik5nvTfOgHWeMPRemK9X7xxp29u6ZtaBKy3BOoJ2jgsYG2PXzxnin2UyHaKefpho3XEZR2kugFvk0TVmJ08edKlvKdOnfLvSq4Ui0Xf7NGj9F5LJNn7zQnC59P74ufqgGD8sGPi1bL8QVq1xKSFXy8+JpOja4udxmb6QelL+219b3y3P1hb15CnDw4+EXi1xLe3n70I9CLQi0AvAl+bCKTnELnpI67MESkkdZXKEDX3d9DKHH0QskWPHNWKCpwKaPnPSW2ngKzK95yJZPdv2RKty+G1A9bApga8o8eit3xJyhXdCApiTi8Bu1AuCaah5ypLWX6ExHwCoFvJ49S81+czqWdt3JYDVoxSh/L93npSc/YIWOMzN6oDJQfe3mL+fQMSqwwhV1u1oXG6HGBOm3e1YEgwDztjjQmT5rmJBFiEY3BWVp/4YM4UVGV7z3ZXi0q9KZMogXcRK8Jo1ZJ97MNIgu8FwPqf/93voa3NvJU2ca2l1lPNeNXIV6pRnRgBsWheooPeVtNcQNEAA00THhX1imn1+jBJfzmB0qBmoSGHRwm+siOaLPFVK2EXtFKzCRrGTI2MWZNBsA0oE8uqcyu3XEUc7pYvJvi8p8E8rMbCyGbzsKdjg8h6qVEdgJ3cgL1dhAVcxvAJvO0FzDlOnFrn1Hhvew1WJztBfee4FSYBoAA2XSBDrGuUE90/XLKlzau2uLQUahdh0Daodc3vDNm0QHcenh5NrVPl7KO3YWCnBgDp/SqYBpyLyWzuBuMk9TPSANclpDpHzbh93qgMBt8E2ysVYOzOiM0dO2nz1LJWWVkVmlb9WFWbWoVFrtEQ2J2IBYTF1JJxymWGbRr57/wM8t8cn9latI2FG7a5uGQ7sLQNtQgCZGoAKuJ54q+eTmp900Cm3BgYs+wM0u9jk7bcLNlTzz5tz37xku3eGLa3vuFt9u4feJ1VMgvOsq5eRiaNTn6EdY3ILAigil2QZWWyBaBb6AJYBch0Q1Ef2Dj5FWhpzzy17h9cDP/2/e+3T37qU/5Wu2zibtxGHfTFeksHzEEyofc13HRI7dv1G2s3wJoYZHXatzQPlQab6RtjZDLjNtu/a72xerF9G+l1HgTIp/fHwaCuw6hX4edoAZ8Gq9qmZxk1jhJn19gbNjqFa13vec97HIDrfL/rXe9qmUjF2Go7cb1xLPjvcveL8U8YvbidGJvI+t4ps343xs2drOOgAFtD6CDtVG7leJuOc+vaceY0vNIPTSWD9Ao1NuEe4UU4HcaD1wglyYO4niBq7716EehFoBeBXgR6EbizCKQB6/D00VCCAnjKQqoIsA4i+w1fwSFY/7z2kjl7BK1iUrN8qZWm6lYF7vY91w65a/uJkT05b3w2xulSeGRK1RRqREVuyXhzC9JOqs98AS+ZUTqgSJacAqadyAmf4wkci2HFQGmJTh65EdrS0MUjsMaJrDdZTwCsQaa7Xdq1VSTBO6hM10vr1je06/1bFQuBeAFMd12WRDpZj45BWE4KWXnx6Di8PjUhZpIJQzi2pLY29mHVPGVra93+4k//P/vt9/0vh4zu3V+8770/9l81T7z+vC2sXIGpW3H3KAeiHGSVHkFipNxlk/frMI0lWLwKwFOOunkB0iFqTHGWqnpv0gDqQukfgQPpi30dRjbsRdSoS20bRgZWcqihomJa3mi9CpLYXLF66Nhz6ofojCqyVtlZK7OizAGAdXZ4h5YsZAEGqnaVPkQvrm7b0oaKl8nCsM5R5AXTeVrcaMhjyJTty3OCkNGOTVnxOA69E9jnsp6hHJmGYaj10mW7cOlFG5S7L8CwhAnTDkZNBepZ1RMpx/GJZZa5VA1QuAtIRXMMaOViS9yCG+rPKQDE/ipL0UfwXFtPHMXtSeCoE88YgzlFYryl+lNqbk+ftNzsmNX74VRrOPTi6lun51ED2r/Z4CIexnF5atomp8RYc9Fahb+vAMSXkPNihV0KjKoGctCcBwYzz0CVpDmXA/Qz691hXUB3y47P28jZY1abGbRnFi7YFz/3pC3+1Zadmbjf3vPXHre5+zP24sUvWvnCDcvAhg+TaRlS3yHAdGxRoQtn9fHODGscnpogp8FNV+DBmHg/gPXTMKxpeWP7RPqlDnvv2ptc/MHhN6nP0+Q9PbmPkkgHqw7vumzab6U3/a0bYG0/njTj3GkDtwIHt/pbBy64tfqQfQtL+PYTRk6/p+tUH3jgAX8AjJD0OXHihC8vZtQTR7ClczD86ZcDJ7WnchCqmGkbkVEPsQ5GBJKchuUikI2gthMQf6079bYD1k5gN7ynjMrNo2Tfg9DzSKHfVyce1HsDhxPvY6AFdlOrbRcS+IM6JGx7YPWl3oB6n+9FoBeBXgS+ziOQBqzZIvMIPV8kBWauP6Q+q8z9Q497cIDgqspUWiys3INVjheAaujVigzYgWTwIYnA9W6EudOcVc/I4OkT5jl6Rm5Tfre8incN3UwmkOaKqEuTEO3riX9zE1ewQhkstb655VhqBNPUbHIc8TkdHtuJ/wobr9CRpcxXH1hpkf6t9b6aZUfpQwvoF9iVfFp4TXFyDCKOLWWmJDzSAqxqD6SeoAKxXhanYIbj8nrhRBq8vrbigPX9/+Z/vRuhfUnr6PvJn/h7zdd90xvpC3rNrl25QiNbGE/VTrKzFVqmKHBC43VYtgrsn1jAOoXC5EHcmXYAU6Q1JKvrK5vOvGpyJFVlA0CnQZin1nRyuhicrwB2ohl3ALdNXIOzuPMqQFVpp9lWE916dmjEijNTNghQrONQmyjXnPHJDNCrKLNjUzmkqVnYVSTIz96ggS6ANZehBc5QHgYWpy13OU4mb6xzd3cIOr9osydO2dSZOYAbFwWZiUYGhnXrkj399Fdsd0MsIrS6GF4ICU63G0NlVb8rJ2QciXcAqk0BVdlYayLuoRcYDTp6B6diKCRj1uhmJ5xN8SuT7AwfkAR6i3Xt7mYsT6ub/PQEoJ+BQxajUdq0AQbQIHWsg/04DR87S60tWv8MsuD1a7a1dN121tRXVQ7CgsGqxQxS5JAJUk1jv00jK5gaUzKB9cqhmWOp7xZwO560Av0o8w/O2UL/un3pqafsmU9esLHKhD2Gw/L9DxVgbJ+y/hWkBgLl7Lz2v0ZSQex6A8QtQL715m/uOuh0QQYHtGDs04lBjB/Wuj/wgQ/Ypz7zmZbENF7gd5Ndc4OYFFiLzGK4GUSwFVjV8HKbpJuOcR/z1KGeNS0J7hSgu3FM3dhXbe9WlYbp8xBB47d927f5TV7yXdWRRpmvzl1k4iK4j2140scVj8fbTCdxdCZXqguvLQmxTdfsps9vmiWOICquv/33l3SXuwc/fDu5b3osdtNGR8m9YuVu1yQRo+tuPOSubH1yTbQrAQ7C3N+D4eztUi8CvQj0ItCLwD0cgTRgHRyd8rl/v9hTMawArWC4hBxY7TQ1ZxY65EEoKa5UXuK8JBkWeyhXXLGszrBq5sszMJguJbPy9gzsIeIS5zzpj3R6LmrOLbZ1Y4N2kmDDEQgutcjs9gxNvy/AKpKphBGqSLKJ8QLHFdjZjp8XEUg81FpHdbN9YJRrF9et1g+OGpMMGDyBEtU7vKiThfxZkgNw5tQZ3UQplQBS+ezIX8jJIp0LAX8Z9Ih8k6cQ+6cy0OXlJfuLP/sD+8Bv/dIhovjyLNr30z/5o83Hv/nNttlYscuXLlgN46QyxZQCVgKSgkViV8tbW96uRCyq6lYJC3WKNPvNDVDjuW2bsH1l2qY0JI/VgQJAR7wlBa6546OuN1f2QIGocZKaaLCHB6hBJcBlQLIMjLTWDNLXKQBrDjluFWmstid2z/sKcQaysJH5TBUwTP9VzJiuX6d1DhLeyQJmRiNkOJSdYZD7gNAXKFGAtQ+GcXIOGe65UzZxbBywyIkZ3raFygV74skv2A1qOgcrgPCh4dC0WAAN2e8uwK0hoMr+CSQKzGg/gmRBr8TAJ8Icb42iZRJGS9cdA0SfUTZJDLTLi5XdgNGtcZF6HylkwUMYLWV8Wa0bTTy65SymStu1Ev1RMTxCfpAVWNa2tJwGGQ5PDq4kaQbojhC/GaQJw8imG8ina2yojmf2ToN2P4DWTPGYFR88Y/1Hh+zZxRft8x//nOVvVO0syYd5ZNJD9K/tB7Er4dAnzaxqitmeTnsDBluDfvNNb7/taIw1qc7OJ+A1DWS0Ak3a3w9g/XQCWNOg8rYbuMUC7Rf8beWXCYm1N3nXGwG9tgOs1rqVfGl7+XhISW7bb3idWOS0HLcd0LYzkLcCce0g8fTp037jmxifsBkcd1VfOneE5Acvsag+chNpbqdQHlTe+lLO02vps0m+6OYxkSRBOrHqYby0JU2S89J62OgelrRkSq88jo203D7ojPdzrLcd+6+lk9A7ll4EehHoRaAXgXsyAvsAa2HaJ8V96qThgFRdQyT1DbJgL6njJfypv6u0UA9L4QD5sgwJsHr/1QDyHKQlJS9xbnOrIHRjPsMULhBP7fNI/Z5+T8sJ0JUh8bRvsR1Nerlu4NU/y1x+kxLECqamxYkxP56Is9vnnZpWCgtVKBWUkhI7H7t+acN2Id7g+FCMEjs+L/ZZrsp6pcvPfO7pK5ciFkKSUkrJhzOURyrITrS5Ak74KbCswmoiw1aWl+3P/vj3Aaz3AMP6Mz/xD5tvfMfbrZrZtGvXXgQYbWB4VLUtANQ2B6Uy3TKtTVaWcZddA8wAXHLJYBmk9YtIUtH2OrAt6G2xkzsq7uX3EaS54BV3ER6RazAsqwIjsybatMKwqsA44y1qdqnXFK9JngQzJaSwOGapD+YOGQAhPlkyq74WmEdQ6RVKiqFPNaQA35FBABqD2ClwTdloz7PrgFUoS8GnhnMHJ63CUZs7c9ZmTs/a+HTOhooMmL5Fe/L5L9lzX3nGGtS8ZnclMwAEArh3kS83kS97ja6wW3TSdOa8QybENe4JYHWNeOA3vP1PkgHSiiSDVu9Z6qdtW6wyPVqLSAqGmhTiEnsxmRH3tKrHeGOAdWclkUiwktfUCsz7e1z0/BunDcj4CMkBJM+NARIByHnrAM06jG5tBzOt7IyNnTpj4w/O2lJj2b78pS/a1lcv2RkMlqbz1BP0SSKgC1F1xeKMQ+2jZM/hC037G9/R8V6QZtcUB2VvJCVNg7I0sLqbgPVWzNA+Fmn/fP7Wxj7eDme/CDdIgQPz3A7qomy6U3Ake48OuPqujEXM5O3LvCXvx5tvcK0LTHWr7Y/Y/UTaHCQcTTt//rwzpd/5Hd/JtUhSh2tPNeUx8xhvxPFc6PdOrOk9+aR7lexUJ5lvBJYx/j6eYlIqxUrH5IGuj/SXFCtyR0yPwwBS99fb+Prbxna39/weuX9Yv0oi3NvNXgR6EehFoBeBV2ME9jOs08EAUy7AzN1dysqcRp0t5AQsw08BqlDDGphUzYVDmxsBW8mIQ+2rFKBZSYmTOflBVEI3A1Z/KiZzMn9ytkKcVqfFN+PcTd1BNvCQkVltjuNI19Te6hyFz1MiSP2rumWM0UFBMehEDMdlZZpURp0qvxz59UgS3E93FESsEIPCP4B5MJaUrXE+Efc9gtcw56PcE6Z2B1KyHzDhMmYdccK8ar9FTIVWo01bW1uzP/3Q79v/8b5feMWHXd/P/NhPNL/x7d9ifZNVW9i4aItXL8GsQlNTyFkic1BBoroBk7m0tG6r/IvWTwAAIABJREFUBAisSI9S1abiPguAdIvpjHpa0gKG2ktv8xK8nn0wNQBMQ2jUC9SxSlft7WrIEkhW3C9zpn7kujCtfQzUJgxhk1rSMdjSqalJgqnaVMAtERaIHABA9FNT2WSdA4Ap5RFyDPIcgzsMMWUKxNRKkqgTINAlEClmV3T9nM0cP2tzp4/a+Cw9HidhX3PrdmXpWfvqF79s5UuYBWHWVCcD4bSiiDb1RpV7mTI+Psi0fk34guQxyEeDG3CQQ/MbYN371Qb6JMiZ+V0XXpMLbhsgfmN90y4v4v5bpVgb9uvYdIGesjCsGk1sQnJcuREPKsZiZQXaFVNZgYekSNi2gDlsaI6my2OA1Ul09DmyLf3Ip5uAT/VyrfL3Gsz3Dn1gsayyoekTNvnwKasXG/bUhafsuU/8lc1QzH0E0JwnI6FtCux71kUST4FW7Zb0+/xc/YZv6jhw04ygLhSBLa1DbU0i8EqzjC8NsCY3FGeju798qdTk/CC1g3t3qv2A1S/+hMVqB6x+7LfYj7Q005f1daXkyCkpre9yApTDNpvuuiy3XfUmnZqc8u9nzpyxI0eP2BQMauhZRhsarlfJZ2Idcfs5SWfd4jl5xe9Cr5Ed6CTz9QdBMgY9v5mw2qEOJpznVjbVr66QCIuSbL+f6D6UPIz9bhMVAcldz1UeWlcPsL5GRlLvMHoR6EWgF4HXVgT2AdaxGQej/QKsqknVd4Cqt4P0doNhkjsAoHLA6t02mDdhZuNAlffFKLrHjUr3AGkirA4CVtufuwEkRkOlkDDWe65g9PrYxKgw9byOz2yBOhm1KqksSW9owROMoG71ClxTw7YxuhURkc8Pu9y50yvOEargK0mIZU67g2fPCi0sMwV60A6LdVYMQ+2q4hKNLOP60vNJlwiLJAQr9al20mFMMg/R3CMyrJqf8qeNjTX7j3/0+/avfu0e6MP6P/2Dn2y+5e3fZvnjfbYxcMOeefHLVgJR12hjsklbmS0CqhOyurplGytlq23SfgSgmQEkKtuRyfZZYQx0T83p2nqJWk8BKlH6av8iOWjVRgpD2D7T+oZ/Tmuzzp3tOkBzCCfbcYIMYJVNEqB1tw4ABcROMykfxuW2BnhukgmQbUhGTCJort8ne2zH2UUBu+COpcmcTr7QlTt66XdObkNAuEGFKuzixMwxQOucFQGsw2MAOWo5ry9esAtPPmPlKzDINRhQSWL9ZKWkBl6MugdYm0iNdeL9IpK0wdWzoZ+njtF7ugL8wiQ1NOzV+gidleDzL1EnevEqbrwMvIlRQAiM8gjLjzHgCupFpeMVZe/GTYExdqbWHb6S7YkJFhsKqz1M7e4ssoIJGWFlghw6uBTDaKsFEWGRNLjeHLH+wryNnT1lmZPjmFZdti997LOWvb5pR9lYkeRDjkRBdNZNOjY6YN6RsZMkBd/YmWFNX2wRKFVh5wWgOtYAvBRJsCiiWyHV5Obit6IO8l2/aXVgSffdMBJ34XijDfggyC7Tn403g4MCVt8n3RR0Y9T4SOo90+ByEpXBI4884n1KX/+6x7xFjJYTY62f0066Mbax9jSy2O0S633HEfehjUF+bT0iv7ZH46xlkmCI59jPRZJUcWdAd0QPD0Rll9PXRadrRIy+Ht4hefTSj+d2tbMvfQu9NfQi0ItALwK9CPQisD8C+wDr+ExoUyNJsMCmmwTJeybOolRqF4yDtFyYX6uvu9rgyClYDKu+A161jOORwwHWvb0LhqU7lECKeYzzem1P8uMs8/H0XMrn3Gr5ktCh25Q0qs2NMOogc+hB9sudjjvRpamQ6JkuwCr8oHmdgHGnl8/iWX9lG9NbAKs0m8AzW8c7aIjW9kO4BHv8BFbZ15xY5yQWaRVf2G9hsOB0rLaNGZYPPwcJsY49JsyFMzTn3FhftT/54L+33/jVewCw/uO/+z823/LW77CJU0yI5yr2zOJX7NILz9EWBoBKMXBpq4zOGraV/qQVegbV0bE2YVHl0CUQOqxg0ZqlDrVaooa1ti0NtJr9imaWFnzHxsZHsG2mJpVltkpl216vGKWoNlUchx0qAkphHUsCo+wD/1fT4OIoNanjw6wB6S8ActDBqUCbh9YlbT7Z50uDPEjc3GvaeQpB2jqDsCpmUXBXvZ04u7ncKPbT9GEtktHI1aDzb9CIdxHXXUaAGw2xToC4W1crC+I4VQ6nQerrzYmdDUtYsIQNCWynJqxyQcLdWPS85HzymXKGVCCSZQCldVjiEgZWWwxAAcktLhSxsMNii9n3EV3ArG8IcJtRmyEIZHUREoDVsQbAGmy/dSVrUlvI5myGPk45aor7B2XTHCbPYpzV57aCY3INtLyjFjeZceubmrWdmVG7urVmF557wZrLmzbD8c1xcxjJEl8FwiUSQQbs7s9J0fbOWzozrJ0uNl0EYvLSoDXKFboxrFpPO7i6ad0Oxm+ta2xllTiGeCtwXssHy/5Pt7BAO7hNlvXti1VPgYYoqzwIYBVTHW90urEoJqotlQrhyJEjfj7f8IY3+GYef/zxvcP1pEgAuDEu6XYx+5hYXQtiWVl3WvqblrTEeuL0jazTeeu9d7gI6F4nIza9HFymEwEJSxrc+eQeTuIqNXZb10Nqk3vn28/+vp1pvzZaY/L2OZzDHVRv6V4EehHoRaAXgV4E7kIE2hlWlRR6O5uEKe2XFDgpdRL5k4GEcSNBn8sy91YLHMmBXfYaJMGBbQ2AMkx57ySrK5wSQJzIJtXPBlMkAbpg+NSe/I9KNUlmt8BG65i21sE6mSEIPNrTqJ+qJLqd5MRhHif3XjqGgLE0V1Pv1G6srBLckh6X2c426lSxyZXSDgQh7XDGiBPGtwK7g+znMGSGt7RJgff0fESAtVoBE6iXbANFJ3GUMtTL1ATaHfckCfVkjrK+FgDrb73vX9yFUfDSVtH3D//L9za/4fHvtOkzEzZ2btAW+y7bF5/4tG0sLdhqqQRgpd0K1s1ytq0CVusAywH00+qNOgQIFRNXrwD2OHECcRVA3xCiamfECU6DyfNEcczy40PIX8vUwcpACNaU5SYxY5qemfTepOUNQF4fLKgPUuStBL4IW5ihBc0gAXT/S2+aGXTVoVY0YI9ogBQBrEqgy2C2MsxqHfA8iIQ5O5yDeWR/vWB5xwSFC7DDg/3Inmknswvdrl4+qlNtyLQpkcPqwnH3X7kOCTR75iTIgQXivI40uVi0bunvta+ooJ0d1RS2zjrluizSU5PWQcCgjkXbKfPZFQajnMIyytLws/q4ShygWtU+HJsl0ZVbcY5BOazCahk1yYQKYC0JRYbMVJHkwegoWRrY0QGBzWSfdrmIZPJUY9115NY7gK5qX9bK2RFbxZFtiTrldfqm7mCtPYYU+gjHN5ZVQ+eQQZJePsgXAmh1bvut3V2COw3HWJOnCz9Kgn2S3oVh3VuHjmMPlCb3raBg6HZfagHOvc+1sEPsx5raSQcWCdvpMorW8e7JdWP/rXT7F4e7ySYiM+oXQHLTbMk8WX8Ej8ePHbfjJ0/Yww8+CHNaRCZP+yViIha199p3qjuG41aS1041md3GSASI6Y10q+l0QXxyqnW6nS31pFjC0Cup48ypZ7BcPu91LDFTnIzTKFyPozLsW/ztTh6yvRHTi0AvAr0I9CLQi8CrIwJpwDowOm0Damej7iGwo4PMaSNg1XNUbVbEOgqw6iVz0YwDXJkKBcMlr2Plc5LjRsB62EjsJZb3e0LEhH4szWkHwq3PMbevMmffptXMFjioH4Wi3Hqjp0431+IIkMv4+eyiIB0dlSR4z+U4PQfWtmoJYJVh0gDxKm/WIBJppyPACkgWLlEcPDaSWMuMKiVLDsquQELVac/p7WyUZAdDuFrPCUY6gvC+/Ij0i5vL8j8xrP/xg9Sw/sY9AFh/7D/775tvePg9tHuZseL5nDXnK/bRr37YrrzwpNeablO/uoVz8MZahRrWLSstQ68im1UWIT+WC0id5YpjIzYyVpD2FYffHAdeBoSit4YuL4xiuFTIwChuUx+qlizYOdPnU7T2EIZJ/Zgi5QbyyINhCLFnLjAI1ZpmWIXMmDqJpQxsecJS8pNOgE560knTsYJ+178tZMBbgFWj1U0OUDDEOpWdaVA7WqvQyxRw2ICKV5/RoqykZdIUT6iKjfXl7pyAtkTmK6QmFnRQDKuyF9oHNiow6tZECejxeldAk4yQlPkR4+rmRYAltUNWvS1KZwYVKwQ/b7Ciq2Q8ri6VQNh1gDT7LW25LlL3bSLj45Nkts97qoWVnfewGG4u2FEGZxEwXiQhAMnKfiT1u9qrxMBFw5SQu9NvDVBeITYbbHwRI6Zl6nu30BTXyiXLwPjOs+9TZGyGkBXrJhFa9YQZu8a71pOl5vkwL10oqqmUlDXNPN0asEa6aA94apuRWXfmu9NOdJP/OjBNV5ImDLnHOfCvgUlP2OsUoxlvtOnvvi/60vhQcoOfld2SG6+AbYFewvfddx+12FPez/TYkaMt1jjKeSMTephYvpaXvZ0R0KEBq85Ke8bVh3K4XnX+/BbecSDpdqNa4/DHeH17qUByrXuyysePpDMh2aERls7GxsTMa/m89Y6tF4FeBHoR6EWgF4FbRSANWPtHqWGV4Y/K3xI5q8geETDheSv5bwSymnPLE4f5s0qiwAaqF5XKM5QmHlwK3L5/7Qq1fcqotoU7lrUpSe3zbM2vE1IrabeTnnqkPxuluQKhkvnu0B1EgDXIgm+uY/X5M5P38pbwWA0cQDsaMMM6PjjZApgEHCHmWV4xXsuaxCNKe514coWnm9B4iZES7GJtpf4U9hFY1nxIakxXUmqeI0DL3EYMq0yXfudf3QMuwT/6Q/9N89Hz32IzJ4/b5Nm8jd4/YJ+9/gn78lc+aVVa1ezCwFUAUqvUry5d37DtNSS61G/KWWoXKW8V86TRPH0/p0eC4y/uurmcJm5kAmRVTfAq21uu7VaBtZzAdpGmri/VYVQLNj07g5R40ypLZZsdn3TToALLkqiQhRLgTDIAFTGHoAskKqDqBxoZP9Wp1nivzveqHHbFqBZG+FyekylACuiD/gaBA65hVPnaQP+9s1mxGdjg4gRCcHeEDUyJBtqOfk7qxnTCBTadWU2QimqV9ZIFk+R9kvzWyZSo1nMLafQAmzsCczaGY28OxhIMb8Mch4Am5b4AcCKElHqJzzyLRPqJi8u2vVyx48VpBpxAU6h/DU7DiWtwMv92NzCuYJoC2TS9Z09NjmLIwx5mwwWj/fd9T+Sk6gerWNUB6DW+tonRJrLrVRIFy9S1brBcubJlDbI9U9S7zmLaVCBrI7a2iXxZsQ6lwWJom1Z857sPfGdW7PayOwEctmo2b8WwdmBD40ZFtKvjTsdXF8DqoYxUa0rmq31J137qpimAHi/idpAa1+M3A35505ve5ADljW98I7KOYTdHkiGSvjsoSr4EftJSzlhneuBA9hY8dAQ6MalxJQ5Wk/HQ3bYrmI95Xbw/RENNR2TU489hnWJak59ST6q7UXd66APvfaAXgV4EehHoRaAXgXsoAmnA2ifAyjxWCjMBU4HWUO4WTIv0aNZ3lwt7TSh+Lpr3OliFRQSwqlZTpkuRBb2TQ+0GWDuqsFIkRmseoeR1S8K3twe3kia7OpP5ubOmANAabUTHIfzEjnYDrMIlFXx/tgCtmms0Kk1MlzZsANOlbJ4yPkgrsc8O4hPzpjhf2durwLD655msVCET3ZdG/jjEfRd2VYC1r1X/GlRj62srSIJ/z/7db/3qnYT4rn6m7+//4H/RfODkO2x6/pTNnila8aGMXcs8bx/9wp/Z+uISgLXGF8GlxUsN2lusa3lzx9ZX6NcKeM0wIxsdZdDAGm6sAnCr/TY3D/CchzmFqdPyVVhNDTAFVa1tajUYvsWGTQxN29n7T9kmbOylZy7bZH4U06F+y3OIGozgI5fHjiN3VRahCqiqAjbrkrcSS863g9QdsjJU7VGnilURJ02uYznvz8TnZd2M8VN/A7dhjkVMX5X31gHja8sbNsxGTh+dh9nlhPF+kIiGutN6Aoo1TmWiFArCA1IS4ytZL3wx7X+Q9ALsN2CQBZzl5jUBKH/d0Tk7PqU2M4BL1p8ZDC7H/c5YshyfXmGwPrVaso8/ecWuXyzZ6dmjLpVW/16lQ8LEOvkpYRUlFZZEOAtTOgEzfYra1ZkpkgG0sqE0mH0gVsRol7rVPLKLnNoPAasdeHKhVBikWxw3nCqANWNLqAM2iGsVe+5hGPB5PlMEtHKqvOZWn6uxLlcR8Jr71m859CDUxVNCYh6BnB9dN8B6C7Ca3nCaGGvh11sA1vjZ9E3KaxHcUVoXrQqOAzCJWSntr24iAqNiiB999FFnUd/xjmA8FcGufnbm1BlXybKpmxZjm9yc4s0jLn8rMHXo4PY+0DEC7TXGrYcI50Tnycdgco7i+Yjny0sCdLXroZlIjuLy6WX1Xlxv/B4+2fnVMz3qDdZeBHoR6EWgF4GvtwikAasBWPUMlumP3HEdsKrsT9JWtbTRzFeklRu7Sv4LaNXy/F1tbSS5HaZOVC1cXgpgvZNzkJ7TtQiJQ64oSoJlurQNPhot5N3gqRNbHOcoddrabMPIyiAKSGMLi6s2ONpHySUEidSLKmkUViGebvKazGPj5/U9AmLNUKSOVc2qz3ulngSsCh/1ic6ORBPzoGC69P8AWH/lkEd59xfv+/vf/zebZ+a+wcYnT9v86XmbPEfQTtftcxc/ai8+/1VbJSg79CLdqQWXqjJs68Y6SB/QKjPZnNg7GAgxrZX1HUBpwY6cmrL8xBDutDJZAhRyIkYKsE/DZAAAlfV6Brlwv40OTNrJUyegHgdscWEJ1pACaoIup9xRmNYdAFONvkM5wGJhpJ+i42XbotBYLG4VwFVRf1EqRvtV9yq9O4NfLK6Y2X5krgOYPA3UKGpGCiyZrQqqa3ypN2mZky/n4zq9Y4/hSDxNWxk40uDcyjH5CU0Ans4mW3F22C8OTXRZukZ96QaDbRmmdr2sWtE+mwJsjiFBngU0PjxbtKPTOm4uRZhitZlp+r6E2tcdPl/CwepFGOY/f+Kiff5LCzYzMgWAPsrxcixIcp3FF2AVWE2yOWJ3s8pOEZc8vWxnGaxHpqj3LeDUzLngNGDkxEJsappi7jkAc15GTLgTqy1PnRWW2dcy8VttkqAgabMMUC0j/e7n+zTHOI3jEzkG10sKvNc0uFlFlr/NfOu7DjUSI5sYXVIjAGgHrO5crti2aTTj9D9NqrZDAr/BRfq7be86kbEOWsVG+8Wq8xEA68z0jM3Pz9vMzIybIUnSK9Aq115JNuJFH+TDSkDA0DK2lBlUMkA3iliQn96NCIDTQLXXB/XmYdSJkexaX5oaBOkxkz7fIZ8YriEfIC1JTKjpiGxpBJ7pB5A+orGfzpaGJGu4A4RXcCcPEprkb8kOtCclOhl2HepC6i3ci0AvAr0I9CLQi8CrMAL7AetsKKWBHBFYFTPohXZuVBrMlwSa3EFXTsL6O3MrdSaRQ7A8dPLIXwXU3OC1vfTnZYxPOskd5w2H3VyUBQs0yog2BzaKgLWT+ZIbL7FsBQJQ8uN+iJnFhXXrpwfr7PS4g9RGog7t/PkwX0kzuKpVlStyBLfuRuxKwGiyGsoKA2D9PXv/v/7lwx7mXV++77/7vh9qnp55nY2MHrOpI8ds8ljejr6hgPnS0/apL33YXnj+MmBUaBwmEcC6DTATYBRoGgLU7MBaLt3YtI1lem7Sw7QI+zR3vGj9/K0KJbe5sgYjxYR/ehQmFuMjQOlunca2uyOYHhWhwicpvs44uB2grc1wX4aepBM2Pj1kG/SCXby2Zg0ktlMA4O3tZVtdQjrLdmrIWRuiXdWHiSxLToMaNlDgtK9O+oGvflri9OMw7IBEMmJOdN2lu4BNQMYmdHwJOS4dWu0orHAOx2MBOrnwiiWRzFcSWE1JMwKrPjUN0t9N6mBXSlu2ioMy3X9gMTnGUcA62Y5pkB4tTu0Yxz09ja58mPURL8kLvZ41Mm9iceGGb1RL9okXrtiHPv6C9VXzdt/xEzCmsKyZYGSloSa1IXA3sZ2WIZPkE+6pbGPEdJq2OP30UV0hS7IG6K/DvmaR/U5zQZ8eG0L6jINZE0tsQKvqUDmFDvo3We4KZkzX0MRvkYzYxbZ4mNhMAFZziSuz5t8ihWU2k+XET7/73QceiBEQxJtVus1NJ8DqztJtCLMTk3oTh8XKukk7I2iJO+1SE68zUDZvwF15BUjf9a4AxB20RFCSJAki+ND7arjsmTDHvCFrFd130/Li9E00xiHdB7UTsD1wYF+jC3Y1SupAWqaBrGrEE7jYikwAkYlJUsJ0B3Y91KHH5JOSR2nGNa5A41BLd5INtT8g4+9peVAc83F9PcD6Gh20vcPqRaAXgV4EehG4ZQT2A9Y5J3Fi+8tgEqQytNASRkSCai01t/LWNhA0mperxFOSVwHWYVSYeVjWHDig9TzuxE7c4XkJ8/RUKVnbXCAkt8PKDwuYo/mopL4lcIT3T+WYdLw3A86QEFfvVNWxCrgOQpCsrpTo+IEiEuwiPOBkW6rkLm1wGvdxz68FLIQydHNjm9JNpNYoKpUMUKKA6b+zrcI/Ov711RX70H/4v+0D9wLD+iPf/4MA1gdhQelNOoMs+PSMzT5Mz9SZZfvYV//MvvxXMl+S2y9AggPcAdjITVeDS+BNPVoFWLfWAHKbDQyFMjZ3tGhN6FdZMJcJyMTYqM3MjdPeBkuhfrTW/fQczRUZbJK+YucMU6i61AYnZKA+YLOTYzY2k7HFjXVbXS7ZLizo+FgWEEaLHVyLa/Qu7aNNTb9nXQCqnI0sTGUWgNoHs9oHs4qOWVGnNJV9FwtG4CUj9vpXzgJ8KwytQCsgjeOboY1Okf0LTsSBkQmdimSnDcDheOusu0S7nyVY3kXY2TIS6UFA9hRmU3O0ypkbG4YsblqOQTgCWJzAMWp6CjOqUTJAYliTAe8XQsLKCBiXGtv25PKi/d7HnrSrl3bs7PxxOzY/hfQhyBa9U45ApgqlPb0SLnT1ntULTpxlaYhD0XWNfZUsWD1thwD/BRjt0xzXkfyujRgNjmF1tSMylVLbny1Y1uvIly+hiV/j3NbQEzdrVRsC+A8DsIe5IrOSQ3s3DjGKZHTe/a13eAsIElp9qXZBK/u373+/ffoznwkXvOy0k5hrA2kzpHjBtUCez/737k5pcHDTzyz5yMMPkzAZtePHj7u8d5qWMmJPVW8aJSX+uQ7A6I4PtvfBA0cgzUa2Az2tJP2en/XkPDlA5A3VfKelLy3mNHVOfTwpAdFqcnTr3btb9aeHYY0PHLDegr0I9CLQi0AvAr0IvEoikAas/WPz3odcz2Q3M02MigRcnQzQPzGsiXOug1aVCMotmM+ptFDs6rBMmOQUHI2X7jJgFdFVRY0pkOjkkSe8g7tuRkAPltcZykOegwgmtb4tWoeKIY2mSzeDX6n5ZFxK6SHtc7Yg2qT2lCKy2l+z2Xnadaq1jxLvCRET50xx3ty+ezouuQVvQNhB14JR1AonAFapOsW+RsC6urhif/QH/5f97gfugRrW//Z7v795avI8WvApG5s8afNnj9vU2SErnN+1j139S/vEJz+JOZHkv5wUIW65SIH+JAP2nj7YLG9uAuTW6Gm6UKYYeJca1iKmR1lbQ+q6CxCaGh/HXGmUoABYaV2TGxi1iZFpZK9jnj3RGKjAsG5ubNna4oYDrUmktFuwpNv0flVd4QiUufoNObWrwmyGyAAf7EenOgiLmqUWNMNXU3Wo3tRXjCD6bA0v73sYAKvauzhgVTseakorTHR14kbpATsFeBEwkwzQNd2sY5cLROZRKhDfgmq+xslbXFxj8DSsgGHTHMXSs8idR1nfCMCun226uyhAUH1V5wDfxXGxrFyEct11hjW6swQDl0qzilPwuv3Bl56xv/zMdcDvnJ0+MoeunV5O6rmaAFbVnuoYdOVK+uzAWu00eH+XWfEg+z9InbA+oAs446B1wObZv+PIhYu08MkBRAepo1WyQXGQNHgVlvVSHZZVrWiRfu9wnH3U5OY41+NcjHmtC8Ddh3mV9n/ukIA1ymHjxeM6eRlZcXN6/wc+YJ/81KcSvX0A8lEqG9nKFmvF/soVLrLOOsm6SNMGRvFilzOv6k31dXT+yL52Ou01h+mL+zD3nf0M32E+2Vs2HYF4fuNtP10LGmPczla3s541lB7+gEsyjNFMK74Xz7F/LmrPe6ehF4FeBHoR6EWgF4FeBF72COwDrOPzLZWT9xD11jbqvRoAq+o01R1D81z3kXCpcPCOEVBUmWEekmYY4Co5sT7vc4TDIsdbHHWU7VYArE7kuEFRMGIUyBtCzlzIg2k6OPveLphx/qLv5TJEEusQYO3cBicBrOzHJmrTMkpXyaIrlGGWats2WlQsBDgB0InTcCxtSs910/1YJR/WPHoLxaxMaIdRZwqwSn0meOIIRdJgQNDi5QX7wz/4Xfv3v//rtzusl/3vfT/yfT/QPDF9H718YJvGkQRjQDR5FCD2yJA93XzK/vjDH7LyjXVYPA0anTCkv6rtFFHndDkgEOZVzXOXrm3a2tWSzRQnbOrouG1iklTHgKgIezk+nvd2N/30AM00RzD1mbbxUdUFYq5EhMoEfnl93a5cvoGZU4XP5NknagbdkXgoGDbJCAiLXTF9fYDUfkDVALJjAdZB6lJRcTstvqN+pj55BfxoDMtLh5mvWEoRxFUGXg3wVR/iC1VxA+3fUHXAZjIFgLuyC5LU8sXna4DaPskRuCAqaH/XcObawa2rINlvgVpbLrIcoK8fx60sIFVsSl0Ow4DAQZjLI4VR6kvzlh/lgkPiGzjbAFjF9Igx3QZoL2M89enrC/b/fuRZ6kiHYVlnbWay4ANTOZ2aXMU0gGBM+4mLrlwH54A/x8hJUjz1AAAgAElEQVRquwNzmCHGnmXxwmu+2I8iF/ZJQPMcrWryzW0YUzmNcRGqxQ3HXkJevTQwbJe4ANblWqa+ugKsnOcx4jjkjsVyTw7M+rH33DnDGke0pME5zulv/87v2Gc+97lEUhtuODH7pIvXwWhSJ+jZH/bZb2isSDLecZIh586dc6b0CMBU9aZHqQEOF37ogdpyS042nmbz0rWlh73aeoD1sBHrvHyaMY3Pm5DHTOpC9aZUAdKqtDHg8YbsbWXaX8nKPCnKy39NZL632vOedPfunNfeWnoR6EWgF4FeBHoR8Pmu1E4xqTwBYNX81OtSQ2lWAKwwhf6k1vt8YbDkf0/kt2JYcwBFSYHzdAOROauD2ciw3sVQa3/VTkaknAiqQK6G9jAqQRLLOyJMkxgc3cmmNb/dxqxVL5l6RvC7n2XdY1i36OQhoyQB022IwnUUp/KuyRGnrIPeWOu7PybpkqU9sCxZMCwrKlgpS5UICG0aBco1VYLoY9cuP3fVPviH/6d98I//9Z0c4l39TN/f+4Efbp458ajlp2YtSz3pUG7MCkhb5+7LWXkaKvgTH7Rrz14CHO4CHGXhDNiRJBXmLmQ0QjsHmfIsL2zZ5WdXAUgjduz0NG1baCGzXabtDUAQkNXPYNyByeur0jc0CyArzlked6wG4LEKm7qOlntljRY31IUOqzEwJ7DB7DGnZsGytoYZlB/wAACvD/AosCrH3X52QBBmgKBrqIt0FHL0nqSAHFeb8rMY07IcckF4lQG+MgBWpMuqTh3kxEz1wZQyCOWKW2JQ1LOcsCGveMPciH0A3GUEmKQVpxZUrXIybHtQrXQY1NqmOqhSYgs45mIDsM4PDtvpmf+fvTePluw6r/u+ejXP9YZ6c7/u1xNAAiQ4OPTysmUlXpbjQR4lW16R4zhOLMdOnNgr1vJadhzHaznJP/KQwX/Esk0Nls1BEkVqoChRskSK4gCQANhAo+e53+s3D1Wv5iG/fc693dXNBtgNoIEGcKtZfFPVHb57buHss/e3d9EmJrmxcPGVFLnHxFsRMy36glt87cIIH3Belxp79hsvXLGb1/Ztnoifpeqk0+qrl06AlZfjggyiph7uocLzXk3VnfGwdPDE+SR4jUCr+vQEZrMwrYv8fh7761KsaWlAq3MNlrU1G28OstZGor0FWr++uwvTjQybVZwkN2mOuqZ0Vo6tHjh34qXv+77XPQhDqaY08rrxP/1zP2df/drXgrHkLbZHAaVjW7nOkhBn0hn7yIc/6kyRFCcjk63bK0kckVbZQslweFOOsq+j+x7tO9XJ6HgkS7nN5j7AGUaA9QGK9AAvGXXz9SL4YHjLhZsFmTC3dtStNxwjYZ+JDxkK3hci1NfJpEaA9QEuWvSSqAJRBaIKRBWIKvCAFRgFrPFxTyo4KXCgihJAFYjVHN4BWM35XdqH/ELkICy1o+IhYTbBBlI4yj34/n2fD3hQr/KysL1IKtKO4l4AdmE+qQgnkTeK9pRTseS8D9vDOjrPFMOqn0PAGs5p757PQLgF4FkL+Uotqe20rU5UZxriLOnAvoC9g2Surpozj86l747hC+ZKQAgZ6bbBU3hdOUdm1X/gVLTEhdb6du3iTfvCr37Sfu03Pv7GivomvDv2P/75vzQ8fvwjVpydslRe2ZG42mZgQOfIOjrcs989/xV75dvftgYRMG6Vg0lkAuCakEw26KV0zBcArbbftY2bB5ahf3N6tmwxGoJb7QYsIU3RDMomhj572zQN79HbmVqw5UNHMHoa53WASdhCt5Ihm2XAl1h2XZiuWFRY3TF6UodIVceQ/olZjQEwHEqjvAKUmpsmxACKDXR9akKpWibwLp6IWQFmGBLRV1uX+REGS900DCodn5rqjtH4memRPzoGQIRhbeldeW4YmFR8yKyCHVdJ4FlgFflyX8ZOAM/AERojKo6d4xF32YHVhArlmIdWRd68PFWy6WmkA1kdAw7L9MziZg1QVZ6og9jIgru21q3bizc37PlTVyw3SNkyETdyS3aSYF6lZ1871CpU0JwtGYAya7X/NuA1g/FTmhs5KaqYayL5dgJQWmUlaLGUtPEE9D9mVgmtFDnWmUHZY2EgNWmDQ9N2tVuza1dhufcajGRAK+x1huNLkhur/ch0aekP/eE3PPR0gza52U6dOmU/8x/+Q2BxpLEFyAeQjivDFvb0ySeeQHaRtyNLy17uSb06XP8UCyAhONVX3aCSEN97gwoMScIR9vtKahI+RledRt/3oCcXAdYHrdSd16n8o3Vz18c19/vFpoBMDd7gXZfdtQn+EF6+uyXBbkXqroP5jr5R9dwH/az39im/Wb2qD1+N6B1RBaIKRBWIKhBV4N1fgVHAmphcdHOy0P1XGEKqQLF6ep2Y1iRzbykbNb93Pa3qX03HYFaZpzvAih/OG8xhfa2qO/kvcxOBVhcJGTxl0ii8IYAohejDAtYQDIf7bmLgqv2I1AsX5e9tgRIa0msEWt0siS/bGw0IJ7xmmNdLiamM2oBDvN0aFe7LteDdJV32hlIu5UC4BVCup/bjDCiFC4gybYDpVm6s2Bd//VP2hS/8xNs+SGN/+4f/6vD4iWcsM17wdtJ9WMYc7r3TsKBHx+xy74J99bnfsdVLK85BVrR9AjMgNR077OSaoQFnIP4hwKjdAAhBBebzaQakAKjPDRIQ3dg8sJWrNWtvIZXNLtoHnnyfLZ2YtQTgUYPAZx9SWI0Gxa8AaAYwtDHkstZhFUIXFh13LAi7dXhVgJV9ewJbEmANds+2uMZiQKWLscEwaZeIm+0DtsHFy40D6jBDagMUO2JxAKmJAasSPMdgPTP8fYj8WFLbDDxjhrzSJO+tsM0K1HlS8mhAsJMa67xhIxWZI9mx5MDKMlKuawkH3iWibmZn8hbLK/+Ufl/6enuKnQlyXXscX5dnfdCyFcDw73zrjNXpB54vThGvUgHEsSAgWTN1EcAcxpFVI/8tAGYL9LlK17+1tmV7NFDHkUmUkGRrZcoRzZIK8+YSv19Elj2TwXypfwBLDLSWIZVzTybDKU4/8eK8Nefz9uKFq+jWd6y/xwIBxyMDphQMtWOx2ebxP/L6GdZ7R/y3AazfePYb1GfGnvngM/Q5F5B++w8i9biGDw8y2L9kGlyvOCyzYn7ea4/vZgr1auDrXqD4XesWALzR173qvh0rfueV4X+Y3G/04e7uTPVF6P/1OeGl+7rn9aF5+wNft4ReO7Itt89Axutcmd97l/y7XqroBVEFogpEFYgqEFXgca7AXYB16pAHrIELsAOsmsjyH3jN65NK/QCYSjXnWFdnzOSTSXKQMUXms1lAq3MUdnLhN39iEII991X/nGmrnzPr4VI6nHHUw+3/OwArMt8BOEUuwfcDrH4aFYJnSDKZyII3Ntfr0G0YoxKBKcyj+B+XwRrUxPfgCuB6xvr+/bHe4VjKRrVCqr1Tea9ODiwj1q2m3Vi9Yb/92z9PtM1Pve3DK/Y3/uJ/MVw8dMJiDA48kpGxwiRmpgmjxVH1SQShyw37nVNftgunL1pLFshyi6U4mnBq/qkB555BwSSglTxYIFZsrEBTHwDYJO9n5eaeXT63bc1NXHmRBD917KSdePKIlSaJZKHYwm/OkEgMKOBygCPvUE/cf8nPcS7FMntyKwNufAZMqiu4Z2QFVX3fqiS3gFT04XuArrb6UQGZOuY8+u9cEZAGw1rnb/sAUR1jhj7OQpreWUlfS/SsAiJRH+O0m0YWy/GhGS+wCDHOSkia84UxlzjAT8bdKoxyVnXOAHABWY41BXidTuEiPJm1TAXgjqy51QF4Alj7AF3dAJII68AUtbPPAPzm5ct29pXrGEHl7BDmSwXigGLQmwLakhonYMBLRP8UxuF+UxpoPVu/CWDdbLpBN44DbpL+UH0geLiAxh2md5oG8dmcwRY3iK5pA/4QKGtQk8U6jBUtVp6xzFNLdq6+Ya+cuWyttbqZpMEytILlFliU8db7/ugfecMDN5TnyiwnlIa8mhw3BFvubDiGXgBYPTv93nq8VYD1O4Ch62lww/RuYwN+Vq/46Iew+w9IsMDg+9z1gwenoXT3jmPvnes3us+HBtjvrWEQnW1UgagCUQWiCkQVeMdUYBSwJqtLggoOJyTVy6p+VSk1HTgTOPVgUABuzIFWSCJEgxlYV7kDF3lmAqOhRwFWw6LeCy7dFChoObrX2OhBL8Td28RDpk4/InPxELDeryc2BJ/e0wXvG8jDDQDrEEyTzvq2R9UsLRMqnqH8V4A1rHsIWsPjHj0P/xrvhaP4nJ7aFfd7tr1ds5WN6/blL/+C/drnfvpBT/GRvS72w9///cNyeQ65qVYJAFUpDJMm5ugvHbfFpZxNfzRtL1x/wV45fcZ2N3c8ZSeJLcBI4Ewutmr2TWtFBCZQETBS6/qiY3CkH9i22Mdbt/bt/OlbVlsl+5Qc1lmsrY8uLdni4VlyV2HWKLyLowFkjhGtMgYw6WLGpDxX9WLGFGorniYYMLcnvVqVYS8Cf9gYcy49OwDwbtaIoKmTxQoY1/YLWDdL/57C8VYS4QNY1z2AdI1sI0XqSLpcRH7qpL7gd026y8m8VfOSNA9tbW0fTXfXqgWcf2ECJZF2Dx0XA0NgWo69AlJwr96MFMY2D1isFjJIXJUdC0Oo1ziwCnGsqBoNKt6jqBmoT7u8v25feu6stbb7dmh2hutRRAILM+UAKEZPJa7R4qTF88TStOpWJ1pob7Nu7X3YZFylSpMTyAQKzixKT8diIVEucX5zeSS3qa6VjPo6wCqmS3Ef9BInpi138qjVZuL2rXNnbO3iuvX3iQrChCnBdUm43t2BfeCP/dE3bUCGN2Lo7nq/DUeA9U0r90NtKGQ09fXe/yjctbgQZKBq42Fskb4f/YAMP6QVA+U+9IOn+/69t+7wUNchenFUgagCUQWiCkQVeCdXYBSwphxgBZi6Ni8pFr0BU0hC+UzW0DXY+7EIsIpFVJRNgd7RPKBVstxHCVjd/MQpwTyrOuq6+3qvxejcSZClXkdFyiTLS4KDfPgRMibcv5MnC7BSr157YFsbpLDIWBZjWAdWYWgzjnX2bVThY9TENCSKvBOzP6d7z1HXoE/Pbn2/Yzu0Bm7s3bIv/ceft1/65GNguvRnvu+PDNMwqkY+aiE/4foHl47OkVFZYuWjb1NHs3atedlOnzll6ytryDGR+LqJqWR9gk8AVgaaTJEEWH2chJJnvCy3RsaQY1n4eWv3wC68vGo7Nxo44TLokiWbG6/akcPzdmh50qZnckiSYQkBXzGAVx/w2QFUCuzKLdj3qmpj3phHqzKSEHcVVSMdNgxnh/c36UC9tbNjjdrQJvJlm5kjUmcqTUQNmmyksAcwtgfIjWVX3YT2bnPxNWvWhc5kyXfle24fKyG9PVomr7OYtEasbZdubbPNPjE2JZuplGBkYVLZt1hHyZTF/klcLjOhFsyhJNKSQCZgU8eRMEyOY4iE8RF2Q24lQ8oCZaaKYVUtHWBl8r/e27Mvf/uMXbu0ZxOYYC3QX1yEZRXw5ha2PEZV5emS9QH4m7W67W+RTUu/6bDtI3pSOOYWJyqWCmTDMVjdHn2z4o5nidcRYC0SpSOGNezvjAEk+sNxG6ssWeaZBTu7f9NOv3TB6rCsQ8ywxlgASOpm4Ryf+eP/+eu9V2+/b9Q0RyyrGs5f7REB1jdcbv+hdA8wfC22Vn9zPsuOLfUfbKNS39FQarfgErzmbpDq3uUP3jWoagnvzofk/Y7pzTnTaCtRBaIKRBWIKhBVIKrA41KBuwHr4aDP0sfXKJpGqRYCsZrTy/NG83sHZAMwK++cFBgjA9aQQ7BAq4yPHpUk+N66jQK8NwskC0eJYY0jC3WZrgHYvLeHVfuWklKEgPp6ReDt7jQcPkpgDptBJi3/FwF4RxZ6Pdx31CaUM4eEYli70EfES4gF0GPWOkDxiQHu+vYt+60v/rx99hP/+m0fSrE/98f/5LBcQZZLxMwScSCHD0/b+HTBsXlNCpktkcMztmqnL3+bJt8NXH+R6iq2BQmtJrVJ+keToutVKElxHbL3YFLS4QZxL82mKNc4suCOXTm7Zvs3mpYfEvdSmiG+Zd6OL8/ZwtGKlRdSttfcthsvX7fOJpmqoDnJav1AcRt3gFVYWINc/5RLeoAJTw1Wto7bVgI4OAXYTtHjOJHJkYGas3q8azcPanYT99s9gBfwjQ3ImlpMKAAbhvG2Ll3AFZA5hpvxdLZoCxj/JFjBOBi2bINc2QaNyMU4ESrFslVy9I+qR090OsfpBA0OBKqJGTsn9YfKVBl74iLgd5Ke0xwsL45Ht+ft6uuTLFfvkQlTl2Or0cv63OWr9sLpG5boJO3wTNUmKnnXhK7eWPV2xtl3j5u8zrm3CRAe8maZPLk6MaBzpbKlkQAXyGCVXDsGkC3x+1lA7mSih+uxYoC8U68HE5hQ9bKs2MzY+IeesL3JgX3z7Bl6l9etI8OtFuZZull4/Qf/2BsHrOHI13jRzSLQKlezUGc/emdEgPXuz4lXYyTvB0BvO/C+Bot5v/fJEdoPDC/lDXsoRq+bb/D399DoyqPv+HBvDTfhsOpdv7vzp7f9QzA6gKgCUQWiCkQViCoQVeDRVWAUsGZmlh0o1XxPnjUp5qYuEULzBPWr6mf3N2+0KUCXFIDFP8cBVuaKkganReK8gViZR3e2D7ZlAcRGo+nmvnq6Pt57HiHDKsMlAVz17Q4hufb22vjzdMhQVYqKIkC9e7H+Hj5cG1bQ4xv2tjqmFvym7YnJVq+wI/9u98lCqAGRlPNaOwCwbq3ab/7ap+2Xf/YnH+ykHuGrYn/rR35keOzYB20cgDOO8ZLQujMqgq0btJDu5rq2mVizi+sXrdbYBYAhn5WMVQwowaDi/NIY5DjjFOjp0DlYAy2J/FYgTOG0YkB7gKadm3VL7I3ZHDmsixOzNlUZJ880YxPTaasczdv+2L5dhNmrXVX/JP2wvCeMJtFA9nNg3yTcxsG2wbMFOJQOucRFm8dddorzyHMRU/SodgGrF+p79jLs6BUkvU1yYUWfp2Aa4xyfc9tVYC/H39fB0iebUPYrZ1ahV1TxOl0AZBv/Xzn89vpjlsc3eC5XsRlAa0Y3izJgYYMV/aKB5IyMZEEdNDHrLswACCdwYS4WcQtGkuy6X4PYDeW2inhC+OycftU7e2Fry7728gXbW2/bDBLgGUC4mqvdcapPWLIAwOtAjb96swCzBrNWqHhNRiwrUTY59Ow5jhGhM2ZRMatQkwLjmfv+du+hA8z8vdtLsplxyy0ft9STVTuzt2pnXr5k+/THxpBXZ5Fo4ydMD+sbdwnWmA5ZVn3VjRu6/X7HDStg5Pofox5WhwNfBXy+FmB9tfd9x3skf+HFyjrWh6N3YtZY0YKUNxcIcejtD0XGdsi4hvu5t0/C/d71SUT630f4eR5tOqpAVIGoAlEFogo8dhUYBay5+WMBWPWMoACrywDV7CJwDw7NllwCiPudiDFvLuRZVklgYSXf4YBVZI16dUdj+0YvXghYu+CTnogpwHufHtN92vW6xIyWKjlqgg8NGMhn2t4hEJQSImbWAdMg5sa5DatPFUWqpmPqeVUNvbGUTE3pXz3ABLZOLCmtgPXmlv3Wr/0cDOtjIAn+Z//7Pxq+76kPOylqB4nsHgZEipeJMVmNEUmTybVhWDfsZm3VGl3SQgGIcqhSqyn4DaISKptwJA0i9X2G7sExZ1MthlU5Rgw4gF5hiAy4Qw9mL2XlBM67MKBjgMw4RRW9X31iwuJzY3b9+lVbgV3sbmIyhFw34GucA69cctscmwJ02602suKEHcIgaqYE4AWkuiBfANtQDCpgtQMMPEe+6fMr63Z+FcAqQBqs7Hj3UY4fGXAGma2zjObcJrJk0ZL5meEi96HcG70D+l1bxNW4qTyxPRmbJbf0UGWSfWapASeo2B3MiQaOtpc0t4+UWUyrt6FOYr5URsZQgfFM5xRLI5tuwVbF24hhpaaA3q4GEz+vYjb17AXMl86vwIzmbIFM1nKZfVFnB1h5Y1cbCGy9RYMpdiYpxzKB01zOFifLuAOPGbwpcuAB4JvsKN6i3ls1uzsdO/+6DNye9uuY5qJZadHKTx217eLAXjx/3m6eu2G9rTrXrmMFxsnRP/y9b/qHobcPJz5HjQrBI9TbO+/oQKKqHlpvugR0jrDPd1yH0Xieu2J37gMWXfmCVbV7ezQGyjAO/kMwus37Xnj1QIfX7D7X5GEA9ps+sKINRhWIKhBVIKpAVIGoAm9rBUYBa3HxRBBTKOmvwJrmfb5dSMpMSYG1QO7VmmJXJRtWNitPMa3MTbIArYxiZUYccN/WE3wdOw/nvSH7eb8F/RCwysG3hWJVoEGlqSHXFcIZx+NGbLOEwO4RKN/8+7yvyJ3e1ZBJDWNtNAWEmAiSV9TKOeyM2c5Gy/ZJaEkWIcb6Nfv1X/yk/ey/+/HXcYZv7lti//z//MfDJz/wYWsBtPaRAO/vHwBEAayAtxS0cT4P8Co17Er9uu3UN3GnArACQnu4VAm4KlImm8q4GBXPsHp2RqslsbEkoHIAs1eyiUHGivRy5kAZYjCNJ3GtjuVLIL/NpfI2tUyv5vvKtoVL7eWXLlvzBiARHbVkwYqmaQJqagDYnRqyXsD1FPEnx2CGl+kNnaqQG5uVslWso0yVYOw4jj1A1vndfTu9u2cXd3fpX5UZklYb/A3hDaISrndVIDvN+UzlBFhz5LpynvTDHpBbus3Fa8LkCmAmZaKUYL+YRs3CECeRDAuw9gHQiuLRKogAq4Cn4nw0WCSdziMLHof5zBNFkyBPSqBVLsOKxOkK6EqsHNhm7/VadmZjzb72wlnrN4a2MD5lU/SlJjKspFBbgXclyMYwUoorl5WSpuSsJntsrttsNmfLEyWr4nacIWRW56LFBA3mgUMQXo4x5Pfat1jzvjN+ynDOVSssH7PEiSk7t71ir8B4i2XNEh5b5vVH/tM/8OaOwhDsUKcm0u48NbqrITxgWF1LvoC9xqdWlN6DbN29jKjAvNz19AglHaN9CaNyGdeTGgDU29mnktmPAFP3eefuHycGfs3rHDn5PpLbINpoVIGoAlEFogpEFXhXVWAUsFaWnnDn5syVILySQYShCCQpMxPMlx1cFQnjAKyArebteOXARurnNF/1dO2HzrDpnffQPEzPMCP11QEr830wT6NJBCe4QjJq9b528KKZmkJ9CWCNi8ASCRf4ifjcVk8E6aHaefdgoRivmtNDRF2XOXUf7OAaLbtJ27xVA2vVrTiJUeygYZ//zCfs0//+Mehh/X/+xT8ZHjn5fru1uQ1YbSD1BQbJ4AhElO4nbBJ32spiwm4Mr9mlres04cKyQu+JktbXgQAg3ZBJmFL1sTrXYNH2DMKcjJwAquUhWnMKl1DfaxCH4/XrVEvsJP9LjqVtfG7Sqk/PWgcZ8rUrl23tzC072MLJt961LUyF9jk2OeumAZgl5ABVTIXmAK3z9HNOVdBxo3XFDJfNAcL41wSsXtretwu7dbsJmNyHwWxLtitpqct61eXRzUDzNtsTrZ4F/GUwIIrBiCYBArkcXbHJvu1w8Xbog23iXiwzpdKAyBnMqo5MTFsR590YDGy/jXAYQO8AqwYA40RgW2BQexIYLmeyVqGXNct2Nb76CugFNAs09jg2AVZJIoDqdhNm+CuncOtd2eM6lG12cgomGJZVObPcyV22OWBRIAlzq8UC9ZfGYcALbHMahniOaJtDVeXqcr6K9HG24YDdwPBJg7uPIZOTc3Ks3qk4ybHQtzu+aJUPLttWum2nzl+wW1dWbLhTszyg/fgf/J5H9skQyiPCDyB384k1DiTBGj+SLWjwCLi/lx4hWA1JTCfNdQsQ/gPo3g87uVarN9q9XnLegOq8147d1dj1hIfuvf7n13p8R1bqe+lCROcaVSCqQFSBqAJRBaIKPHAFRgHr5JH3O+CkeXjCeZd4gKp5R1qAVXJNTUMAqVJqOjLGmTAlHNMqBjbjclrvtCo98IE8Ri98EMDqfUQU54iy9ADPGhSwCerUhEBqgTsK5YzlwUEC8t70Ui2Tvi3xXqOo0Hck9BryBIaevpVR6SW9htnm2p61hk3MW1Ngwrr98mc/aZ95HCTBP/Zj/8uwunjUNmWRDHs54CRjcr6FIUz34jbOYJo8mrO90r6d27piG5tbmDHBIioTVeABoMPwciyrmEf1s1Zg/cqAviLgJ4vhEEpUZ0rkaGeBYQ0+3L6GyG376j8l0DQBqM2Vi1Z9csbyy3lb27tpZ06dt6vndm2FGBycn7lISSsDwipZpMUYEGUZvCX2Mw1YniEypljB6TZBozDsZJ2ViAOQmcDqJayZdwFyXUBbBycnufI6qAqAkxTBgdUAsKaUC8XvW9Sij8FSGaayNJW3Pr2f2u5Ocx85csPisJ7T/YIdKUzZjNx/4wwOzkUy4B4AtQ149fpxeFOOw92szPKL1KZaIke1JHkvoJPXdjh/l4fKcbloHnBYF1OkTSTYL1y7bmfO3rBkO2lzE1NWrhRxE5PNN1lMbK8r6TXnj3UUKyMMZLZRZODmueHLIOKj1YJNTwrUuk8D1/PqWl5lpCPDJxhTt0vpayWBBqh3unkbpNnXE0etP5+zc2vXcSy+aY3VbUs0Wvb+7/l9b8otHwIs3yfpAZKAaove6VBvr9/dMV2Scl3I2uffOvet99DjdrxMAEJVsx6LMCFYDZ3kwp7v0Z4IN/64U7/j4T7B7qzK6XvdF6M9qfcrcQRY30MDLzrVqAJRBaIKRBWIKvAGKjAKWCcOP+0MghxgVQ+lWNJA0irHYGcc5MgKFJiB+63iM/U3fRU5pmSS0X7NN3Bob9tbQ6VbSNDc3+ND1ISwhBSIHWsAWmPM10WOtcAkmYJAvK9ZhmgbYRn/eq+T85GRfn4dmjA5R5dYgEsAACAASURBVBhhDr1GviSB8g6YZK06KlaIvkESX6DxNHhvz37p5/+9feaTH3/b6hTuOPaP/snfGRYqC1bfbFk+mQVYIrcEbCVoPI33U0h1qzb/gUOWPpm0CwcX7eWzL9n2KvmcONP6+BcYSVxzy1lcc7MFTH2Q/vL+tJyvAGpjoCOfRKPcUemFkcNmBBaR0CKfdUZH/G1sAHBEhjt+aMJmnpmy/eSunbt80c6dWbObV4nGqWNjnchyjMgAJA3gAmiApwFYE7CMC8hsxycweYIRvL63D2MsujxhG6xGrACy9ukv7RJrM3BMo2QICiVmNUJSA2UYKdMJkOfkBjxbOBsf7LRhXDNOI55lFWOQHrMmbsH1Dr2wAOHk9sDmDdBK7qlkvlqlEHwQw9tm9aMLw9uDPhVwdS7EnGqWY53CfGmSRulkhuNllQns72TMArqOvqdgba5DbdC2K7Vte/GVy5gvNZEqj1t1qoJkFvqf4xfoVCyOd1OjHrwfrpUaAcQlrQAIH6I398hsHrdgZbJ6cyXBdQeQA7MlDV4HWPnqeoTpMe7Hie2ZPWTJ41U7v7Nqly9cJ+KmZnFumA9978ce6cBVk7geAlzuJhOI8qjKAVaNJ5fuO+KG9kgP6C3e+F2mRo5ZvvMQRB8Ng/YNDbdvZ9/34azh7/Og1/R+/aSjvwv37cDxyEZeKyv1taTBrxWdE17bt7i80e6iCkQViCoQVSCqQFSBt7ACdzGsyx/QzM5Lgp1LrWTAXuXlDIgc46rWQm+4JFZVCsjboBUcIPPUd7JDsEr/MIBVxFIb09gDzJC6LsJSMZ4tPHGkcPU5tmptzOIHpLrcafsS5Lk7mzXct4snDfxN9L0iPtu0YTZozRvQSpjD6LVW27Ff/Lmfsc99+qfewtFy/13F/sE/+u+H5fK0NddbSHjphwQQjAG04i5zE/ep+DFbeN+yLf2+aauV9+yrF75hp7/9ojWgjLOS+yYqNp2bIpu0CLNHH2WHENzansWJsBGicvJNZrTyEx5Kaot8NQ4LOuggLUam6/+u1RTZWBMGjB578UMzlpgd2l5j01bW1+zyuQ3bu84JNJEOMOnWpD1MGkryc4ltz2QTxNkg30VO/NLqpl24UQMAEqXDRd7ttg2xs5HlAljG/5cVCBc4LMm3CCaBPRfPAzOJiVIK5zH16G6t16DDyTXlRskXc1ao4KJMjmpnrIml9I4d3KxZ5SBpJ8dnbHa64sAw3lLsCcDJBe9yfjKyEikosCXQnhFLzP4nSxnLFdCHs4IkAyUJqx3biqGQ7tIOSx0k0tpmr26nLl21q5c2LDXABXlqysZ1HDKW0oBXD6McwJBgx6kl3cQcr1+RGQOwVtjfsekiLCuAnKhTldqBVtH/TnPhpdFDZ/zkJcptdNW9IQ3BXNfcyUVbHWvY+Us3bGdl12LIsz/6Bz/6yAduAxY7i+Tb3XiOUvXSVhksy75bx/koGNZXA1j3A2zf1YwoqJKPfvF9BHqM7uO2vDf40Lh3mwwPvxLGOSvvVJdLH+i3g58DwyMHGrVxf7u97kfUl/q6Sxe9MapAVIGoAlEFogpEFbhPBUYB6zTJJG6OKj8Z5rJh1qrzvpHTLXNgkYJxzFPDSBsZu0oKLDYxzRz6nWy2FJYnVLK9dg+uZw5EenXBJfV9z7KK4OqRYJICsKbIYRUOyMlA1uW5ejVdaNjk5p2BitH9znWReVZCGMX3tqpPlnkm6S9qaex2W8wlUazWd+zzn/vE4wFY/97f/svDKoB1uN9zUS7KFVUvpJPLxnDxjZ2wyaUjdvJ7D1tyYWiv7J2x5174hu1d3bQJpKPTMlRSvyoS1jHA6gB32z69po7IFO0s2bBLKAWwIr+NwyqCVJHb8lqK4mGIIKg4QWyq81mbfWLaJk8WkOHu2sY+GbAvrNr6JYpYYxtiY7VlqQV4FxCWfY9h7ERu6jiOYWWzU7c27YVLO8Tw4KoF5a04GgyKLVOhl5YeUGnmxao6wMpGdKEG0O0CfSUMf7IYG2lFYmVlE8fiTSdlrpQAfdUpKPKcDdM9jJ84tmtbltwk5qUyZyeOzDNwYC45MDn9tpG1dpXFCoMcAtYYO0zHkDMDjMdZuSgCWMGTzn24C/BQ9E8bdpEr4Cyn2y6TtW0X19bs9PkbjvGdLY8TcTPOoFQDtTduUuCybnDVPMO242PSrvvxiGeyHSoVbKmK2RO9tpIh++xXjksrWAJTYng1iDVgOQ73JOJmOFax9NKitWdzHMMtu3H5lnV2G/ax3/eRR/KBHH6ghbp7Ma2SBo9KgscYm0PFrejCPQpJ8D2MprutXwUAhsf7IMWQ/CVkL8PzCzfrAKyTZfhz09gb/aBx/aW61nrNPR88bgBHj6gCUQWiCkQViCoQVSCqwGNagVHAOnsCwCqlI0BJ5IukvYrIdDo/Wv3GlCcqQ0gYCrUP+v7V8Cm2VaQTmOG7eG08pqW4fVgPBlj9y0PAWiN/tVFDocpssDtoWoKIziw+PmlAatZJgtUTPJLcEJgwhXNKgVWZMYmyUvmk2NOc05FDCkoBsKpftoUytdlRe+WW/cYXPm2f+9RjwLD+3b/yg8N58lDj6iOVc6yAIM840tUU0TMSveYqy/bk9wBcT2RsY7Bi5y68ZAdX1y0DyM2jZ00BzGJy0IWZlXuvCuOYUE2wxYhJgqomalZIYiD2IVLgoRhYUXrBJFydsAxHAArRL/MVm/3AhI1V63Zl/ZKd+vqG7a/ARjZ4P9v1TJL2IcZNzr5E5lBsRduUpuJ27WDPnr20adc2Duh9pUkZ8DcEqOWIhclITqsbBDOpBKysgIB6TGMci8J38/TIyjJbAPAGwPeVc9ecsdREpYxL7wQsbsUy5YTttfY9gFtp2vHstH3oxFGbgMUcABZltCSG1IFOALN8pVSIuCTHsMxZvlYAnKUiKyG4BdPmC2iVTFcZuOopVR8sxk1yR6Zet8i/ffH8VbtxbdtF3CzOVJ1xU0JgNchc0vDUmkrSSSk8m6eeWf08nczQy8rCAsZUbn9ODqzGVYFWRe/IyEhdsPSP8mtdswFUbK9XsGRl1rIn5+xGnx7my9etRjTQ7/2I5ByP5uHGjlvt0SoP7saSBWupjZpoBSk0XZKE2rt2PX6PkCUdbXjXB/DoY7R/t4/8Xq8NmVNJyH3fgT8/LYbd1VMa9CM8fmceHVFUgagCUQWiCkQViCoQVeDuCtzFsB7/oG9lgzjSfDwBSNXMVXPYmMt8Z27vUhs9WBWbqmgb/1U9rF5l9t4DrJBYAqwoHQVYO/0GRBnK0HwG/yAIMalHAzfgsPrhPNSZKrm2Q//UzwKtno0N5t3qjQXTtQ8weCKNpd5qYHa7Zr/1xZ+1X8d46e1+xP7eX/qB4eLkbMBzeidRgc2E5MFx+jatCGJfsmMfPkzsTMpq/TXbWb1mvXXkoUTg0OwpuB7IfzWxDgxcKIZYWmWi9pRiw8BUhAoZLqAznmr2DZgl7dzZKcNAjsFAZmEEq++ftNyJoV3evmDf/NINa67m2BdAMzCOkYRVoFUGSQJleQEzVhmmpxJWT7bsRQyCTl3Zsg1YyQMYX/GWCdzHkqw+yDY7DbuZzisSxuc6pdDRp6HVJf/t07/awbRplcbjazfX2U3fyhgl5XD4FQNbnsxaL9Gzmytrtg2TO9cv2UeXl+3I4jgGSFr1oG+VYxNQbgKG+dHVNAnDLPczWSQVAe8l+l412AbciAKtLpMVptcPKgyYXNRM33aHB/bS9Rv28pmbNmzAmE5VbXaq7FzSvGxCN7SYZy0NqI5+NSa8mce5lkfIqp3luFOsxggUO8BKT2+Hc2vJ9RnA2oml6fVlhQb5cyIJiIehTtq4lU4ctsZEwk7fuGYrV9btP3mftyR/FI9RSaxAmkBrCk2+W6BQr61YSIF68euPgGG9l019rR7M8G/3Y1rvkl+4Y78jz7jXuS384HUrYCpq0ASvb2+zzrpHRn7/KGofbTOqQFSBqAJRBaIKRBWIKvBmV2AUsE4dfdr1oCoOUyBUKkEt0DspsHxl2LnmtOrN9Okjfo7rWVYvIX6n96+qvg/DsDpTTcBkvdZ2smApMjv9Jj2sCTxqaJ9jVpyVW3AAWJ16MiDAvKmSN2ISvhDmcsZWOgbNqR0Lq9ZIKS7jbvu1/aZzId6tr9pvfuFT9pu/9LNv9pB46O3F/v5f+vMOsHoe1LOrMVjAOCBnjLiXGJrV1FjZqjMFy1fUS7drPVyjhgcwpDCqQ0CZm1iDzGWJ7C+C76dz8RkwiX2F0crwiEgYAzwq49UBTveQ3NF90d55D0CSTNby4XEbfyZjW4lb9pXfPmu7F1lNaQEwXb8r/1MQKRdAAznDYC9Q/Cno8Iky/GJuYOd29uybV+iBXWtYjV7StvKIAgOoDMBUF7hQxHG4kLFSBSAHgBUDLNTYb7C6QIzOdqNNJmydKJ9dS2cS6MOJ6QEUy2ApniVcd3/fVi6sW2JtYB+YXLAPHFuwLI5dBNQ4FrMpWl2Oy5yZuxEBqwLxCI5hWeNWZHtFgHCcvtgY9ZFjr9yJOy3AapiVhM63G+vaxe1b9uxLF8lHatp0ftwOzZBZy7FL358KVqCgH92+xNB5ppI68X/Kf63Css7A6JYKgOaMwJ6uDwOYf03Acb0dszX6cRuxGZtCBrxwpGDNtSuW2MXIqTJtyaNTdrG2YedgnJ86tPzQA+1B3xDeZGHTuGJu4u5DDTZcfdVcfC8JFlK/j+vtg+7odbzuO8CrFmCCBQJ3wweaXy0auDgj3QjBIoIWKm6D2FDG4mTYwcpWeDcEf3N9u/c8bgPdgGF125NKIXpEFYgqEFUgqkBUgagCUQUe0wrcbbr0PqcOdASSJMABYA2VZaHRkkgZAVYBVaU5ar7v+l3fBeyqLtPDAFa9Xq6+jXrH9nYFWOVr0rIEZrA5lKPyd/GA1ddHDwdylbMK0A1jbrwPCiQdOEhzSPWrumuj2bWALUY8NfZxgA8Pbqzgn3X7wmd/xn71cWBY/0EIWCVJlMW0kyJyIoAcgQQxWxl+nwU4JYluSeDuO4QyVJyNkGnQVefmzcJYHqgDwMSqUow+AzKmkaY+Uox0YshrnawzmGffnucLXEmSLNOgBH2kEwWbfKZog/mWff2FV+zyi02cggFooH9IR5/LAkCWjAC8h1SWyJgUKzCQcW3A32UyQ89hmrRDc3IDRreBBFnSV+07xzFNFAo2R4zO/BRmUZLyZn2uKY5KKGUBSLB6+5zkreaeXbx51dpoudXMnMcIKMPfYkiMD5A2r9/AfOlKzQ5jPvV7jh226jSRMIDADgVpII/ucvF1E6pD18MX75qcgHGtACKr5ZLlJ+g0zQJw++QqoclV0k+XQebkEgy8Hm5dGzgTP3f2gl04v4HZVdaOVKtWnSQwmH7buOtxFPjxeZzq/VTzutC35BVJruc4oG+c12a1YoXMIqWsK0a4gHKb996E/n8FN+Z44pAtnzxhc4ez1HvVUvvIctMVWNZDtp3r2csYQC2VZx7ZR2IYoiyGOZQGS14tubZfUHm0DOurnZjPgb37ERophUDydo8AgzpcAQw/NPyaoce0/qtHt7dZ02Dj+nI/CBr2rzrzruC1Dux+x1E9sksTbTiqQFSBqAJRBaIKRBWIKvDQFRgFrJWlJ1zvqthA5wos0KpoG0fseBySZq6ag4TKOtAaJGEII4y0Sz30QTxmb3howApZI8C6v6t4Tik5SWuhzS8DpknLRdnV0/cEh1E2Ump2SEuRWlGwVIBWgDU07nTJJJJjgzU8wFV8Tg+nYG+6tL+/ZZ//hX9vv/RzP/22Vy/2D3/4LwyXpmYBNaBzSWM5mTEB1RChAxZSaoAGKMT5KlbOoU3NqoXK3eTZNareNu4RWJK5T0foXT2VIvQAjIrLGXOa4WDKHrzHRb4Eva5x2N2xMbxukd9OPFm28lMJO7N+xb71lVXrrMOwdgHAckYVm+vyQ2U0JFCtBmIYYH7ZoHN4m1iZbaJ3WrrAsHQN4liaSF+VM1vgws4Xy3Zkgl5ZMlSzJcAEhkliI4cA4gaW0X3OvwVI34017cytq5gs1bwEWbE3amoWa8xpHOy1bPvqrhVqMXtmbsFOHq7CCCpHFVPjrhhpp+UU+elYV0FK1yPMGCkCJKeRP49PFyxO7Eyz13S20pLndhUJ5BrS6d3VoBk07OWVm/biy1ets9OzQxNVWNZJK0jW7CyrBWSC/ldJtIPeYMmF5f48zevKIPuEom1APOLFHbxVGXnNLgsJqxtEEcXp061OkBPLB8ZYm/5kubhVrHhkyQaHSnZ+e83yXVYF3sJHFxbfmUrJzVmA7XWYLr2anHZUuuvKcR+0qNc4+O8WWiStCCQUgTLAKQkCZvRVeyoCN1838u9Bvg8qQ76vU3FEsL6FIzHaVVSBqAJRBaIKRBWIKvCwFRgFrOVDJz2wChyCXbucYiYD8x9hDYGvPCRRDiYwHYBWZ7k6Mt962GN43F4fkh0P2osrv50GsTb7e/SwqrUPa9YEgFW4xAN/FJeuVsJRd6JsBEpdq6Gbu3qzVQFU18ca+Kc4E9egnVCAtV5vgVn6JKJsAlZ/EtD6H9728sX+tx/+oeHx6rwVMSEqiKEE0Ai4KatTLN+Qp4dmXm7qeiTFDwWMkx88AbMqAKrXuo5pQBfb0VMGSynYxqQK5fS8/v16rfuqwjtpo4+XGaN3Fncgy89lbfFjE7aZWLevffWcrZ+HUWoCZonAcRBC0mOxlQ5lIJ0F2PhtqsdxaPsA1Tr7bvIUYK3Tl9qFZc2CKKfzBdxzS7ZQzmOklLUihkRjKZx62fJmr2Nre7yPi9xIdezi5optEdUjE6WYVi60OiHHX8DkEInyDvmkret1O4FU90NHF1xvahcA3XLyZUmlg/MU2AnqFgfA5JBbT2JDPTWVsVQp4fpJ2+phBbC6aqu2TpmORBn76qv1bXv+zGVbv7Znk7gzH5mtkuea94sMzp9HNfD9r76h2ruwKRt3BikwCmjYaxlhKf9VJLU/HmWvNmGs2y01tdOri012mughgVt13MbH6GNmUSPzxJzdIuKmsyUXqbfuIXl0D5ZcK0hSAWjRQSD7gU2XgsUVB0hHPuxGGdHw5h5lS0ctnRxrLeAafAjoe9VvdJujvan3Vue7gdTR13+37NK3rvLRnqIKRBWIKhBVIKpAVIGoAm+sAqOAtbR4wmevCqQGJkr6KqbVqTyZvYpVFbuqeV82AK3qu3w3AdaHrehAgJV2zBqAtcecvds/cDmsqbQnkWRUJZdgpWto7j8KhEOyxZkvuacILm+6JEZWfw+/Ku9VgFVz3L39DXJYf9J+5TOPAWD9xz/0Q8MnphdtgpgVWiIBjIA+JuM9nh0m6T2Yt5ARdYSSA1EjgDWQJLrJv2NJBXbF2vEqFUG4Emo5RaHTQe+dK5yknX6274oXAlZXYPJYh0OKTl/p0Y/NIAs+sOfPnrPTz27bcJeezz4MJ6DLNWrLJErYjq31OV4xcBlWZgbs+xb9pzvIkDtId+v0ztZwDJYDluJ7JpD2LhQLdrhSskPT9MtO5ciIRU7M0e8DDm/hwrWJTHYVKe6ltZsAOnS6onMhn/XQLZWFBc6gGa/tNW394qZVW2n72NFlm58uwy7jFIzzsouLEXh0jKdvgtZDZlF0wlqJlaVJ3IsL4xSfPlk1UqsnOhRb+9qwLY5pu3dgZzF6euXMig1qQztCJutCtYKlNWDbDU65CwPuHGB1xXVS5En6buWgnNdKjFZR3IKEsl894Bq6SB35YXHNqW1PTDp/FbOeAtwnAcfx7KSTBXdmU7a1Adv8Fj7cuNKihgOtOiOfF/ugpktetj7ycKstXhXg1gU0XgPmVNfHLcyonuF4fxX2dKj82uD9XgrvtxWRnm/h4Ih2FVUgqkBUgagCUQWiCjzWFRgFrMX5445dDfst4/IoYT4vljAVZLDKFTg0XdK8T6BVrKtrt3Kqwsf6dB/JwQlLtMAx+5jJtomf6QwbVihD4jnFJ0knYlcDAHpvtmtI0DhMwYRfOEGMqxYNVFevHJQHjuyJJCGGtILg2kZV+ZlPfdx+5XFgWP/XH/zB4bHxeRvPJq2MYVACl1u120FiUgxYwhY9q4A8x3xqkLjLEPy/m6V7Jk9MndSvYu96ACAh8zG0r+p5HaCdTgOIBJYcQNJTQC746t4b8LfeIVVoH7fadMFmkQWX3j8Gu3jNvvHly9ZYZSWhS3/liCRYMTS6YG7rbBecaA322YJh1S8b3aZt7fLcbzh9dpFG14lMzubyOTsyWbbF2bIVJtDxcoMwBgCteEMNyVrlfadhV1+6fJWf+5bGYTdJFI7rrcTWNwkLnM1lkRC37ebFNYutdO3942SyLs0haUYPrtc5NtlLgR2sDlk5McPKkEWuWyF7tjyRBaALSGowwaq6+viA3yGAdTBkRSUxsBswvc++fMlWr+3aTK5sR+eqOBjjEMax6wZW3cWy+obZGKDYbIG/V8tpbv4A3HMd3X70ImE36q1rwBgFGCNNZsAKJA84Z/VeJuIFnhNWWVyw3Puqts4xvJWPMIe1y/WUdbeu8cO4BHvAegdGhgZJztRb4F5jNXCnC2/ye6XC4fmGY9aNNQX5Ro+oAlEFogpEFYgqEFUgqkBUgVetwChgLcwdcx4tkq/KkFKmSzG5ATvAenesjcCqi7LhKWClJA/PtHoC7b30ENhsNYi22WmBzSCyrGkFTGO94BA/H4xcZcLqsQag9B5loK+VnIDlk6PslIFnY8EP6nUV3vA9r2wbM6YYv99cX7XPfPLf2K//yqff9lLH/uEP/sBwuTwH0wfrWKLBGdDq1LbIg/vqQ8XZt73bcrEszshHrJKeLjbF2wF7VhWWjkl/h6eiXLo48+YwWiqmBAbE1iFPFXnK/zmA6lyahD0krfT9nYFPMdtlX2JYkadWZos2/dGi1Qrb9o3nz9iN023yWGFD4UklnUS1iuuumGF/XNqmvncOZDj5tmlKXt/ctfWtAxx4obz5l4cyL8JsTnNxD00WiMLJk88qVpaLKMCq3lsAa5NG0xudPXvh4iVAXNe9JolsWKtBXV6oftdUKo3xcc9ukEu7d2Hf5ocl++DyklUm8k6y6jGNGGX/1MOzed5iKo0suJTO2rhYVvJdY5yQatl1LsqqswaRWG4GDye6g43182SyvnL2Fv2lMNDT0zYzVeK4OGc+AHqMuIZcmwCeMnYqUofFcs7KMOgKYQ7WGpzMWBy3l58CWFkAELur/tauQL9jdmUfhc7dMIWKAepn5q369GFbb+28pQM3BKy6m3osDsiAySXNBn3Wrq165HNr9Gd936c5PRYuFARH7plRL5l2JQio0cDo+v7n51hyfw394sgbz4G9n/z3fr2qb2nBo51FFYgqEFUgqkBUgagCUQUeuAKBzOxVXj8KWPMzRwPzz5AxZe4rQ1Dm1oqpdL43ALAkc9a0cxIOo22YczN3Vxuc5vjvZMA62kL2oOeh97TpL61tEddJkkkv3gWwEj/KHFduyjkMYdW/Kna0By7RQ547MlkNfVw0FfZPT6M5syu12oE5emA3/U2uwk2Rlfzb2lqzX/jUv7Vf+6XHIIf17/+5PzNcKs1aAaZviibHYgVOLiHTIabzWaSmgNa9tU0QpSboPrLGAUOPNh0o67NC0iLDs4Wz8B4z8G0MilpbOzYNgj8ynmbAeXZVgFVzfMcc6u2BIZGAkqSsYlnjGBEp/gU9MSsvSG5hQac/XLXE0tDOrl2yl76xYs0tVmUEopQXy7Ho6Vxc3QUACArEclxlQGNr2LLmXsMGLdHlSQBsz/bRgPebA5sEbC5O5m0SOW4cwCcZs4BQl411eDYB2ptoxC+s37I6QFEAWBvX8cWgoIc8B9xZB4Co1Vs7tnpm07I7Y/bMwqItLch8iZUjaukl0GFvrQBUAF51/IDFPL2wk8TsjDPw0uxDUmplowpICoQKrMJbUxsyU4cdO7e2Yc+evm7bt1o2V5iwQ7OYLyGfTnATq4qNbpvaKj4nbpMUf5ZtZ7C+jskVWOZMAbsqWbbry6TWwsdh0lDYeK01hS4ouZ8oYgpVteLsvE0sz9vN7ZsP/BH2MC+8nWvqmPq73xm69MrWewgrKhmDH1DeKVcflQLgjmfnd7L81g2phZUEADfsdx3dhwOeI2D3XuD7MMcevTaqQFSBqAJRBaIKRBWIKvDuqQAkjxR5ro1KJj2428jg9K7FeuastBJq7h2Tb8sDANbs9DKgUyavcgcWoyoDJm8c5ICo8EKQuyqGNSWzU9fjqngbOQj714ZOuO/Eer9ewCrH39p2lx5TyLtU18Yncj5blYfAvGoillTzYG9qJUCqKXAI8D1+c6ShrtlIy5uib/DZdextk1ZOtUHu7W/a5z79E/b5zz4GPax/909//3C+OAtoytDHSi4pvY5iBTX1T9LnmZtIk/mzYZ06mTwgGjFxDtjo5KGSO4m01QGWu4OEbWNo1CQmJZboWWt9w0rru/YkOaNFHHjlQix8MaAAjkkNAGsgfHU3hOMcnUswcloA11gMejsDGDt6mEzWqu2kt+3ZZ5+17Qu7luykyYfFMVgkLwekuBPZEzm+jFWCJO+fVM5qnt5ZfqfbaBjv2Sb9rNdxw6U1ldzWvM1XMRnCJdhdMzFoktUCSoli5dmz9Xbdzt66aTW04jkY0CxMZSIFACL6RrppMbK7rZatbe7ZKn2srWttO16s2pNkmRYBinFkvKLddb+77xwwDNlkgUUsqTnfcXphp0s5gCfbRU6slQ53Y8oIC+DsRLzIggW4b+7X7HfPXodl3bDcMGvLczNE3BScfl3seAc2mHGHyVUc2XDeqmQ0Ke5HdPSYAKuYSuS+Og5vogVgDfpmpdr2Ax4DqO6YNYYFK8wescrhJQDrpGVha89fOvPIPx/uZUzDHcohuI/cW+BcN6Cky47tV29uKLkOjMDC5nwnTQX5qAAAIABJREFUH44eUQWiCkQViCoQVSCqQFSBqAIPXAEPb5hDuWm75qGaUWlGHRBXmnXHvBHngwLWTHXZsacuXlH9q9qiACmYQsamAllSv7nXCLDq+0AS7OTBDtz6OeA7VRUctguqbvf2m776xaHlD/azTtyknIJ7sbZTZqpVTspP1dKZ2DJPFuOqebIHpwE5JUOroFXRv474TC0YBGBW79P2WxB6LtaGSM1abdt+4ZMft1/93GPAsP6dP/3Hh7PFGXopM/SxAlphWBVE20E+y5qGlXCw7dqB1ffquLMyXMkVHQAqDefZAaZDuzgVbfXoKU2VbGp6wmYPl6yTbtgrL79s619/2Z4y4mkArHHktSFzJ7rfs7V+wCtDNHzEQMsxbd99TTFIpy0+ccKqHzlsyWMxe+nK83bhuTMW20SiC/unQe3ajVkWUK9sjIKDmTF5ipFzOmbzFcykcp5g6wHY9mAfN4migTB1UtxiUe7AHuw452GZTQHkGoDgJuBwrXNglzZvWTeDcRQ9pknApEO16IcT9LAOOM495M/ru3Vbvb5tm+d2baKTs6eXDtvc1DhA0Z+3Hp5ZDQyVgntde5UBU5mVkdl83iboNZXrl7OnZldJ3Hpl8e0/KshMBYyutRv29Ssr9rVTmEFt9215smrL81X060kGGNJePlDUx5pmFWweY6lJIm1EMjrq2bG9ssPmKcDqtLGSA2sXArOSBJvVWXyodTMw7TO2/PTTdujJJcuJfeeYXjlz6oE/7F7vC+9iWJ383DOnqtcA5r5LHbR6pFU2/S10PNPP4eO2428EWF/vZYjeF1UgqkBUgagCUQWiCrxHK6BEDM0V+xAmmocmmKsOMYrxbVYiefTU3/S7V+8pHZUE56aPOBdgF20DYaP3CjipnzIm0yD+pnmdjJck/005dtX3saaZ44mcCRnWd6Jr8L2JEg8qCXY4gMn6Qa1j21st17qYSPXBMagzAQyOqXZxNVIh+hrpce/+NF92uaxcQ9Xcv074zvexNg56xNk0UNuSlNIEsH7i4zCsjwNg/bN/Yjidn6KXMo1JLQyiaHodOwxdFqvkAmZAAwpyQKZpD7DaAUR2YWObkgDH8hbLY8ZTnbLZ2SniWbKWyvXps9yz05fP2Zkvf8sWAJaLAKlM0st1JY11va+holiSVICUpKoCslrJGcLW6ocx9pWKTcI4Hrfy00dt4sMVW+ldtW9//ZvWurJjGXpI45LBcnH6gMYB0twYKwZjYlyR1BYBlUs4aE1O8jpAqdQKHV7bRNtNQo2LptGNMXQyWb9vrR0RhUp+K1pxWMgd3Hkvbq1YN9XCKZfeUpkRcbGltc8CeJMpasFrN3EkXlvbs+uwnrbWtyeqc3by0IJlsl7aoNtYNtTKZXX3tGM6PVDX+lIRkD7DgsH8eNYqAq3EDKkuhtTCsdCBTLY16Nh6r2EvrW/ZV07dsOuX9mwuN25PLs7CjucdYFU8sOyvC3wQzMHaVmR7zfkLmLreVIFWdy04WyeJ5T2cU4eiNACqe7247Rsyg9y0VacP28mTyzazMMEaBQXk2p1+CwDrbdCpww7XMwLAeu9/N8IPwlfLWo16Qt+j/6WNTjuqQFSBqAJRBaIKRBV4nRUQjSNJMAwdpJNmyZqfO4InBKyO6PF/e63HXbE2c4cBSWL7IKbUyMV838fcBAxrAKDUESenYEmCBVgTvD4J+yrWVaBVBkzyrHlwwPc6y/Amv+31A1YIL0Blsw5g3UQpComIvazliuCRjO/1zagHk4dY05A9HT187VtmTHo6/BGw1fpejKtkmnXY262tOskp4ILurn1WLsGf+cSbXIWH31zsR//CnxiWM+PILH3PYxmgNFEEvNLvKSAjY5shsSlgbat3ErYPm9rFDClfmbTp+Tmbnpm0MqAwi3suYwjGkR7RYd2u7t6yb33tBRu8eMOOsa2y2giFgh0wve0J7LgvD1YFWrUSILZPnKlWXeQgVmKgHrHc4RM297EFa07V7VsvP2cbpy5b8gA2VWCLlYIBDrJDxdqoyRZAOkSDne+nbIGsnoUpmUkpP1U9qmIf0WlLAutxsydMuW1c/yq/EGAFt7lc1F16YM8DWOv9OkxsAitpmL1AnqCVnkKhQApP2nZaRNvs1OzGpS3bvrhtC0TBPHXkCH2pgFrXh+r3Jzm1B6w6V38AOtMsbGgVGnQJ86W52YKl8tSdfx0Aauj0pRfuMTjXu8TtHLTshQtrduqlW5btpu0JZMELMNxyWlMa7YATmGDgziDhRRHMDa8aK76GAR700PadxJvBywA+ILZnr9e2miQBiQmbmDthC0eP2/ycgHDOfWh4pyF7SwHr6JB2kt9A2hCoyr9jxIcfivrDqzn9PvxtEr0jqkBUgagCUQWiCkQViCrw3qqAelg1bxyDbXv+heftG1973n7kr/1IAFhdf2DgOeJpn1d73AVY55ccAPXsqnpWfa+lV8zdkfqqPU3zZ4FUkURiZB1wdfLgMcCZQBpthE626efV74TH6wGstxWDzIFbB13b2WxbSwa3eAXHIRWzEINFTJcyPMO5r0Drnd5VXxltR8A0jNj0+au+/sKrvRak1XbLdvYPLJ6TbHgfhvXfwrB+6m0vbezv/5d/YphPlGzYTtDTmcN4KefYPTGJHYE4DIY6FGAXV979XsEyRVxp56dhVCdhLouWA8wyXhgwLn9FQlOktB3b7O3b82fO2LkvfsuOteM2yzbT9JAmBFYxD5JNjuuXdEPcNwg7eQFPF4vjbIbEsuYtG5+z1OQxm/vIMcucjNuZ1Zfs/DdfssFaHcaa1wNYlcHqaFO+DgCVMRjWAj2w04DJQ5gqFdF5ywDJSWGdA66X5zp2lcHu9ssRSA7cdn/ne167A2C9Ulu1Rq/p2NFOo285mFWxpj32k8sCCCdKVkcusba/Z7dW9+3GK7csU4vZ++YxX5qfgl32NtNusOjpNMJBFm3AGibY9ji1XqKP+Mh8GfltgjZZGE/2u1c/gDXmJiWndZOYoK12B2Adt5ub+/bsqau2s9q05fFpOwbLmsmmfVwNTaxTOdhlzJic6RU6aWUqCZS3ALPuSYbPAVk2+8T31GPIC1hNyRXLNlt9wo6f+IhNzlF33iyAPtoo8PIr337LB65uKveh5Pp//eG89nreW36I0Q6jCkQViCoQVSCqQFSBqALvmgqIJIjDfPb6bdfXePPGLXvi5IkRwCrVYNDn94CANT+75OZzmls6EOqAqmdcBWLvAC4pFGW4hDRYua1BX6YHrQBWsawyahLwdSLCdwbb+rCANex3dQauXI/2AepPAVZhHhYSAAgutrIEfsgTtRm2yWkQjvaohoNyFKx68CqDJvnyxKy9P7CNW3U76DaMTk/w1Z59lh7WL/ziz77tYzr2f/zVPzesIusdQz4rt1pFhgwZnC1FmgAc44CzHr2ajdiE5ecPW3VpGlcqGFb1RTrjm3BJw5v5CHwCpwBwDTu/ecO++utftfzlXTvKdousAqSdyy4xI/rqYKKD/LflsfotHKaLUxFolfFSOj5lll+yyeNHbeqpEqDtpr384rds78q6JTCy0rKA+hrFsA5hWvtIg8HFrsd1HPfjhWLWOwEnkQ47MazADn2PfHXeWi6tR2ZSPtJF7Kpksx1AeI1U1tX6JsfDezu8pxmzPGZUA/phdw7EO8etNFmyNkGzawd7tr4NYL2wYQfXD+wwUuv3y3yJOByfkzqaCBrKcr3tlNxt86wszbJidLJasfHJtLVTgFWabVe2a5wX9t4A0H1qh0mYM8lqA5KfI+Lm1KlVG4+XkAUv0INcIIfW9/VOwS6Xcmpc92ZLKa7VkHOq01S9RdjqDs9drKvbY20rkkNbmR5Hjjxn1fGjNkePQaFcBuTLYjwArAHQfvn0i2/7wI0OIKpAVIGoAlEFogpEFYgqEFXg0VTAiQEVc+niLBP2K7/yecBN1/7k9/8xRy+FtIEzZXKz+QdjWHMzAqxqBwwAq4yX7gGsLsFCZq0B++fMlhR943JZ1booU9IkmAVZsCTKMt58lwHWkJUOgWpoMto5II1lveWwFvCMVkBpRAmgROlaLuSdKZWAaMieakHAb2PUL8gDfP2+A3ElEk/IoduI2cZ6nW3LtwdSq4ZL8Kd+0n7j8595NIPsIbYa+6d/9YeGhyaqzqZ66JhNUDbxNENJgSV9dfay9DMm5mz+qScAjZMwfd4xTA+3EhJ8L5JUHGbPnWrLbjV37BvffNHWf/cVOwYgrqaHGODSN8lqgAer/ukBq9sa7xbTSV8qPZ0DBY9iBjVIjls3OWfZ8VmbPT5uqbmOXbj+sl1/5RIa2Q6OwGwC0yX1rwq09nECluY3wQ2QZb9zOPDOE1+TzrIfIVl+rxtQ8txBMMCdO7B+5tkXeOUo4G2J5e07hlPq3YTMoOjjjXFztQF+Ww0yanlTmobnXo4BBHW+Vd+ztZu7tnp6yyqtjD196JBNjedojGYoAFpdJFCQ0aJT5ohdFI3udzmhTbDt4xglzc3kbHcMiXGjbhv7bedKnCRmqKWVFNjYairnHIvPkpH0pW9esPbWwN43t2iLxOkIsCa4qSeIyYnDao/Blo/xHl3jDvXZBKhuIgHvUZckCw/gYJtC9jtdnYc1X7J8oYKswA96gVXvyxR8GHC8L0WA9SFuseilUQWiCkQViCoQVSCqQFSBd14FfJQNLYKDou3s7NvEpHpYmW87qZunfWTR+jCANU/yhGRymlcqb1UGmnIediaqDrh60yXNP+UzI7dgZ7rE65xrsJ6ul1UmTDQzjjjdvhMq/CAM6+hrbst4XRshLGhtAGBtgLRQrTJ/VwKIkITUseVi3tXHQ6tQ7iuvH0hIl7PqCUJBt9BpWWZLAq2uo7IVs9o+ikv8e8Yg+Xa2b5HD+nH70hd/6W0vbezH/uu/ODw0OeNAnOc8xQbS+CxmDYAl4yO4P363YDNPHLOZp3ktGFZN2I4fvQ1WfWPmgL7PHpJggdZ9WNZzt27Y87/8O7a427H5NCwh9DVY360GDLkRHMcZyoHVv8pfOryiP4YDbyJnvWTOWukS8Be2b0AMzdyEzT+ZIZ7mhp079ZK1VnfxIWawixoXYJUpEjEzirrRESnepgoIPAQrXCpz0xEzI1Dcdf2bumc8g+i5YV1jLxEe0ETeI9ZGr+uKcvWKZVYhAH0CftQK3EdOKX8CiHeSSGtjB7bbrdnO7oFdfmnNOjca9sTEnB2amXDgckxN5oFlsF+bon9UT0CoHIzVy1tE2rCYRBY8XbTteM2eu4YcuY1cuFC2NPJesap5mt7n0pgp0R97s1Oz3/72ebt6ZsuOVmbt/U8uuu0NWHWqzJZhjBl4+zDBbW8opWPvswBQnj5k80uYQlGTTgutOq7K08iKi0UyV5Vv5Va89IESXB4dr5Pl4hJ89qW3deCGmP9tPYho51EFogpEFYgqEFUgqkBUgXdtBXxCw2CYsrVVs6985av2Z3/g9zMP7LgZrJu/y3AJ9vVhAGtu9rDnYgOWVeypIKvruXSA1bEkLuJGxIl3FNb3YlYxXJLpEs8M81xnvBQC3GB+/bhfjjDVQscZ9pnee8yjgDWMoPEdw2PWqvVsa62BJBiGNcO8HG5vyHXIB5Jg8d3y9/EMtp/Le9ALPQbwceSiTFe1ICBSSldSQJYWSxkuHZDxKgyXQDm6u7NuP/+Jf2O/9Wufe9vLGvun/+1fHi5MTns6XqsUAiru4nMK/A7lOAeZoUSzVpyBwfso7l70Vw74u7NOCgGNJAPupEHxAL0BdsvtBHEvvZr9zhe/bOmzq3aY7aXI9RFgFXyiOt54yA19/YbeWQBkcwyQmizYAKA6JEe0QzNxnd7R1nqf6JcJO/nBSYtNNe3c2VO2fWkF0yEaswX/6GXtiWmlt3QscMJNAtAqincpZW2GzNUYMTNd9tlWRA+soy6+zt2dh/henVfQw+r6XcHBYkXl2CsmtCvAyrPNU9LlQRpwzQpHhzykDtLaA/4pOufyhU27QezMJHmxJ+bnbXwcxlK9rMHAcUms7JPNgCXpm0Xq24d9lg69yDEt5DFrKqTtq+cv2n6ji/FRCYOnLCwvfx9krMxzCiA8nMvYszgy/+4XT1l1rGIfeGrZYpWh7bfor8U1eAxn49rGjrXqWn0pWbW0YMeXn7RDxw7TJ5tzg1yLD2qs1+pVHBbZ94je6bv1o1TjQTVr24XzF97WgRsB1re1/NHOowpEFYgqEFUgqkBUgXd7BQRWhUmhhb7+lVVrt7v2+//QIeaJYlg1J5SRqibJDwtYlxzA1dxaU82kelcDZnUUfKolTWrB0HhJxkCapwqsZlNSB5IkQrvhO8sp2ANHmakKa6SQNd9rjORm3F52erdJkgOh4KRmD4YV75lGyxIkkcRcH+vASqWiq09M21VEUMBiqz5O0RnIhH3tfUykFgd0PILCXcxq93eRGiveJkF0KC2F+7sb9rP/7sftN371s2/7aI/98x/5b4aLU4s44NKTCkiKE10yxDF2gOstVCmMpXfrHRtWkLXO2tT7lq10uGJx+jIVoRIoeYPBp/WWAMHraxyWNd60r377Bdv6ymlbbPTganuAS1hWwFnI3jm+FaDUjWesA6vaSsEMZiqArRxuuTCC2a5dX1m11Ze2bXJQtQ//nuM2/YG83di+aDdOn7fYToPMUY5FcTX0sMYArWNigDm4McBqTiwrwPLIDGZGZVhcGMgm1HgHVnHosmC9/CDEZdJyh+yx+ngHGBjJZEn9n0qbUuRNjxWnYQIQOkH/72QW6XATJrbJ75vIdg/slcvX7Fu//YqNrXTs5OyCzdGXmqJBPNTZ6+S1zTEAaocbtk7NazzbfBDIHCrPjVlCsrsL+7lTO6BeOB1jipWGfR0S6tvb7hFZM2knPrJkW+l9+60vfct6W3E7OrdgU4vjrmG6jxy4QY5s84DryYJYIT1pC+NH7OSRkza/PG9ZJMMuLkdnGwQwC6g6sOooYH/DhP30Xeq629hlZWf9kQzcMH7mdozNffbyIK95JAcXbTSqQFSBqAJRBaIKRBWIKvBeqYADrCJ2CvaLnzljx44dsyc/KKIKwBooJX2Qos/7FIh9tRjBUZfgTPWQm2c6xlDSVDGsARjzvasB2wqjGneAFTmwi2nxTKsMmMSu5jCEVfym3v+oH6OM5xuJ0XHiXYCj6xsFY6WJo9E5eZLoziPcXwgyw/pp33Ly3d7A4wbp7hgMayzZJWIzbuNl0V2qqWdWh2CVDgSeron6f4U/JGx1pBy4xmXduhxTRWHGbJ8WyxrePMk0tU6R0YrEeHdr3T797/6V/ebnf+FRl/i7bj/2L/67vzlcmj1hqQqyVQBdgl7Mdm3DOhvkiTYwMOIkXIPlQL2s05aexHjpyQUrzBcAt15K6xivQBscrAnwW9hTVl5qY2SGrlyxV/7jcza5dmCTANYMwC/hMkYFcCW/TVmfnsxupmRdWMB+mqLjTkssqaWyMLWZA3v+9Fm78OyqVRqz9qH3P20nfu+8dUp7dvniaatfWbV0i1WeNvsEtI7B3DrJsXbBzYbZrk3AmR+rYipUTVmPlYMm4IuX8hrlQHlWMVxxcM3JDqgpYofBwAV2knDkxF3QVIuadAcAVjT9+Yl5mzhxyBLTCUyYbtnW+k3aajft7I0r9q1nz9ruS7u2XJyx44fmrMCCQGi+5ICrCFeefWpxACu91WzSF1tjZ8Tc5GgmZ/Ggx6CSLFlUbBL2uYKLr1adJAnI9tO2fGSant64XVy9aburLdbBclbMcm3o1x0gU97a3bYubsDJVJZ6lq2an7al8UU7dGjRyjMVLW3dJc1wK1XOSMslbfHVM+B9Gu03d3fs2uqqlVgRih5RBaIKRBWIKhBVIKpAVIGoAu/OCjg+h7lnfFCxf/Zjv2h/63/6G8hET0P6aMLMPF66SE/BujmjFJbyeHExOJpLunm1AC0qRBjFLK1sAgzJyfnbLWe380KFNOQQ7MCq4mxw/xWQc1E2gNTAfCl0CBZozTIXFWB1xkuBLPjNvhKjDr0OU3BSfl/hnm5/80C7FmAVo9kFsKrdUMrLNISaJ4vubCvcrzY6egzSvXbbmL5utOkpbtmQeX4s3XJGuJPjEIvUKdxKB4fWJgpN4bQk+9DUXoSc2xfbTch9WYCV8+o2UWZuA1ghueKwtnnaGMVgb6zdtJ/5+L+03/zCLz7Q+T3KF8X+5f/wo8PDh5+xPA6z+Xn4z8GuNdavWefWLRvUW1gae1Anh7BYbNxiuSM2/eQRm1iuWDLnpcEhYL1DUrpL4uS+rbGWXT7YsK9/+RsWRxY8x4WCZfYFJcalT8fwAKBq+ZLF1D9JLIvwcb+LmZKcbXlxbKJvLyF7ff4r54myydqR0gl7+sM4Br8vbRt7l2z93AXHssYJUe0LtAL+4nLNktwAhlSKhRIGTouYGc3MFgFyfbBt22u2YZD7YlGd7FcN4F4S7FZ+uCH0GuXdyNqbMjjA2kHnPeAHLJ1gnUuWxJm3R17RPlE+tfau7fR2bKW+btdubNiV51ZtopWzJxYXbWqSmjE45Xwm4OpWVdinhtM+2aprtbqt7ey5vtYsrsYFnjEnmUavnwBw4nhcInZIi1ndLqAcKXQBx+LCRMrqvYatXAWc7gNqSxM2dahoe60da+61yWGtIB9msYFMVgH4jGKG6FedmJ2C4fW5VwmsxlIMTrcCIy9l5yZGwzYH20UXfdBu2K2tTQdYlycnH+WYjLYdVSCqQFSBqAJRBaIKRBWIKvA2VkDUzRjzzoN6wX7mp/+j/Vd/5QeYJ16irc4zo3H5mggfqF1M4FV+MLCGMkHS3FmKyzZzx/Vbq3bz+k37/X/ge3gtbCkGqp5J9bE1DgA6wCpTU2+0lAlaFIfMlaVGTPG6O47BymWVNBjAyjMjhShzWb3/zXjca3g0ALf0IY5832dgEhW4Et828nnAHTuGFTyhOXyb1j1tMw+ZJQOk+wHWsP/0DoAVwzq03bWWbW2hpEyRw5phMSBLYgkOwTlibcKMW+1jd++AOTwJLZCACRexyXVjYUCLAJrta64vQ9nmDkaysLa7/R0rVTPgiCzYIc21u2E/9a//X/uNLzwGPaw//nf+wXBp+RnL4i4bLwAw925ZnybbIW63PSJPOrBzAwdW0UOPASrTR6x6ctkmjk4gIVYAq0aZVh08K+eoZeWxOjkp0lV6VjcGB/bV55+39efO2iyBt0VJAWA8+/EiIHXcEiVcaSlOeZzBh43y3sG+ba7UiW4p4VpbtsxUz67WrtuXvvwC7rsNK/dn7amTx+34R6vWSW3Zyrkz1ry+YbDiMKwAPLmaCTBrJUGAlX959jedytjCdNmSGf4Kih3A9EJgul5WgTbdbDF+p/c5RTcX1N2IyGnV6zoABHcExbVd/i4zbfX9YrhrOzCQe1DvPSyL66mWbQi41pt2/sUb1r3etaMTM7ZMTqpya0O77oS7WcHD7HOPvNUbu3u2igubInUSOQbfBHxpDskDYLVKnbIJwDw77gK2xcxq30LWAtl1JNwXLqzZ/trQDiHxfvJji7Y33LL91QPyaCt2eInrtjQJ6O5agwGcxtQql4OJZdEgTb9wvlS2fJmfldUq4ywGetfp2mnCbh7Ydm3ftvd2bHV91T54ZPkBb83oZVEFogpEFYgqEFUgqkBUgagC77QK+CiUpK1sJO3Zr5+2P/Wn/iDz16vOQNQrEb0HSk+iO+cY7EFq4HBjiSGmSL2EffN3niMusWpHTxyFlAI35EkmATO4DFbnm+MlvZ5d9fJVuQCLcVVaiZyEJXGVJFigNaEEExdtQy+rQCtMawrQqr89rFz3NjiVEZH+OZmocIy+eM2oNz3yQFPH57NjvYz3DvZ5sKsbRtT0AJHqCW63IJXytPsBKAWGtY9XjefRMXJgzTppH5i67mGoOiDbc5DpEDdaALgnAa0F6qJt0U7JPg7AcdqmWFzN9yVDlnJTsmQ9VNMxMF5tvWsrK0R4lpo2PVe2MseUS2dsfW0FwPp/26//ymMgCf6JH/3R4fTkIYN0Y7TgCoWpTlqUIqyagFNX5kR9/sgqi8yXzOatfOiwTb+fHsgJftb7nLTVk9ChnNZfeAayZMF4/D5//aK99NvPW3GtbRV6PxO5ssWLsJMUWe63WVxyS2imU8mh1ZAis2xACG6eeBWKzgrClu3Z6atIi5+7bq3rMVsqLdr7P4Jx0OKQlZuztn32iqVoRB5TLysXQ4yoOyTkDPpdjptiih7ZajlrRZxxYymXrApgZfvCuF756sCtuNMwasYPVm5OqR7UdytmVANWF9pJAxg8ALxN9MVbbQAtv2xnWano1+k/rdul8zft1st7Np8sIwtesBQ5q802sJfBn+d70e5DNOj7QwyqWgxAInl6Ws2BJc4wwKpQ/JOlcZuujLt61hpNO2iwqoKpFcsiXlqAHLoJG762tmd7Wz2brVTt2NNVYmvoia13+MDI2SzS5dmFKWc61Wo33YqKzpRVAyTEUzYzs2Dj08gJMsg5OJ8mKz8HBwRFczz1Zt0aHFu7w/f1mj25pIb56BFVIKpAVIGoAlEFogpEFYgq8O6sAHNhDD6v3RzYy+dfse/9vmcAmNvMP5mjM/9sM7ff76HKJALFmYgyd9xFadgGRyQ6MTtRPmbVwbRdfOGqPf3kB5yviknCWph14EzAL4k/iwOsai0MAatzBPYkkjasnswwuiZkWUX4uF5Wl8WKY3Aq7VnWe6S13+26iGF0ikLwTg+yS8BUgLHT0feylvUGqTpePcPvBao9K3qvQelr7zEErB4ED5hntxzLnCG2UucTRoWGzKrDJbflq15O3KwRN7OBRxA9rAftPTDSAfP7CasUireZaBcZ5Hp7wQmcl0tQAcf0UYh2Oz7GRkaqLlaIRYXdmw27DAueWxqzxUNTVshkyblFxQpg/Yl/9X89Hgzrz/zo3xzOlCeshcMUdWVGAAAgAElEQVSuzG4S0pCr0Vo/OLSvPk56KRU1g9HQ2GDGCtUlW/jQYSvMZWFQvahbbKS3v/YUsxYmhN9dKis9o1cO1u13v/KCNc4cAFgnrTo1a9OzSFXnMC4q0C7bYJDv1Vymag6zIQFgt0pDhZVh2oU+3QYEvnzhip356g1L75fsqSeP2/wHKoC8G7Zy+jRy4T0ANyMLQyUXSuxcnbQiwSBju3kA2iyS2uo45lJE0QiYSQrsH3qhf717n+vl9HlFWojQ71jMYUChBQdcO8Aa2NUCMW0DRhKG3g4UzQODW4tD13f37eatDbv4rVXL1OO2PDdLA3kcEyXMmZAulwlALWPYFCvGXL5qSzE67qbn2LhZVNrJ8SKRNgWylYj2gcHd2a0hJeBaycYacNzlde0D2GLAcqvJh8dO3Yowp1UibeQSXJkYtzZ5sQOY8jwLA7R6OzCs/oAEK1OsY1kxPWWzU0s2VaUftpjmw6bv3McaLBy0AKld2F9dDTW96yabqiDhjh5RBaIKRBWIKhBVIKpAVIGoAu/KCjgXWSisF168aJcG563wRIK2teuwnqgvYQezybxNlKpWTBXwelGvKyQLeKKUxWuFRtfkEEMkSJE0GGKMvzs2E6xgpWn3RUAtSY6qmFThjRAQup5VwKfAlPvnDJfYhtyE1cvqviqblaNzWawCrADXgGV1QPcBH6E8NwSoyirVftqQUJLUegZWMmf1fIrt1XGr9xNmlxbGUIb8oMxuCFj916E1MEXtsK9cXgZSQS9uQADeewp6Tw8VqaTEbcxXG3jZbK7vkTJSs8mZPDgh54B7iqevpbCZ72kNo3SE6fqco7YhgK4rPGzGbOPKvl3fXLHJY8RqLs257aiOYlh/8scFWB+DHtZP/M9/fXhkuuro7wHIu6eCSPbqYmo8iHO5pUC0Fo2+8X4VIHTYlughHT9RgVGURFYXMHCgGgGsMlRyynYiW/asYc+dvWxXXtqyicS4zU1VrFhS3quyf0g15ZmkKTujgYozlfomBYJFV4vVlENvG3nx9f0Ne/Z3X7Gds307Wl229/9e8pwqe3b13LetdvGmZbDcVQarBpeuuQaei2iFdU1xoSbRZM8SMZPBfVgSX9Hrt1cwBGz5wYNvr+92Rky8JsOKD4QnYFXbVQiPV0NLEqHU2R2A3AqBu1vUqMuL2jgbb3b2bANG8vyL16xx/cDmypOAxizyXYAgjdByOSvAUicqSWh9jlHbZYXFq6klZ4YZxkGsDNMssyWpnVfXtmiixsoaR7CEHJ0FcAGjQ5oKejC3+1t7vI/w4MI4PbOztvzEIduqr9kthWhxHdzVhZ3VSlSaWqSS9MYmJgDFizaJbDnNTdNWiDA3qpMLq1Gb94XnrCGhsOboEVUgqkBUgagCUQWiCkQViCrw7qyASJMkuGBv9Za9tPmiVT+0YEmcaAekW8RptxMY1dd4D5ZU/5CWJpnMJrqATf45CxYX+yBPGfFAgE6ewwLRlGIAxbDeNkzyni6uNxagJNbUE0/ehCkOKHXRm8zpw/xQZxrENiQNzoAb1NMqACxC5kEfAnItpyjETcZFWmqODEnm1KU+qlPqRrULepYVfCFVM+16RWSzoUNxCFi/G3D1Oaih1BiyDsDaABNkkErniPDUsd/bizsaceMIQcXiMO+vbXft1goa1iFE1aSMkjJOGq2aajuKtgl7e0dNnAZgpC54SyBdrsE9AOv2ygF4Zd0qiylbmK2CTwC91H/t1s3Hh2H96b/114bLM3M+bsXhJAqhpzMWAigC6viW7FFAGAWK9ccpwKLNPrFsCx+eJytF7l+wgUhMfc+nd6HyixLevMjllwJ6tuoHVtshdoaB7PJSAbtxBv6Qnsz+QdPiOFplGQlpzH98IDEAzrdpOi12j2PZHdTsuVPn7MLX1228P2VPfeioFZdjdnP1Fdt85ZIVAI0pjiWJXMFJCgB2LaTCbScz7tM/i/kS+aPj4/SDshvJnl2vq87eMaw+58izrDovJdFibsRxpgHX4bqN52UZeOqDBbTWqdkq9Vk5gOLXYEcWvMOx7tBwfvHcTVs7y0AYy1t1ouIWBWpIeNUjmi5miJfJuXibIZLjFAM2IHjdcYhhHgesljGlEoN/c3UDWW7DW3sj35XttHMzpnYdJLwHu8TqwLgW0+O2OLdoh0/O2mZ71a6uXuFmbLubwmnWudHT5FelkkW+TkL/z7IP+okVvcMHRJZIoQp9rcWimsFZCaIWTfpkXWyQv9eiR1SBqAJRBaIKRBWIKhBVIKrAu7ACUhGmYXw6qzfs4tmX7SP/6X9mu7TW9cRgiizV7N7lsPq5v1NmytvFteL5p+tqlZmpQKszWoIsyk64eav6UpO3c0jFXvoeVvWoCog6BxoB1qB3dcwZNDHnVSSkVI+uj1WAFbDK3DUDyFUuq4Dagz4E5NooHvdryGtpr5N0NmwTdH2gsJGCB560VQQk83SwQwGFZKmQ87JlHg8CWO+AxlHA2nVRMln8bfI8BTTvB3pHAafwRw+SqrbVtdXrdeIwef943/IwvuEigLYjAK/eWC8N9o+Q2VUOrDs3rhEiSttcbdp2Y8uyeKpO4x2UpX9VYPwW1/7j/9+/sN/64i8/aEkf2etiP/U3//pweXZO+la3uuA0zs722PelaqDRsusySztdTho9eyI2ZZnKglWfIBrlML2omC+5lRFx5Rq0npsNtueNe2RwJNq73ey6lZKYBjb77AGEDg5YIUDqGidbKM3qSEJ5QTI/QrIrdCTw6/thAYOxlp2+ftVe+OplG66m7MSRI7b4wQn7/9l70x/J0uy87809I3LfKmuv7q6enmn2bJweiqJpwbABy1/4wfriD5YlL5Ao2YD/CsOw9UGSLVOAFkpD0pQtA14AGZABmoIsmtRwevae6emtqrr2qtwzIzMiMiI3/37n3JtZ0xyOKIlyj4jInpyqyoy4ce973/e95znPc57TOn2KIdO7ZZTWOVPU21pf6gQWAFoz2gXMWdsKNCxXm81yaZk62imAs4xwuH9V0uGwVyJzJJgWQMqskhFqKAVmomaTKYFtQvFYhra64dw2meWP2tSz4uB1RD3u/nCv7J10yuOna+Xu9x6XkYNSVqbnYua3aGFzCIs5gTtYcxb3XiX8fgasqWDSjxl1LPhzkfrVMUyS9umRtLfHzOKzRnitYxPjxBgeIc843OdO9WDD+fyZibny2qdul9Xb8+XRzv2ytvGE+0HbGxzEJuhdpaTC2oEJet42xpdLc3wBFpm2O5xISIph3efIpI3bI8qkAWOxjxlWt9NmHAeI9V/ZihwceDACgxEYjMBgBAYjMBiBwQh80iMgiwoeGO/tlG/+g/+z/Lu/8KfKM/xn9GpRgTicFKp/C/IGeBdnPBxqxYoEihLDLHWzzE6W8ngyAavsXzKsL7KmSInD2Ai4CvCN2tZwDK56s/pnsK7G6cSxkjdghiaKQc2XBJCC1h/rGFyRaedMZwVad4mx28TwPUC656rS8cj+l7K+BONC0zHIpUnJovh8ShgBibVhUm2WJEqoo+SPO//WDGsaLBVi6j4+MV1IovHwrdGEqgaY9fnV9az1e+PfvPeQWtbnj/fLAcTY+Dxlf+CdIKNCPYkRlWD+R7T8yfrZrGklTYDZ7nFZe4LvzvFemV+lPQ6x/6RAl2t8+uRhANZ/8o/+4Sc9G8vQr/3nf+Hs1aswrFDc6pll/c4b1Dr9GBi7KB1JlUO1ntF/lNvF65fKyNzVskIP0oWbtGsB/EXSpcqyBAAMaXHWgYapET9Tf21WxEEVDGvK1O4clIPN3TKkTFY6XJQmwwpgFbQGWRu2uBgcYQz1aG+9fP0bH5QNHIOvY7706Z++UcZW+uXpvXfL/nsPyyyc6Cgnos7cxEK4mFH36eJqInNd4DMuURvamBkLdvSILIMSgLh1/DkuqxoMrSZQmiy5gFxocVHVdyDcANICVp2CW/zyCYD8CQ5eXf7dpQFsC4fk9dZu+eAH9GdlYjU4txFAYe8E/bhuwLDJZpg8hpc4qtSCz1apbMHz8spsmaNm9AT9/y59lyCjyxR1psO05unTCueY9j8aMB2TGTploTVpEzQ2QqsbGNbPfe6nytJnFsvX3/1a2cHdt9clC0MbnFmY03Eck5UOj2GA1aTtzTi1CAJYQeuKLW9WlsqE8gQYau/rMb209tt7SJnbYWQ1+BqMwGAEBiMwGIHBCAxGYDACgxH4ozoCSn5Py+RZu7z1K79e/tS//x+UBzPzpUeMelYZAQlXjwEQEidDxPPDAlOZyCgrzLg6/h6S4DQvOp3GADQAq9LVBKs1+xqOwLxOMKs5aQBgy/QkugK0EiNrwlS1ZvH91rvKLk7hf6MPTzK1v0+cWslxw59GXEP8b+wtk6tEdmcXYggjJEGq9awSbVJTcTUSSboYR1tKS/ZGyzxtLQWttS9SWreK41OH+XHAKrOZ7XGy/K8DmSap1mjangfAHYD19557+ulky8k4pngKkm/rWYcuHp0yNnsarW0CsEIBC1QdhxjfGuzrzVO9Nzu5CLXoBEL/1fV1iMOxTlm9MltmJpvhwuzX44f3y1f+1l8FsP5fn/gkH/qfAKyfukpPJABrX8AaNag50ZQECxePQZs9JLzKhMeoebTFTRlGxz5ypczcuFlWP40R05IgNuZm9mY1OSH/KGtbgzxvOX9PFy9BKDdAqSl89O7mdukCWhuAIanxlAInIIwmMs4U/teD790+2S3fef9Oee+ttTLTXSifff2VcuX1mbK596g8efud0gS4NXTBRYuu3+9Y6OLjiqIVDXCvLKL1nsMx+ATmsAfzKngbUUrMiTVCP29Rt1me2iHMiZcZlwStLwBWx4jP6AJo1wHG9ymE3jdjI2A949qQ0t77aK08+nCtHB8gM47xra5L4M6hTior6ygkr+yypymgfuXVy2WGmts+BeydXfqzjjQBsI3S57gH+3u8l2t0deP61YABv9Q0M0IBfJkrV2+8RK/axfKdB98pH334IX2btpH+TpVLl1aRBjfD3noYkDpNy5zmlO9rMlExeeLfMzo4T9gPi2sDXOss3O7sI53AYRi2d/A1GIHBCAxGYDACgxEYjMBgBAYj8Ed1BIidiU/HYUo6b32jnKIKnPn5nwuGFeqJWF/RLrWfSgSJoY36g2VV+ReBsqANxaTSYGLi8NNV/ji3+kMtaqIETzOjCmjqACzQCqAr2xVOR9a4JhD1dQLTZFgFrKggYQSnUA9Owq7+2PY2Wa8YIfwRBFoHokx34wYEjUDR0sftrUMIGhShxL7RvCfqTr02ryjJKz6mzEIeLc1DfsFoeg1hiMS3JYn2PP34eTgGmqZ6LB2GvbR9nH41eGrSMWQC06WxERnnBLsvfvlewbPtcMRQDnO/Q0vMzR7YB8PaOfq5TquIBL8AWB2bWjatatV/v9gup/77CdLiA5jlbQxbT/HeubQ0i5kWMT6f5/U8evhR+ZW//VfL7/zWb3zik3zo1//iL569usrk4fwEj31rRWHzUp3u1LOeFSAb7KtzhrvE9/BQg99cKePL18rq61fL/LUZjqFBUgLRmK7iu4pZzc6lAtaqXtRLl9bGHbfHf1t722XnyUYZPzzBmhk/X8Gvx/H1kakIC6Ton3owfFA+oJnt15EF9x4Ol9euvlQ+86Vr5XRqvzx49/vl5PFmmZU9ZFJMMLH8tjg7Gvbq+Es97hRy20UA60iDa2SyKj0YYwFM+h2W2i4OZdEJWKNovLqm5PoTsEYBdJwXkmleu8UHPOj2aXND3S5gr4Pt916vV56s75Z7Hzwt+xtt6kDto2O6KXFv9HeqxiUK0VmMk0zc1SsL5aVPX0WWi7svUt/G0Gy5efl6WVhtlvX9tfIYC+ojirWnkBJMc09Wx3Fsw6CphyR4Z092eKZceXmudOir9D60/kcfPsVqfLgszC+WCWTRoyQfFpZWy+UbV8o8k3RCzTrjMMr95/+DocYNK8BqB2a1S2ubo36vNAC1+VX1AvoDT+N6ETqA0en240uy2uA+fsAXBRb157743o//vn5/nSl58bUpYcnvekP9cRdQv67KRmXubPA1GIHBCAxGYDACgxEYjMBgBP5Ij4Aws2Hc/MF75UPqWD/1C78AYBUvwIBGX0s7jAgu8V+JWlZorujJmvFhqCP9M2L5bKNS5i8HgFK9qCxTkst4U1YvnHj9lg0MZpYIWwlyOKkmCDNGDobVGlh+rumSJFMT0Oq3/iyysT/6y9g9yTRrVzVbChDIyxvRq3Sk7O7CtLYwQ6JLRt8WPlxLfKbnFJEjoJQWnDNTdNmgzG5sGKDI+w5ROh7CoE5N0x8WABws58fqR2VJA7xX9bH7dA3RB6g5jaSZEjw/PwD8x76i1pZOIUe8Vob5jDLNDlLeFuzo2s4GLULPygqKTMsqZWk9H082nZS5rqjtyzj2ReCqeVNru1taB/gIzZyVBUoUBawBZBmDBw/ulb//9/5aeeur/+gTn+dDv/qLfx7AermMN5XoklEIBO/tcTLao9TsQrKlsvORY8AJbOhskr+vAlhvlMtvXC/zN2bLMIBVJtT5GVLZnBcxIYWpMX2riRJGR7KtuuPCRO719mEAN8tZq0v9JTWWQmVYXetLo9CaCXnmsXn9wfF+eXywVb719r3y5PutsjJ6qXzuiy+VpVfGcMO9U7a+fxfmFT03N6xJLeoE305GzaMOuQmnOJtNAlqXMBSaRhY8zMSLLBIvali0HZLlitGX2I0ZqkTZUYjcTFyH1xBEa4wLx+bn24Df+wC850xaVlE50WyKvqlr2/vlISzr5rMWBc5IAkJ6XRG2AXodN7NJjjr8KOzqy69eA3BeCsnCxPFEeWnlpfLSrWtlBOr/8ebjcufOg9Lda5cF6PtLGDOtzs4DOkfK9m679GB5Z8YoCl8YL4dTvfKMnrCPn7dKe+eI62tgqLRUrqy+VF6+/alyg8+ZXmzEJtNutXkN50h2Qjup3lGndFr7WJjrJuZcOEL+sJB47xywVqOSOohqk8pahjRoyrxUZOBiI6M+ICTfbnaZldPgKr8+tlBjA/Q19e99Ce8Pg6yqCbCphBecoPKvZvnyPbmp+m2SgM2HY7rB5u+dm/WXn1WDXM+dyaZU3NcNHeWL/Nk50P7nBeznHzT4y2AEBiMwGIHBCAxGYDACgxH4yR2BIFUgPyAyrhMb/h//y6+Xf/M/+Q9LF3LjZGg8WqWMEI+dClaJ04aiptWQ//fGRnWpYTCk88vBJAoCQ2FoVBXyVb4t5ZNJtS42Ym2JowSsMqx1qxaBYPZxlWXVbAmQCNHThF20nvVFoPjDA5xlisp92ygeW0iAu3jA9E/7UQLo8bqYt7aJ0w9PMEcl5pW7iVJG8UDFc4wCGhqUzI2BT4xHBYmWQOrNs7Q0FS7CSp5fbLFTt7Spz8e2OQcARcegEW1trL2tJMUfmxVxzoBdAa/VtJxWae9x/ju98nTrWRldOCvXri5x/ZNRdhhVxt6fYFwF4oxnYI0asOYHALPK5vN9+rn2IL6VVQO0UdEe0/Fkd+ew3H94r/xvf/+Xyjff+sef+DwNwHp7BYmogHUUthOgdQSyO2GCBqdYAbLQT3txYVVtwG+vVKyP6d95+bM3yyyANeJ7XcB0C476zgRkAVj9u8XXVRGz2vRRXb7osXoGYDzEEKi1u10Ot3fLhJP+qFt6uOGeotGehNHTnMi+MuBMMh/buPIis11bK+9883EZ2hwtn3vlRnn1i/OlPbxe7n373TK8dkSt6mSZYvJMjkPVc5v6nEQb4HVEZqLBAluhMe7i7CS1mrqNlWxdEzR+9oNKCXytF88WODHhkOHqppy4lWMD5Dr2SGXSKwl+zMTfRWrcnMVhl8/e5jo+erRR7t97Xna36MHKNXn9TiYBkwt1mM91USrT1ZltEZnBK69dLbOr0+UExnSB/77w8qfLlVdWkBp3y+O1x+XJ/Seg935ZRMo7i1HSFNejDr/b7QUAVwo91DgrG6cH1NKaiKDfawfd/fhsWUaScYVkw9VrN8vK9UulQYshM0ltjJVauy1MnPr0YwVo7z4qrc0W94TjN2a5F2OA8HozMgNWiyTcVfx3wr/z9rbxrwqEVgs9xjRe5Ht9HzOrNrPKd1cLo66TcNesf1RtYAE2/XsNkLNWIv5tLUWcxwVIzk8UfAo8k2EN0BupGMGsy5skQ4DRKr1yDogtumcGhY4dhYEgmkTEwC35E9+/BicwGIHBCAxGYDACgxEYjMC/qhGAhBkluL902Ctv/eZvlNtvfr6cXrlW+pbdBeskwzUWMb4moL/f14uAdXh+KRhWgZUxtNjAmFuGVaNTzT+Ns1J5GMRqgtYXal1tASlgHQ1nYEAWgHESYDYFYLWW9feXBWccf4TScb9F3E7nkjbxe++4x+fhdcMHHmsya+sYYn1VlmmrI0mV8an/FDNovBQ1u54/DK8mpVMwpcsLxMqAZ9nSj9ew1m6/qa60HyokCh+qHDh6zQZJVtWa+rEvtMGpAbxnoUvwIV1JZEGfra9bpYlZKr1YG1NhOiXRJSAWsCqZ9pgSUX5m1gtXJBlx7tbmAeC8T7mgbXq8JlqL0pakS7ufZ2sPy//8K79Ufve3/u9/VTPsD3zcob/75/7Ts9tL9Fal4HdkgptEAN+zR08AqirIj8NpvASODGbL/kg0BB7CWXbmWll+41aZfWW+nAA+rXs10xBCWVnIirDy5wlYYemiZlQzIwaNySkuOAJIHBzslYOtDahKjH0ArF0Kic8Aa9M0IZ6coX8OBc5HfHyrtRes7GZvr3zrWzCq7+6WT+G+++aby2X8ymF57907ZfdupyxwB2cAn5OTFFPrxsWNalNULfnZIIOwDAO5Qi3rLCzr+KRGS9asmt3JXlCxGCvZqL1Y85o4fya1WQ7NmjqA1G0KtJ/CdK4jB2gBGNvIjE85nq1zZpi8O/RNffvdh+Xuh89KtwXYFRdV4DetvVl0tpNxLCQbGfcZsjM3b61QSM2CPhwp1xtXyh9/43Nl6fpc2e3ulLX156WHbr0JCG2SqcqaY0/X80cOYIE6bOsxFP+Tzk7cyyYS4AnA6jQmS/PT/AnIbQJCm7CzEzC6JyMYYHUPSr+LmRMn2aZW+OH2w7L/nLGcWCors4sh117v78SMGLZ5bP6t+hb2CeSzBjok1OeEaS0R8Qe5GeWvBIMCz9CAV8erwKgZtprJDfDoS3yt732BQfU1PwR487YxsnkubqLxmootjelcn7OflYBVaYsLNd/sTfKvNQMssE2pfAJWZTAfY4Orsx/8MRiBwQgMRmAwAoMRGIzAYAT+dR6BwGnE7OPKbg8Py0dfe6u8dOVyOXnlVUreIC+g+ZQAj4AHQnX4Y8rEfohhXVgOMKe0tYoaQ8KrylHQGmygCs/KdEkSqTZGio4kAlflw+EynN8TIQuuAStk0cdqNi/uQ+ISgVuHOtUW3TVsZ9PGa6bbtwtHkiLWt1oKqaJXM9gTwJ6srKRbSITD1FXiw5pVyvjw3lkAqM4RIzcbtoTJa/tRLsGO6XkNaSURfhFgf7ytTQ1ya5LL36s+7UN+HeLZ8/z5TjmbPCnT8/jYLC4EeFc67PgZLacjsQA2u6IYylqHG+7MxN67e0ifAawLi+A6rwt8dAT16v3cWH9avvI3/kr5nX/ykwBY//yfOXtpbikctsbo0XnGIMtEHnlxUVtZAQv7jQKOkDtzr0TraLZPaXsyQf3jq7fKwmdWy9DceLgJC1glo8KFqsJ8J2qujf9rKbAI3xf5OiaIbsHdfoc+rZulu7NVRrCVPgVl2sdpHKA1SjG152Zxq664JwCGnePt8u13Pij3vvGwLLbOys++vlyuvTFaPtp6XO59b7M0e/NlmtmmLt0sTl/NOhNOsElJcpnHcGgZ5nYeafAkIHN8XAdjPoJz8tySXTabInMnEONzAXI9ZAL7sqmA1I829so9shN7jMns0nK5/gry2qsYQHUwkTo4KE0yRZv8+f0P7penT3fK0QETxklfTxo/z6JxzrExPVmac1PZomYXR99RdPiwmcNkr15ZvFnefON1FikM7trzYECXZqfLMg5lShhcNAJfJ/0ermObnNPi0kK5/YVXS4+JrK5+AgnHJHWuQ2RmRriX8XokCEO4ER87Pjoph3MbReswvocwrIfHh0iCD6n5nSzTSA3Mfj3XQc2lGHOjBpzZ96pmWOPGBuirJbcXrCxpgQSSsJQpK85/n0uHAzDKhKbTXMiIzwFtLQ2u2dSaes1C//iqpcYV23qxUaUEOD8niq35K7bLwcQKmLOuNiUfLwLW6rABoD03X2DS5ferkbj4xMHfBiMwGIHBCAxGYDACgxEYjMC/jiMQCIA42DK9wwcPy/b7d8vlP/FvhWpvihrOZD0Fr2oy/2AM6/jCSuUMLImQ2EAQJsizrjUkwXys5Yh+hQmRrGMNVisl54jsKs66SoI1XxK0Nvl3E4ZV0Fa7D/8wAKwAK3F4l64eB9Swigs6API27WVkVTVR6iMJPujQmQPjpTEYSoGqIFdnYYkrgewYcbKRo4B1Fk+cK6vLZRofmfjc6po8//rza0lwyHqtxeUgacSU8aYx+Yuv/TjTWr8u61/TFIkQvWwo6cW8dmL2uNy6cTlqeD1XcUbUzFZSYHFQ/j1rhj37U0Lg7fVOaR+1KS1uhCeOnj59WOdhJNI7W88DsP72P/kJMF36lV/8M2e3YM6k0u1ZOmzdJSPdD2fgyuFX8MZEdDoKWh1b28CMnkofXy7NKzfL4qevlcbVaZQB2eg3nMCEADGJZVdzUp7awzNYWFF8YoZwE7aXKCPX0nwJQHaG1HWoj3SX5rxjZCvUr1u8LWgNZSZsYGdor7z7+H753lsfltN7++WLFBy/8aWpctDYLt/9zqPSX8NRd3w6irFdVC6oUyafMGOMYzXJLsxwY2dp9TIN09pAGjw+gvxBo+vWPHUAACAASURBVCVAj9kJJ6bvPSXTcgxQbWE+9Gy/XT7YapV72wBVcNXYLM66y0u0ylkoV5cXy9K1ubJ2ul3evXO/bD5ule1nu2UP0HrEZ/d76OLJ5hwzDmHrbQ8prqmBsdLsIpkZJr2F1TtrrdLfx+CIc58at0Z1NhzQDnqHYcA035gpV1eXaHszFWDb9j9t+jmtc26btK+ZGJ4sn751u7z22u0y0rRPbi7eE2S/XZoUH2FuNQJIM7lwqt2Z2nnO44Sba5ZqDHbW++WC1IZbAE+VQizOJ0goaginjXkCPkc1Jc4VnRkVCN79i58FzRmvC3ltLc8NsFhLeCsQGJLf3K0CGMZr/IcAWQlxXUuabGySnfnefH3Ffga7muD34jzjVS/Uq16cc55bHuuH62/r49Ug++LzqsEY/DEYgcEIDEZgMAKDERiMwGAE/kiMQG0OZNw+THndEdLT3/rf/0G5+W/8fFm+fq0sLcwFMXVmHCknWtWw/qiLf5FhDcAasXwq3VJOLC7Q2Mg2N4kPMqCrAF8lk40SOt/ra5XhIgcW6I0Tzwtao44VwDkB4VO7Dv8eWW5luLS3ewgo7UOICZwxScUwtd3pgocErKcwj53SRe0piA1WUixUtT0J5pUa1vFKGq1D7+VVivfm5oi3s7WO3/Vnv9hLNZlSaJMArHQ/gaQSjCojznGpyLLqmoNRFb/EZ4urNIxS6SmpN1IOdmzHQ1uas+1y65XLZRaWN7vG5muDaa2OlaCb9zH2qj2PYGi3NugAgr52ZgUcMtUs+ky1UVqOTUKA7ayVXwuX4N/8xOf00K/++T8bgDUazMKwjtLHR5PgQ+hkJMxcmLNFCWSCAg2ZLNINgpCerMNDS2WseaU06eW68OpqaVxCusvEDsBaDbpYIUybGKgjCnktzh63v2elxIyKQUDI8ZlW0rtl7dnzsv90uwwfnOHkC1BboE0Lk5LZGA2InVjkFtDQI8U9WC/f/e6HZePtZ+UlckBvfnamTL18VH5wjxY37/fL7Ij9njyVLGQGk1oKG9pzAQlXUGYnGtD4TWh8dOTU8UbtpxMEEChY6wFW90hjrO+3yofPtsr9rU45gK2cAKjOLDbLBI5gQ05c2r0s0//0+uqlMrRSyg+e3qP/6lPa9XTiWtuwotuYL3UF43yu7XsmmRAaMB2RzREUO8fG0OB7xsdkexZx63odZ+ArSA2GAI8t6ghOuUFNXH5lY4cBo3RixRzJvqw57uPIiacBuVfpp7qE3FutfxR+8z8gM25gLUBrj8wMLYVoPDw6TKuby6uluUCbH2cqs9iM1YjOZwBqe7Day9bSVQvh11gY+eW5w3yboIAtPWNRp/y2ptX9XIFvZVDFPR7WWS6aQSsbr4Gui5ZaAVdpbF4urvEA4bLakQAZ5rwCeCqlQOrARHDBWVktlD5j0SY/6uszURJg3DEV5AaIJXPE+Z3aS9jjMxoxKc7lwUggeJl7Qs2wy1yPOPcZt5Ah+/nndbP1jvqJr+PBCQxGYDACgxEYjMBgBAYjMBiBP7wRMESLuErvmj4tIU/L87sPiYOflc9+6U1ccqcIiYjHjLWM2/7ADOsyMXH2X42YLyJepav8TLKgAqkSq+kl419SChxOvb7XVi1VHWsYLylbBiPYy1RyR7dcY8SaZa0HJeS1BHntg6OyiafMPp4vzWlK5gCLp8SmOztdumy0KYs7o4YTGIdUFohXqSzzTG2TqeAzCScABadnC8xFzJauXbnEudAHlc9XqvyjAKusp1+W7vmlqWkXNtfrESv4HfWsLwBez7v+Upoc/VwFo4SxHbqC7NCWZrezWa5cm0Xai/oV7BAyYyPXALtJHsZXLSkGlB/uUtaId9DZ9BmYYoTWl00Y1tEA71Qblr3d5+XX6MP6td/5x3948+pf8EhDX/lzf/bsBn03pdI11BkXsNqOBWQKEQjtHDMnQF/0ZCXTEi10CdrjdwUkP7JYRqcul0WkwSuvrZZRANwZ6Cbcgv2PcT6xLQ4SX98jGLIvkBNRiaXHs6XOMWCp0zsoG9Sxbj1YL2MUFC+oB5/GcAnAGqA19LpOOF7PAmphKPSDe/fLB9/4qExtHJafvjVdbn5hrDztrpd3vrVBb9KlyNrALyKJLWWGGlUwYgISFwbIuzk6gSy4CcuKpACzJBfdKdr83Xa7PKdOFCFv2QVD7jIzDuh7ZE/UUaysx3H1wo0oALoXMwIgmqNu9ioS6wVkwWv97fLe3Uc0WjphbEfL+s52ufsRtac4+C5MT5fFZeS/gMGNDRjYnTbjkwXRzv4JMjxjjPEScuCfe+3VcvvqAtJhPtukAQPbYwwPGcOe2Sh6ElmPOkNmRGn3BJT+OGDTBTNKlkmgGhsA142ouezDEh8ctJFA0E4IKcDx/mi5dukK7W3mS2MmJQpmJ4ZhZWWBrWeNPlRRCjpU9g73Q45wBst5enSp/NOvfrN84UufgemVCZdVZQVFLe1UOUbmPTamZTj3iyY/e7gUT01epch7L2TLl1ZvlCePn5SXX7lZ7t69V15//fXygx/8AMZ5jv5P98u/9yf/7fK7X/tq+fIfv4FsWrMqALKycxZ2cLWM1/2P1qkVXqDgfIGfAcRhwqPonDlCWTrXrsvbRHn6qF1WL18q77zzgHu9jGN0K0DsBLXMPebdNNLwVrtLf95Zzm+9XKFWY+3pw/J5HKiHhnb5BrQqN67Y3h/lhPcvuA4HbxuMwGAEBiMwGIHBCAxGYDACP3EjENo6yvAEp0+ePCOOukzrl1ZZXblMTKbDbsZklSvRjzz/FxnW0YXKdElTokCkFc6I8rtguiJuFxjWbS1rObCS4QSserVUoJWfZWsbcAzAU9MlAWstqf1RDGsXkmgLwLqNV87YJMamlOTZnuaAeP0hqkgltjoHW2qmQewRBkQCRYNpwao4YYR4dxxVqsByFHXpAuTa9csrnAdxuA7BVSuZNDlKMkbgKNi8AKxphnSwfxjE3hhAJVyJdT4O8irZVkGu3wHqQ/Wpsa1dT2hvg9vxHteyDgPewLdmlq4f02CMBjH5JI7OjqXY4ljGUTbbmlaB7vZx2Xi0V3aPt8rMVRSpi9PgIwgdME6nTbzLbd/eflZ+/Zf/Snnrn/4/n/i8HPq7MKxXMd0hF4H8dCx6B2nW0+WqOlygrF2CF0EnPJN66AqwKg9meJk8M7B4q2Xm8q1y+XUcg+nJeoa0dgjgG3IBDxFaanGdrFvFvgZoTFBrBkMwZTajtb9Li5steoaeYhttI1yp2GwaHM2DBbmwb76rO9SljvRZ+fY3PiitdzfKawDPz35ppgwtdcvb33tQjremyjSABCKS7BAUvpmRSDB4HFg5gBfCgTIPAJ0BsApwtlutcufZNsdtlV0+o7E6VWbofTqC468Nkk/txcP3mZNG8By9WuVMx2iXM1lWJxdgLBfL0dRJufMc06LNdhmDEdxGFvwccDoGQ3plYQaABIja3CoPHq7jFHZcRllo4tUOrmHKIsZwmFo5mSw//+rt8pmXSARM2jrnuKzBju7oJtycKvPIkOdpZzPr5ERWHAXoZH1iVD2Yk5N/n0YNcj8KsXU/6zFbD6HKdyi2PsbjSkOllRXMl7j/3u/sfyuz7n237tebmITkHqZYss/AaqQDr5bf+M1/Wm7ffqk8fLBXpjDHmuYerK9vUhB+DIgEwF8jYzO6W5ZXx8t7398uVy/9sXLn7rvlwUdb5eb1T5enz90AAYnIrBfmV8l8taiNoCHz8jyglt681Ba//vnJ6APbby9RBL5fnj5+Xm69dCvaIn372++UL37hTcy4dssc7sr37t0t8/NzbBbH5fqNqbK0Yk/aZvnHv/mD8jNf/hO8rle++/bb5dOvv1ref3envHzrZnn85L1y+coS0ghYecbzsLfNPbA5dK98+cvX2RyfMx6A37DCtl7XXmMXGa9PfCUPTmAwAoMRGIzAYAQGIzAYgcEI/KGPgAq2VKRZDqg6jQg1YsWgfgJAGSD+/jHR7wGstWQ2WMQqxg8tbJYgWjcqAI5PCD+SbHeTLKR+LZBEKgElwPi7Zk2TFWCdRoEYDOsLDGU9JLWBkaTL7l6vrEOc2CFjBsJOEGdf0i18W9aJQw/pRqIhbRMWtUet6yFMqKei6s4RkVW1ZUzgHP49C7mmKnSGOHQRBeaEgLNyEa5Bc5ofYdppmZ1EnGAYwLpPS89ev49i1dJE+8tqJpXX4JfvEeimR9AINaaoMsVVIfnlxPtj5dmjbeL7/TK7MhEEkuNkja81vQLgVC8yjozhKde5+xgjrbtrpTfVLisvzVEeCcDFq2ZseBwQfIzitYOh0/3yv/76L5XvfOO3/9Bn1T/vAYf+DoD18tRskIQNBsKC23G+j5mLVEsCapIVDa2zA8NNkVh10p4EYBW8AUhGcLSdulJWPkWbm09fwsyHA3Iz4z8zA9zofjezDBMUatvKJiZ/TPdsDhygFQlot6f50m45wdxnwgyFwAuwa4G1aNOWMsfcLAf+dIwMwdFO+dY775d7b90ry7Cyb/7UfLn62fFyf/Np+fAbe2UVh90pC7IZHbFc+I8JxjiFqM8MUAcRetYuT2it83jjoGxid33GhJ9eaJb5VbIVuGfpbe3CUZ/utxKFSAaJ4uKbxXQyhjvxbMhxp7GIftJfh0F8VoYPrb8dKi1kvkOAvRmNoBjUhw83yvMne2RBxsviKoCRmt0jkgSaQuHpW6aGJjneBG7GDUSpHepTuyQSRgGFSwCsS+XSyiLsYjMWdxSmB6NtJgZwSr3sMEB5DG39ISmIbeTWXa6rMT5XZqiJHeYcbFjsvXVxKKfQTlzobY2pRzMtkK18Is0TY7ZPX1nXkJKJ0fJy+fo3P6Aut1duXnuzfO/td8vP/fwfI/u2DQjvBnh9//1vls/99GpZujRcHn2EWdT853BF7pa3vvZ2+bk//u+Ut77+VvnZn3ujfOfb3y6f+/yXy7vfex+5NI2LmV+PAfOvvnqzrN6gtyyS6re/uVHe+Kkvkkhxo3lelpeXaWb9sKzQoufxo8fl9mu06rm6gjxiNxb4s2f3ys/87JWQR3zja0/Ka595jXM7Km9znp/+zCvlg/dhd2+9Wh49ulOu3VguW7RDmsZBuX+0y/XSs3asV372528zHrRPArCGoZOA9bw9zj/vkhu8fjACgxEYjMBgBAYjMBiBwQj85I9AXXupt01AJ2JKKqoiBh9HM1rXY/6zruTjgDWNlSrJbt05wp9VykzL0c4qN90wC+I/Qap1qimXJVYVuFaGS7rbCmY1XZqmxaN1rFHv+jHQWgNWFZ+7u72ygZS2S7ysoah1q50DomWAYxtscHiCkRFE0aWZecr2hspuq4Ppap/zhmBCjSk5FOWDIqGJ4WhpMwtpMw+ZdAnSZJJz8Ks+jxi+IIAuJMG+3xY0+xApexx/dGoY8AxbDCawpK4+/2RZNW0Fm0EGHXKOqfCFWGEMhgFtTz/aA2NsgVlQDgLAA/AyLhJZ46g2s22OwB8lLUTVxkft8hhybvjSUVm8QpmhhqvcEwkzO4sY9z958qD8vb/zl38yAOtXcAm+RIAOZseox5tNXaUsq61gkOm2Qf6HIPFj2D7Z8OSqNV5SHuwFJWAt1IqOz14tlz51o1z+1BITWvkmGYEjXGb3WqW9flDaW7C40/Nl9bXLZQyt9BkoOTIn8ZUTkpwB7F+v7NviZnsbxS2fYTEtn2fd5imyWM2LNp5sFssaZ5eapT/VL++vPSjf/foH5ejeXvnpS/Plsz/DBFtsl2/89t3S6CyWWZyGJ6NuVUpcG+6cZB1Yxja0/z7Xis1ROQDkHPYsSgZYM+nFpZS4UkeLej+SPPwg9LW6gCUTGW7IAViBegAaRMyAZEyYYFl70z16sD4ofdyZGhxPZrNHPaws8e7eQXl0b6N0MDFaWZwt164vw5bO0XaGI3Ctoyy8PaS7Tx48gwXtAh517ZoqV1ZulBtXr8OI4oIMkI0sTYBVTaWo7T3pwdLiGsYCsPB8cn4U6fQ+C5N2NIeA39krFMtTewyTrpXWcSygLM6OjFkW/cZlJgOeCQUNqHyNxlG6Jfuy05P5sidLS6Znc+OozM0scl1bnD8JAup69/e75VMYP+23n8C+IsHY7FM7Cxs8xaKxJtldUBA4zDGO+7xvpuzvUbu7uFwe3H9cXrp5u3x0/265dVtQPo6EGUnx1HR5gFvdSy/diKbOB/tHHMd6ak2l2kgYNqjdXS3bmzswv9fZxFos1sly785mmYXZblNkPk6N79Fpl03HDBjMNuM2hqTD7Fqj0UQyDdvLa9XvX7+2wJxvMwpuEI5RJWH5Z+3Qg98PRmAwAoMRGIzAYAQGIzAYgX9NRyCqNiPGJdYnVrQd5WH4kUD8EA8O0yHjtHZIeqHO8uOX+/G2NionayBn3WoG2NZuXvRfPZERFMGGYZB1ozoJV+yqTGPNsPIaGVaBmwayglUVoxoyfbwfa8TsAL9DyvsErLuYLJ1AQExaYtfBGZh4so1j8O7BPpLgI6S+xITE0ce02NRNOFSVANYJZMRzEDLG2MfEj0qC52FXLUdrch4aUklE1cZVNVN6Ie0FGFatdwSi+/RT3aY7yPDEMW0tUWtyDaNeo7CrGiuH13rXfeTDh2AVY3iB/Rj35pTzW394gJJzu8xeZhzAcRJRMrIhWZaZVuEqMw3i62HU9OwjVKS4Azeu0EoTYkt35FHJPPBAlCdyXzc3n5X/8W//5fKtr/2/n/gMHvoKDOsqbFvgUEErGRN1z1HLSgahg3NV1wJfgIWTR4L+TDoasKrxTapO4QNHFtBOXyuXYbgWXmrCwm2jqd4s7e0d+oV2yimTY+xsHlnrpbL82q0yRY2nzF9tvGRrm3ALNotgtWO3XVpbW8jm0YkH28enoP88RWp8xGTZ2gB8waZOK2GlWHjteI9ep3fKA1rc3ASAvPkFAOMb4+XdD++W7fd6ZWlsgUlkNgiwxeQyc3PQPyxrfM6uDLDuXJhOjeO4O0p2Q1+gHjWlbWj66Rl6taIJ78vGBrsqa6xbWCVfiD8StKqvt33M7Ng0rsGLZWp5AiZwvbSQsVorecKkPjiiXQxM8joGTOsP98rY4VC5eWm53IQxXZibL5PUovZpt7Ld2StPNzbKU4yeBOzTk1PlxtLN8ilA3Cqvn6Re1exJSHeZSiec3xHMY5cJ2IJNbQGEpyfQpcP0HiGPbVPU3YD9nZvGFZqJ6YgfWzBvQXbIgDN5kAssLcSrFE7Ug6ZLGeCWhcG7ouWONaDhBBzoVvrbjJavO4wFfIwWfkiDJaUdI/TVNTtXSFnFezRq0t6bYwiAw3QpkxfR69dMm0ZO/HsEV+jMSsnSY7LEceI8mQ/OzWEkDKfq++skiA7I6vTP2ADYXDV6snewczht1Jlt1GTYgyoaF0VGyd+ZPctzPiaZYTbPP3OzUQ5i1sbRJknwYzbnT3xlD05gMAKDERiMwGAEBiMwGIHBCPzLjICxoK62xEqhh9Q/BtLK5P0wfx9G8WdcG6ZLP6ZK6ocZ1uWQqIaLrscPwJqRlf82Pq+aJl4AzgqwhixY5rGqYw1JsD8DiE1A8jQgQhoAxUaYHqWkVsBXf4VCExXjPkq7jY1ueNXAVwLUcNulJ2tfA9NjzJYgUI5sr0mcarcMnXDsY3qsmQsx7jjXPAdWsuTQcsUxSL6ZWWJt3j9D15HVZTAR5k8v1tE6Bqo6jaO9/vp31pZ2OkcQVDjzwv81ZUR1Pw6AZHhdx+bgki6AFeNWvWWMsY3Vw5Onj2HUGnWstAaduwRgxdRVAO9xdB4ONrtitIePR8sB5NGzxzulT9nb9GWdlRPgW3sri9uHwTVHsbezjunSXylf/+pv/cvMoj+U9w595S/86bPLykOtU7XnKYF/3OymltF6o1Inal2lPYtspEv9pezjafS6hHOSoua947CsjYnZ0sC5dmia18Lw9bBFPuPmnfA+qFEm5wyIbrmMUae4QE3mIiY/E1MytNnAJJhKpywGPb1jZME4V/VxpOWWxw0ZlZtnReBZi0GRVsXOcAAUr2+PHpYPnj4u3/vaB2XoYav89PW58tmfnS87I1vl3a8+KTOHOPoysZQdH3AjdgCqT/f3y66yWWS4k3Potif5DM2IcWUiaUSPJoAz7OHSEhLa+UmYOa4nAA/gyzlrtqJq3JpACFkA2Y4J7nKDcVzEQW0RuW6PbMgBzmPDUPJw/WXvhJ5HgKAuE/Rk7xRGthHNfgXGRzK9vXbZ6m5TDL7Da6hnPZsol+aQ/86vlGsLV8oq/V6bMKtOQhnSKOK2DRFgta2hUnsf8yrsuFsnnMN8WcFqexypgm6+YxhMmXFxzR0D8PwO9rSSZjur/LdthwShKQdOKYJmR9auej8v6jdrkFkDTd9Xg7rqZzUIDZddv1KTn9tT/ZoXd7oXjxlb2Auvred9/ZoXj1Ef8wJo58yqj/HicT/++fVxf8yO+3vO+Q9lDQ4OMhiBwQgMRmAwAoMRGIzAYAR+gkcg47AQmZ2HUv47S+P+WV8/xLDOY4YaxEAlTqwdgDX6VP0Y5ITeK8T+FQvpB4eBqjJf/xOEAewEo35r5DqpDw8x+QwqOf1vamayZjc9x5ph7bQhjTYos2u1gRL0WwWr7EFQ9fm7ny+ItOwtyRQ/264TkswZM8vnKEOOFp1+Pn9OQPQtYFx0mRh9Hl+ZMa4npL1670igVIZLvr8GrHFO/Nya1P0OhqF40TRhieM9Veyb5YvZV7WPAlT5sA7Gwxg0jQOUx3i9RNnB5mF58GiNjh/U80IITnAsQbOGVEHE2C4I4H28jyLyyQGkGXLg+ZMyt0IBIuM1riJTxpgYvwdGmYC829t+Xn75l/5S+cbv/gTUsP7qX/yPzi7NTHERTAyAqKbSk6C2KYDkOMDtGPDRYTD3uQAIOlg8GSlrHJVfgsKtgeTPvGEMCjct2FJucrRkigJt5bcOPnTz8GqZWLpRVl6/gTkTN9QeM97IWAoJFmxbgnCWbMdOaT15XsYEbSDISY10qK/tcewwBeLlwZiSHzkeoV6xu1m++70PytNvPCgvc/N+5kvLZep2Ke+8/bCcPIWNpTfpPqDuWecA0yKYYzM5gM5pwGpjDlmonYiYBMe2mWFyoGbGRXi4LCK9ncC1qYPZkSymzGL0X4KOH+ZP6z19j6BOnDfOWEwyQeZZPHNITsf6oF+yH6NIgicvzZV9WMF9rqkccQxqXm31ckxbmP1jJhB0/u7BbkgMxnH/XWjifjtFveri5WBfZVmVHLhYncuRLWIMjvjeB6TuIr/uMekDhHLu843ZKAJv4rbsuWpa5f3yfGMBvNDb6VwHHDfBG2JBt+ykC63ajkgYSDZmRot7LuNcSYgTF6a0O3rMKseADQ13NxcfYPdUxjT64eZnB85XU19vSm5E1aZVZ8bMINUwMgF0lYoztxGmV0fhLr23v4kceL2sbaxRh0CCwAwcl9wh+bFLAuWgh135bpfkQS9MxhZXZrDxJklAJq1Pfay26CYcnLO6HY8yN+2NJah3dk6RMIl9Oe6zY8IcwhL9lFoIyWaTeNOzOLJhznV4JFPrhsZmymudsy0SIDpvRw9aOd5o7Oww5/haPB/u2Rynx+eur+2V7SctZPHcx8XJMg9bP0F9g9k8TeaOkIaMkPmbnodpJ9PWI/nS7ZCp22N+bZOwwI26T6+uadzvFpZnacPExim5bYYU9cAxkpI2RfUH9Ps1G7e0jBW6/XeZe20k6G6KNpCe4ZomZ1gfrEvlKCeH6WTtebhO3MAnUCfokKfqokOCJvYBVxSfrxnZCWPkVwMzLV3wjhifLrbyXdzt3HU0DGuwwfbYtDfWtpHGT5bL16eR4pO95Z6bVXSe+TkmtI5JWCnnHqW+e3frgPvdixoUXbLdmI8Y2+zT5rqlGp/Nd5xrdIH2QzGitIZzJ9N6Zp2+a4hzVO40P9+M2u0Oa9RxarDn+Lk+tGTnh2mSfkx7rq115Pr3t8ohztfea9tUjfoAZVymp8fDcKzYL5qabx8AHt9akpUV1B4knBzDHvtNh+bl1s04y5dWlMs3kKSz/+FQbm36JPfvhDnjAy1qeqJ0Ih0Dx/m992uJUoJrV65Fe7KpJiZ6I1M8gDmpyBGZXcukzelJmls4x1xHYzykbNekPcBMA3O5GRqfN+ejLijaCMQ+kzU2PsCzB10mtVRN5H6dCahzeZfrlXXeYz9SDbGwuBR14c51z9l574J23UeW3dZZjH+726L2fAOpls4XqBswvGC3z/3KiIhFxhWz12Emwc/i+UN2X1WF6g7PNWRP3h/2vtyTLRfAj4Bzda/xHMcJIBYW2UsJKLyffdZBlwSmc9C6+RaJzG6vF8+GmzdvkHkeLx+++w5KmQ1ermtj5WSp0YhtsthXdttPebY8ISPNmuFnUW+EumRitFFm6QU+ousiLpN7ZPM11hjyolhbHfaEXRziD2kh4Dg6FhPKvFjPJ4yhxx9iPzGRqSFhBD/eLFkJDjE3PxX30OtusBfMYq6hQ7zz2jZqB8w9a/+ZItnwXsdL3quSyjKJLtK3Qx50yWj4eNChnqCFz5nkzwnOJ7Ql7tlx07ItnQ+BdPj3nvJM9HL4PlKBE4qd6s+419GoIgJUP9ub57HqVnN1LVs+Z/yMnJvBbsT8ch6mrM2EqYGF9zpKiJg3Pseyx2DMzDgnj1/XqsUs9drtq+5/CngqqaEMRBoI2r7sop5Oxc0Iz+VssuHZ53X6/pjtHMRg1FownUWdWzG3zx+Utt7gmiPwVL2TvhIaH+ZayXVYO30m26Sax2S8x8nxCaVTGCYa8zivKuUTr51sMIdZ6wf72+wX9DLg2DGyggC9OkIVZKI5984wZonkP3tqMGY5tvXzN89Tz5I0XIxhq64n6uhibrB/Ex/6XPcazjTl5EuPCL9HZbX8dl9xHtrPPtRQcVPzep1nzCv3GK/XcQsiwK8AMDWb9Sn2uQAAIABJREFUZBxhGzunu3FGkiR1L8p4edz0iqGr7v/Fz6sDuj1E0t1nuWPoMRMsxZef7cfHnpbfeS6eDN+xB+Y+eB6IxK9y7HwOxr6i/DJklx672jd9DgVIkEOUOUxFm+tn2Hse89hazTiBOHzNFDoM+VrmGnvTBHGfDq76kvTYszTQdI2chEqtgjZR1lWfZo0GXXJcv0SE51ZdckRV8b6sVYwY3LWl7Nb93+O4bmLj1Kgnr1OZadS1up78fdxXYzuNZnKscgTTsybGw396XFvRhNFQ7qH+3C0h7oW/59iaJcV5GWPVBqCxDuo+rdWarPqwBvZw3Dk/W9rITs7RNUN5a7RzPJ8n9e3O8z20/+hWv2zusv9SHibw3gG8dlBAHqO+9K1+0iHPZ5WIGbflXHLAYl76IIq1lvvbML49UzOjeNgsAlhnQ8m4uLQYYNDX14ZLHscxvgDSSQodELfK/s7OYfJayaxjHCzF02QpxnqI+Iz4iWeUsabxlCSjgLW9dUS3jedlFBA6s0DcxrxxHw9psPfCeQ+W8nVPH4I1UKbOXBkn5kHxqtFrjL+Alec3+0WDeGoXSfDf/Gv/zU8Gw/qrf/FPIwmGFY314sKi9pCNeBqquznFxKEvKbcPJvKUgEKQiOWxDw6mmoGfiyaWmfPP6ReLxQ2q+ndsfAmSgGfUkV6CzbxZlt64VaZvIkW2x4yTP+ZCvcBkTbEY6u6W7cePyhl9T7GCQnJML1IkwIQgFxM6sh0sFkBLq+yX9x7cK9//7ffK5LPD8ubtpXL7Tdqj0Pj20bu41h4Mlef0Ut2G7j9zA8DRa8Imw5hAaWt9RG3pIQ/wrgEk2Zc+7UbHAI2rV5H2zk0wabHv7jNJOM0m52GRtQGFQXufIN4HjZPSgENZwjQLaXYY9+FC4M2fBj4zBKtHBMAtkEuPoLfLxrNLoLbR3i47HRhlwJMLdpE2LZdnVoNRnWnoAMwDQXmBD7oqnRUtZ7j2I8agLyCCXd3eaRHPI592M+QcJrAWtgB9ippYNxyDMB+78aCoAGsyrNX455pOtrvavKPvaDRzrh401SYUQULcs2qD9w66sbgFC2g1cSLAiw2ShZ3Bo8GFd9qFlwFEbvy5gfkQnOQ6Y08wiKpY7IiN45lXBTvVA2bYgNF2SEcH1Mluly3u9fO1ZwAkgnCCBcdzrwuYPaSGmnu3tc3raBY9wcavC/EMQPCU+oUjmzAzx4/oTdum7lZr9NlFWzYZ+AJmCQY9r2i6HGZWOT46IbcJNgW8k4zv8hLOcLR16vQAID5o3Pi5Ph2Z24Asy7FjM+Z3UctAVi+CCRlvAE1mC10PSMfJEG0+3SvdbQr/OfbMAvNnXlO0bOljADqMNKcBez7uugDFHuxSB/G0S/ZsL+oxPK6AdR7A2qQOu0EiyrZhBj89znGfDVqmv8FaX15hgyWjNmaNLmO9jkv2DmtvCnlLE8BqCyaDw8ioxu0gwPEv3FuP22Rzc7M9Zny8BkG/de/2DRZcnwr+7D0MMDXB0gWUuW5Oe7RpYgO2N/PQOH8ngG5w75aRss8ue13Um/B7P9GWTcRBjD1gXTk3AKwN4G7RN03AOo2iQTMIH5pZI43vN0oPwU5jtsEGPxbS/r7SHsbe+WhSysTDEfXLTuX5halUtzMOXcBu2OjzC4MH11XDonbGYI+kwNOHW2WX1lACxznUJQYgXeaDIHKc/WGW3saxj/LVY24ZuDWR/GuAYOB4FOdqssM1SQNz7qeg5AyAcohpmfNB523BuU7dKkta1LUfUHfjHBrnYeXDt4HBgj3gpql9maeOXLWLfaGHKI9w7fgwHeOBxjui1ZXzMlYtt1qfAZ0OJykfmJ+/xLFIbplg0lDCoJQXKmNyrmZAF4/tF4LzXP/n0iuux2vxvKabs9TZz1GPj2Sfaw93RB3eDbT4u43mIwAiGOud4X6+i2M64H00wCp17SZyBAcRTjE3+KnzbZj5c0jy1N1G4c0RhhPhrB59o0mQcEomLeI+E4DH7lbtWxOsY4OIScCd52zw10aVMkFw0WeO7h8A8nhGNAC0L9982cxQ+cE7b1Nf1GIeuJ7TaMPjeeRjgPnOwSP2macAavz11VMZjKEqmuH6F6nLt6SjxTzcZY92roVrPmulg/PkAdd7zPqI4FuVjmMfCR+OQwA0qsW9JiesP0sU4t6Y4OOzDQA1tmv6fOC8GoyjMGuIuev+6j7UYR5F7+uAWhh0OG8IGseYB21M/HrcqwCisecL3Ny3/D1Ja/ci/guHSu5n1o/ZGSDNUSKZWN1D9+YArBUocL34nImYm/9MbnrHDLAFu3UgG08RHwruK+Gh4D2X3bDsJJ8NJk4dd+dUyNoiMPbzbKGWz6yQxkVQVrE0WkQGgOZ1giIZE+MVFV0RcKZJyzClTyYV4/yIfUZtPmjM4l5ftYGI5AzX52vG9T3gKwF4Jkh8raDS886TMTgnxiAp4AIXTPZZZ35WnfQJGWT1lWUoec9MEjoWzl+TqbbYC7DK9QhqA9xyjgmdLbvpkQQhmW4yqz5k7CnOEI+RjqQJSRwnmaJMmFYL4xxYREKYuVmfWw2oE0ywvpQpcr0mzYNxcv9kQLONB8laxl/QNuYzPEqBeEZEksz7e/HMj3vPPQwTGSdIYoF4XcCbeLk/vwBVEdyfU3n5hjQEunhvHYvka/PnOa1rr47cwyIJUgHQiE/c1yowHXHP+SGZf7bQq9Z8/d76s+t9wH3ahHcweoLQXEr5Wf4swJlHNV4RiCtTNdmWY1PHO7E+I2klKUGsxrx1nEwATDLmUavIXtIlXulzXy3NCmluBfDiI6oEeAK+WHzRGSPnfI5Z9QDPf8e6q4arSnSEhNbzdw1Uo2HoWbOZmcaqx5f76vMhOojETSGmugCKdR2me9oozxkB64hdNry1zse4lVVcF+NiP1VLrjznPN96nCMh7L0wVhSw1gZMAV5JGvD7Gfd3Op8obY17/LEv55Wxb2v7qDx/hpqxtQ9h1IkB2IPsMTFocimSnD5zjZPjZKt492LCRVwQSIePcW8zeTrKM1m34CadRy5hCnqDFkAmAOt51jMZyjFsWfOiIZTrwGdBC1WnJJqxWJZDGiuStOfZLxHg2Ck77kme8XmCZq916JhYiDY19++sl7P5PjEfRBzPNNtbxvy0BZBtNSDPdtcOy9OnWyhTD8r81UaZmwKwcoPFHrKsEnM9SIVx4uAdzE3/5n//X5e3vvpbv2cs///+wdBXfvFPny3DwjkokkvxMOPiLFpuEgjr9gtJXnYJrEgOg18ZeCaMcbdabqWo3sxjv31QVQ8fHzzhWusmHAtIBTigcwh5auNGmbvN92vo2AmEAwHWE6t6aJ/COPZhHPcAH/21XQJYGhRzU3QoNlOUD85ckEHRozM/HOmWR9tPcZJ9r2x/D3dZnLq++OZKOV7ulnfvPaF4GGdZJuc+WW1JM+2eJ2VPCPagcKOva8gA+KXBa7/D1TAJVmFYl2E+Rqds68MmIRMW6RWZVbXnOIphg90ngy6IlZHSbZntG9BK6xn/o6Z1hokwPTtd+nzeDkHQZhvw3EGW3EXCe9SNXWWe4ObK3Eq5QuC4BLM6Q+A5or03gYu0SFiKRwAWKySYlh4PyiMelAYnewTuRH5pnmXzZICqC8OJH6ZJVcYqsu0uyCqDVj26Ljb4alHWWZnYGAwGDJaqe5UbicNwvr3HvyMLHcFDguvYOGXdGdtgESIIyQeSDwn/4UM0IBD3tdFoxObnAzsK82WFfbBVQCkeAn4nbAs5R0/AaoJjbx2GjtpnQMjMLOPMz55vkUlqH+D4doLLG8E+zKG23fNz3BNeIwASUHvEHmBjj9piI94mQM1N3gByEoZNFjJaGPGzcYJjA0OZ0B1ZSoLRUe7NNBtTk9e54MOwy7nFuLV1nQPUHvKgcb0Ek+pcrjKwUbcRDFTm8IP55ur22bx21vbLETULgtZpAOsEcn2Hy2NE0T2SkAY9ZF2Lm09xfftgB8MyN0VrzNnMBN+wnzNLDUCbbEw+nN2U+2xKBmUyn7OLGAiYbAHYGDQ839grz5/uwrqR8ICd1R3PTTOy0xXLZCDsuSqFaQCWNE6IEgAfvDL6DIKu1wJ7ywOUmDRmAC/MB1s5CdK71I1srx1EssANUvA9AsBcuoRF/JU0OzskgRRMTWT6ZRaddyORJT2Efe0AAjRdkLnsYNrlnPOhL/MqKGywz8wuo+gIYM/DnvsWlvAhs4GFh+31ODLBgr8hzl2gGHubzDXqiq4sKOM5B+CcpozApMjWxn55gpW8D1Dnk+euw2DIlwSfHCvmKyNiy6gmYxkMPHvGEfsL1Glka20nJvAaZd+QbfNhYYBqNr2JvMleaoIGj+1eq1znmNdYB96klMD1NAsgHwfwz8u6BaDhP2vBbUCgCzjJN+4SDzdM3WgOLjsta2Gv5Gk+o8leMzUH2OXvAu+8xRl8OUcE+OfswwtPqqwtVzKVAZszuEcLKtm0sdEmc56tjcB9mvE0uHYshGNDrNkTkkxuHyOAZduEtXnfKRnuCT3qmUaHjM8oc2GMCzwm8D01k62PATiF02FNsK+4L2qS5zbJuk4AZf0RNgckQwS8Jur6AEj3mQn2l7l5eo8zBs4nHc5bJDInSeypqDjoCliPKKW4XG5cuYpj/VZ5790fkCjg3AjAI9itWJQAczCs61v3y8b2IwJJ9l8WsvvfJAH8HA78TYJ5j9th7XTZA5x7Kh9UExyZJOPn7m8xtlUwbVwePgG2Y1Paxbdt4rK3NIkT1wnz27nc5HqmSDBLNI/JnLKhyfoZ2Jhg7TCm3iJZMZ8DJl189vl59uL2s0yQyUQfMb+CkTNwjORjtU8Hu2eg7boz0DawzOBUT4eQ6Z0HzRfRrztBBMqs3Qg0TcwBwCquM4JEY+pMbsrkp4JGJlhQm4Aky1KSYb1gUDVf9F/2QQwwFMoXlT9ef9XejWMKog3unKeHMf6oX6rasADuBLpjFfsgINT51CDb+9IhgZ2soLuyATGqJ/qsuzn3YWF8prl/KCGUYYpzlukHXMhgO98Ek8cYIZ6QcLAdRgLTfOLW4CHgjOvMTAtz3v1VwO79DeAWvhAkYaNtR5qxhMLA/YBrEyy7/+c9yvYfBrcBWIk18sMqoBZxRNYc5g2OX+aqrKi2ZFgzOXWezjZRwP2QRZ0kaSdIlYH23o5TajQWQJ4kc+x7GGQKrliXZzA6aa6ZwX1GC8Z8CeiyhV5+vt/x/1V8UA1SzjN/ZpI2zi1jxjreSCCbn+H/V784nz9+jrFa9rnPexDxS5zSBbMa51K9vwanAs7omlCxdYm0Mq7xxcnwJSgIBtMtvWYmI/6pwd0FYEzmsVKnVZFMxELG4MxHGbmR8FxJwCvoiGSVz3T2PuexcyPgZDUc5woX9vQQIvhbpRVxvQl8ztdTBQRjDfuKKgBMVVp2nAigxLPcziB5nc6pBFER8wUIN/uT/ikqHbNULNWXOYzu10C5KrkVDHSoCZSoxkjHuo5zqP7uP0cZA+vywpQzb3U8T41lR01IeQviWeA5ZdcO32P8Mst+qOIoEqHVOeTZVNcqbtEheL2PAy5mpCg5j0do1cjaDJ8a63MBGq192zfqs1Kz7tUYxkzLfSlmc3V+o2zAUyirLlG7Oi67y3XOEH9fXcFvJljlHGfXrOs/FIiee8ylTBTZ+3Rrcz+SlCa67Strba1EgUkKFYCC8tgrInZOxaPxx1FvqHT36DxCu8izuX5ZFLCSGM8YOgGrY3JKx5Kd57SrWUeVMUHbnpWxUFfJrPp6Ywef9yb5HPOt9aflbwBYv/XW77w4jJ/I34d++c8hCTYD7kPH7IAbErMrZMEwJmYL+sjaDjj5LrbOJ6BzkdKRsgpeb6gSmWwzjE7684eWd1H2NFVpBkYjZL7Hqdgco2dr8/L1svy5G2ViGbYiAGtOQP+MtRPMGUEiPVk7SATNDNgD1lg4shPVAzNAmA8LJs7xKIFvf7u8e/duufvWR2Vu96x86TXA3+cbZesUMAPLdvfxBv1CYY7QeiuZc/OXoZpgcgwT7BkQnBBUubBsloyrdRnnvGd5zTQU+zjB9gnn1qdXqg9Xr7sFCNqlh6iB7SzyzMVLVKXaE5XgxtY0cAxlfgjAAMs6ys+3aY/yeH8LN699jqVEDYBLALzAIrsyv1xWYFen2fAncDbOFioMis8Cg0fjdjdnf8ZkOiZgDXmI2Vh2MqWcpwDWBg+QaTI8ssinsoQhC/PhF4ObD6LqYRES3SoQyE2m2sz508xNZqErWYcBRDVVM5tdA8f6p9Ui5jWRoWYRZt8oN7lMEuQGlZtAADYDAe6DjI7XFZbbnpPvtYeschOBXAVYcwM2CBLw+rAmwEf22zlsxbeg3X7PzZnTskZrI63I13dpBE0Asr2Lixp9cZ2UMmLTs8xxAIS11GMwo25WfaW7AJQYB8da0BpsFhsMCYnwG5ApTi1IOZCZZ3yFBgJZN5mQx1TA07E75MEhuDWpE8xxZCvrzKbmUY5v9uPSRCoJ3HRklhHe32gHGzUDSyrD5L0UEMpKWho9C7tmQmdno1fe/84z1o0OcrCJypUF0gClefoJN+ZlAwiYySR6PINNQe0cbLKAljiLa2B9Ax7XAGOba61gTmeZ+2cEzG7oGbBXC5WARGmv92OKvsLBDhoMBRDPB1HKl/lMgmMfKNMynYBt17kbsfLtXe5JG+AajC0yzxEYxqWVSdYS50SywK5nZvXdH1RCjHAubqwCTfvqOp9nWMPjyLgF+P5bNrdDG6cODGyTc5tfmYLd5d4IqDwfxyaCKrOXSu64l7DrfdlcTm6BB49Jij7zxqbeBzDdfT7Lvs1hUGAgA6DcUJIMSz0JOJ2aI6FAUmDxEklA9scD5t4RwHwRF/D5eZJeJBeGx5Frwp7vbfXKIc6AMrWnjEMTML9Ev2eXfIcgU6B9DEvuvulDy4f+JMmwJoDUoHtndyfWXzgnysDPMgeY2La6Crkrr0+5nUkdAgouaxSFjMm/SZwdJvkzMq7Mh2Vq5GemFhknyh+UvgcDkvuMz8UIipm/NTuU+0Q+tDOzzv2IzHmy0T0kts5l8giwwcestbmyuroU5+HXKdd3jP3+4d7jCLyG0arL/Bp4NHne2AP5kJKJ4HpYKycm6jiPMYEM7++SBBlGGeEa7TPfJmM+CMiQheM4PopCp8uzSvdyx+0Q4H7Mt3NoiLZeY9NLAFeYdAbJuv8Wicymfes4f9t2HXK9N2/cKisA22ePH9Lb+SPANPJkV72Be8zt0Ilwf7v0cb5THj99wP6jm3h6AETS16btlnywHnr2wFbuGevapAn7cUi8oi4gk4ext2Xw5rNI8OOzKRJNzB0lsIK5MebaNImTWpLnnum1e32yrDrN+7k9wHS3j8wskoUZ/DRgls28+7xwPYcPAx9qiUCHrLSqqYvAO1nDuhVCxOjxfwZKPjcMwvL+B0jKsDhen4Gvu2L1XwDW4ISqQI+R4hnqXh+gWfbJ8QhwXEmQq6fNeQBdsWB6TNTsX7Ct1eMnRjAAkI9HJeIGhexnldGJcmx/X9ejeR2C1eCROYkYR4Ng5zbnEskYjlWriUaVuM8uBdgwGeCaCJZQyW7FCDuePjNrxtRzMkGnZNGxOhZoBxuaz9lMVrgMU/URyX4nbbW+PMcYG+6DgLWpOsMkroCVe6a6J8BY9QyP2xMJ4xwLxymel14HnxlP7AjCU67q+s54wGd2gtR4XWzGHqvqsVkF5z6rp1B9NXHaj32J+xveGBoX2vKDuT9O8odUabVuK8YxPjm/Ig6p/nEOYM9/m6zbRXLME8+XZ7K6emMkL1MBkJgqXlF9Qr4mf5bvCwbcdRBxZgW2YjPKAahVZaGciH0v71Gs9XhL/hkgsrp38Sw0QREGP1kneC6jrWOtuJb4oAResS4y6XveJaO6JM9N4GUpiExXqAAkHCqWNhg/gmBBj3tpzIu4L7nenNcy4JE4Dgk6BEsk0LyOXJs59NUz3H/H5SeYdY5m4jHjPedDyNHtOxrlLj6LMpaLj3VfNvaX7TXm8VojIZPzq1bd1HOvBqwxrsml53viz+wPGvLaMBNVCpbHci77HHB/cw2mIsF8eAL/+Bze6/Nf0mCBThLKg3Mfy9fW0yvqRTHm2dmkjJBE+XYXY9ihgyircg8ls0kydYT6TlojRmeIHD/HKX12qj0whiABq8zqOPdtDpxw+/oN4vmpUKF6LcuLcwEy41pdsz7XWa/RnidqSxOwOm9UYVkKZvOVSfZ9W/RE8iyepUmCTHKNgtDzr3iecE3E/cfglfVn+AdNtMv8EmiLvd6YzGMYJ0QnDcjkrSedsgaRczpN140l4hbWa4MEa0qHL/CBz5q1pw/L3/4f/lva2nz14jM/ob/hEvxnzlanqV0zgDb7lzMu9MxTgjmQ/gkBVoeN9gDZUgcJ39lplfnxwgyKGGiz2ZHJjpWdszA2wGqBRBYkcv3W2JCBmAWwvv5ymcYcyRY6kTKJGCBnlvPGSq0+2fbdjU0YJhxmuWEWYWcmK3ZXJl4Gl6OyIpPIloda5f7ao/LON+6Uwzut8sbyYvncH6OW9TquYCOt8s0PH5Zvf/cZDXYBOBgeKe+Zp33J4uo8weYkQRI1jmTbDQBlITSLOoTdMuuprHZR2eScD0DZJjK2ZIuVim0T2EPSlkurM2VuCRCkPIEFN0nGH0FvmTkFELDBt5hRH+2uYap0wGmzuDBFWkbCtzq7UK7SymWBwM5JbCZaOS8549RzVG7AbhBRz2EdEwvsCATbQR5oUF0/WHzOgGMZZxYyG1/fh6SooXoA5brJDGsNVv1ZLU/IrFhKjzJz7oMhF2k+aDJrmPu4P6gyu9VDJtlBNxo/s6pTM+vNmMRiqBZ8yoA9GTPSbC4yyfEjAwUzTj5cDIjygR7nfc4MG+RlPZM5QEFMt2ftGfcVVk0gMjpJfcL2MwrpD4JlXdvdK+vUBe5utwnch6glnKM2lCDfj3WD0LXaxJ5ZTGu+rG0Mc6980HpdMmgycMk4uYEwjhqBsQnJ+jpeSnrCQDo2p2y27dowaI3pbVaUXyYLXa2TKmA1wD4xs+j0VrrCZ3aZf5tPWyQiaG6NND2y5sjWQyYEs0lsGoByiDFsw9rde2+LDBqBM5uPckj222h+vUAiZYbielni7n4HYAYoApwrZV9i3i5cxqhgiuMF0KUMAKC3z1gOKTHXtc52VwGyM1Hgl0GKzKQy3FgzBP0+vJ1bgsAI+Li/Au8ebIWb7SwSRuuDoz2WtfGoE9o08A75H8dYf9gGUPcAYONlDkltyrFx3qYn8pju5TCs3i/Buhu/NbhOBa3gJziufY2VrwpYQxbJNfAmgij6THPMCR4qGhbYPmkCZs+HvOyEj3/X2T41hW2SBDJXjpsPT8Ht1vP9svP0gBZT2czcODmdqFUP5ENncnqk3P7M5XL1+iL11DtIjnbZN6ajBZWMaJ/9ZQ4gbj3tzgZJM0CVbbSUEUfyhvU8SkswE1SyQl0Y9rO+tWOjgN5pvmdi7rRgAY90tCbJ1hEUe73s1wYOt6/fCinrwhwGd7A85OKp4SZhh8HCEdcdBgxMUJNaMp1qXy4vXqc/8jWA7kLcvwhwKjl7mLNFYP77AFYBF181YHV+9wFKui1usNa6PEivrK5gRLGQYIxF3WOttluPS2v3PsoQ1oj7JEHwlEysmvVq/huMKPE1UTnqROarr0O7bBXn3kcBMzQGcx/1VUjmR3kAA1h7zHvrxb0+1yGrk3Up648D++iVMtR0bAiomR+77PfWGVuvI5hTci24fOXlV6IV2kd3P6TMAKmy9c5VcJSSSfcyxob6+QcP7pQnTx9xL0kYGqhxndFmQWZbzwGCLAOOLiqcqM0U5FVsj/tcDbTyyZkB9omAggEzYTNJXdQoDvZnss3McZUVsqoN61DZC2Rw3f9lvaYIcGV2BfAd5onnlIF7PjumYNANlpSp5rkme+RabeuYyXkpj3Z++5rItBMEy1p6YzwvGUMtGWNnFCy5HwSwyT06nzBurSlhi+eF98AxkTXw+RJsuAkoQTF7XezlyejUvQoTbOXzJkFlxRaZTIlgNJ4+MV/9bI+V7S8qxpfjR3zCPhzAmPfbHs33pSKsBtoJSDL4TVlqPO+kiqrjBZgNcEZgV5Ub1DXZWReZz8gAi/mPBF3+1QQ798WxOWS+ZLlLnr/3Lp41leIjn8XJvGQCowJT/FyGyfuQDv5eg2y9jqbW+yZoiRCO9ZHRVzw1Y1YlEEiJf4w3YCbWYwWc3Cs9jxqwhpzU9zEuAWCC1vJZqSlMM9Zq1LMyHibAzmKfyO4ArrMTkmMmmtLHJL9qEFoNy3m8F7/n//J6K0AUr8/31QxhAO1glnKc43nk733gVtdaz5EciPx5enWkO6uLM+dTXHx8SMYYFRhxT8/ZFq+rBvHiHPIGVeC/Kn9iHCbYO1zvx6zxHLvq3ON4eYE1cDu/v4KgKr5J0FWBRluVRK0wa1+5P3M27k94IajOcD4nYI0xieWQ6oJIQlbJlgCSBJPJ5F2McbKclg7kPUkSJEFtzPNQIKQqzv8Ig6PESjCcayOi9JQTSySROHFOBYCL8c57F8+RqhYz2qkYU9bMYjX+Ees4NlXiNUGo8y0xQ52A8mfpnJuyYGO1VFyZzPVz0nzIcrwZ7oUleMHIxu9zqln/KSGxa+0qCeg99sf+EEWP1LAG+86zRQ8Fy5gOUKYQtfDGLEPwJkbMHPM0j5eJICJ5vUT4zEnGf5bn2EyUH+FjMzdDmdh8lAwlK2sskft1SOcjyZvj6fGNh9bXYD75BEkUjaO83h57fFdJMLmIpnWpSsZNDIQa1PjBc3arGik76/iPHO+CU1L1JW6xjjUULnzMEYZLaxjTPt1Aibh4UuYpvfLcp4iFqlUR5+YO7n19dP9O+eW//pfK29/62vmc/qT+MvSrvyhg5eEWwVccUDCkAAAgAElEQVR1J4zbFI9xkZqH2IWkQ0S4zwP3gODqjNohN6GU7ij39KHgdzJD9aYd7rIW3Ht1ZqHcbMnqT4zN8Pfl0li5WhqXYTEAiiM49A5JXcVXlXGwPpT6xN0Wks7Hz8oQQa2mIj6sezwwD2FmDnfph8RmuXBtqUxS7wa8LU92npT3vn+3PP3Oerk61Cxf+jzuum9MloOJnfK9p+vlW+88Kw/u0GAXScAYC1CQqGRSd2BNKLrU9Wg4Za1TyGndc5nIqnadPMuXlP7ZAwoJKbWz261W1BqewiQsYNgyDyiYBOjLAAlYJ0+oxTuDYQEgrR3ulAdrz9lwlK01yATN4wC8VJam5wgymFxkza2z81bEg0l2MpiO3PSVvkVWhsUQTC9MhQsgzSpSMmXw6oM2pqd7cpW5v5A25IKrtxdHPUBqZJerDFf10L0wQ6rua2SrqvsTwUOyAqn3z0DDc1TGcspCD+GscoTIzmXW0tUZBeeVHMLZVmfJIiMcshI3vAwCzPIFC1Ft+mnapAGMYajXLcPfBazRu/fgIOoiGxNktQAbZ41+uf/wTnn06GFZI2DfALy2AfhuasvUdcr2Rbsm5ccE/4ZLnouAJ2ThgETBgruUwYkS8qhlZSMP8xTXTQAaWwrBsvrQ4NjKNn1muTFlFo46To45xmvDIr0at9zcq4bQ/mn2liSKt1OmQ7Cwu9MpG4/3YNt6yD5ZQ2xaPrgErE0Y/0l62iq19aGofcga9duP72LcBRjy3hrbCGxnFunBe3UOeSy1epxri4bZ24CwLiykUhbZ24UlmH7YwWEcwp1fgnGNnA6ptTOz6Qbrg//Ya/fY1kJ6rgIugqYIdAOwGsem9DE36bx/DcBwWL0zDgamfcZ4F6e+fRjWSdkDZNjr9GzukRyLNeQaA7C7SS8Dqqep49XN2z3ABIPB/AGqAmtkxxl75azbm1w7G+0UgNP9yZWgpLgNQNX5vAmrnhJ1jQ8m9feJBx5ny9rz3mgdr8Ea1x/lsJqRlLJNa6qtx4Dpfee4DF8GIDFXq4BpGob1pZfpSa2Uhnpp524TlYMPY2ujfapcuTEb92Gb368jSWrIdvIAmgOQTs41yvPtJ2VixqBvlPuDlB23b+stl1atMQboAgK9ZjNkp9an8Z9zTvmSKpdr1M28ev2Vcm3lVqwDj2NJQfeMve2E0gXuXZ81YGDVh1206tHezrOzl2DJ5zPIMEg1KcafJrucx8kEVcmpOopzzplYck0Hw+CGI5N4GCDzo4fPGf/R8vKN62WBREXUDzkvjvZhNZ9Qr/MkwOEI2d0lP589Meq9CLhHAeRAJ54BStRJDjHe/H8yBlzrkS2z2JfHGwaEJG+IsZYmTF6QxLP2kP1HkMKpcz8wygPo9YYXkUFdYQ6RKOU6Nb3aZc9w7ZpsmcbZfQ/TJasubt24CTu/Xe7c+QHPBJNMqhtekPG5bzjmGLo9fHSnbGyuxXGCOTUh5X3xGTCOVJuAs6sLJLJyJaJ1TWQyYNZa5vpIaeRFYJ8sDyDLlmsEMKOUAzSR70/5TeLMXuEd9gUTMJaLmECSgZufoZaeZ5dyZ88nA6OosgrmUUAXgSh3xxrXzB1Kpaf01fdaCmE9l4kTATehU6x15eqHJJJ7fPsea10FTgFUfSZUO7XbXgRJLqiI8JxOAEQ/PwCUgXEeM4CQQMVnnaCKP0LyqJIlwKgRcGViV4Fe3xNAhANEwonPd790f4pj8YJkDJNlzO86pI5Rjg82kLZ+K0BESOccK2WVKnsy4RgJXF9jpVo1BwLgeL31nxF41uxlBbwEIT4L/Syvw3Mldol7XQWE0T7CwLwK4DP+SaAU7FYwtySwQ9530QrDPUdAYiJM5j2MLfm9c+uYdR70QYxr7m/ndX+cj3LjqEsPdZqflcDA51rNIFaP27ifJiMjQe2YOz8oL5ghwBX8K/ufAKC6SXptKn/GMBo7sZY8DJcSWNTzOu53POIv4r0EAfmLGvjX06j+dzKBGc+EeK8K9ONQIU+tj1exxHEv8jtNHoUBqpvSV+IceQQIqYAwhwo2La7z4rzrxEmcU5VM8Bies/PG9eUe7dw5rRK1CYCdewko6+RQAMtoNWLJlOqVrLUOptZkDuBGZZlvcm5635scO2p+SZppAnTI88nWKzmQGYMJNl2Lzl2XS5rksX8Y3MdY5HPLCeHe7rkGGRGHiNRergdjQb7PkzGymzxvQx0XMt0cvjqBdGG6VMdt7ovVencdVvfe9xj3WcqQzGLFvPPaeD3PTJ12g3sNwOqH5D2N5wvvyeurAKtzOyZlXl+UKYRTMCDf+2GLG/YxE7QqHtzzfJ63AKvPSTxvoqrp0vZwiCRnOAbEeA0jBeYZ6V5i0gcz1yk8biaI4/uwnyqzTODVdfqagtk2cYwkzSzE3yhz/pD9mLCiTFNi9dqtW3T1WMwSnWo+GitaFuI9lgio1SxOF+O6zc0WCiI8MCAPopcs8aDKry4kmaVpKt5S7iw7rioD9U7453AVJM73togPKLcZwZdHI0znThgvOea855gWo88BrA+fbZSRhdNy9eYSIJtkrSUMkYjNmDZiVs717p33yt+CYf3ut363XpKf2J8A1v/4bIW6ybGoQ6mkIz5oNF9isKYI+s3sdpnVLU6+C1WurjzkMpEVTSBlRuqiL2tmv2IduGHzUDW76ADIZqxcu1kWrtwoz5HmDiNH/qmfe5VgrUnGgya2AIpp6tCUVbZ5kLapr2r3WwSKj0v34UYZVf9N2LJPZmQfC+qzA6W018qtz90uC6/Ols4ovUu3H5Q7H9wp97/zuIyvH5XXry2Uz3x5sfTn9sqHezvlO+8+KXff3yr7AFbNdyYJVNycnEguD6WNSgh9+PmQsobPydA5YLIyaWWeBZdK8M5Q7W4ftKDNYS+op5ulD9MswKAxI/hjY2WBTBwBYoeWyq1Xb5Z+47g8xsVWZ8hTNOdTBKsWiM8RYDSpCwlzJYLmeAiS5ZlEtjaOXHiYQD+YDk1vrFGIhI8AJwPJyFJVm1SyWjmncjPPB+s5YHXheKEBPLPeJYIIHwBVZjofTrlppFNhfl98VdnuCHRkVJDFEgTrGmh2dUx5XRSIGwCkE6hn7MY8onOym2VIgDMDG9nt3AUTtMWDIS8gM+PeoYsHSzAUPsgFfmwY1rDqEry3s0dEpUvcChsRC3WxlPcffBfJ3r1kwmFPDG4MXm0jpNzOI1vTkGCZe87mptOyIMfs1QzSYckmx8d6KTfb2sWyDtLCdZlxj8Q398eNLeqx3N3jMgm52YRkGKY0NuLak6kQlKYJgG+NTCnHdy11kZ33Ocb6811qualr4HeNaTflNFnw4SajGNbqGfGxyY2xjnrl/gfbgC5ZHh8Q1u3BrOCEvYRzbagmmDdumi16JO9hrKTrrWBbBvfqTQxpmjoTyh5rtgbzgvTWul8DWaGmO3+2O5I5hk3VnIhzmgIMCio0u/EhHsxcJScNjoTX+vMJNkhDpUPGSefmlpJnW2aFMUqaG01Rd6qM+hCp8AhzZArzKEH3VBhPsdnzHZJdQLGSY8GLdVR7O/vcAmW4lDrwbx9iZid3WHOOs+PlJm8WVfMSx2GU9WWNoMFuOPpxbj1l/yEp5f1kXXcCWBMo4GyshDeNNDLrWgc0M8wpmWGdzp3O0+wRgj0bfSv3UURwCdnvKsoSH3wf3dtB6aGTcpo2zZAwmFoYolbZbLkPML57WaM5haGU4FdpamsfppdgVUCiw3CwbpWBnXXwNwGrl+ZW4+HuXBPoWo7gPuz+YaZZQNDaoQ8b9255EUkwUscZyhLqYMGgygUZMnUBqwxYxUTENK8CxMyAZ4bbXV95pAHUEZ/xznsfRaLj1VvIpJj3Lvc+wXSnR/JoE3a1sxNM4Ay9oVcXroYU64QH88gQKgnuwZF1p871cJZlfgQlYNCg6R/ZZhNGMMVKxufGqecEmB4q9xnCJRzAK9PqfxNK0IfnSntkpQyzKYxWdaXBppKU8mbNML5KuXQJHtb4jvnz7NldwOg9jmX2GRO2yqnUYzoeKoAOezvUsD5BTkuCQukWygXnV4ZeFRsh8GdfszVaSoGTc7kAUln3+uIeW+/XNYAYBZhPIg2eZH4ZRE01dYpNh1rXjK7wRxgjyrLO8Ayta51S6pqBnnctQpJIHAIKuYY2kuEjaihMCIzLpIaHunsWV+kc9J4z3k3MuJw3mpi12W91X3euKHv2HvVIUnRJgChlziDsgtWrywPcH6M+OsCtANTklr0Nsw4zZlVIcjPX73PQRGgtswz2U1DpXKuAcAbH6ZWhAaHuys7DWiZdz9N08a3YSvEK1+W5ephgpgR7njPH0vHVn0e3A84hnpGaTbnTWlMWx3E9y2blsymCbSd4BJIZa2fCN0uNfF6HakYHEIGriaB6b9QTweNXQXwAHV6TwbHBLXsrCTglmVka4wPfa5DdUvppDaFYyhKiNHCL9nsR8/s8zedrLUfNZ2p6cPj8MSsf5xmuvZkk8BwzUZAS93MwzgcbRDeR9qgCG6EWXkmw+4zSzWTRcCmXYY2bk4DjnMH07xW5Eb9zvDJQiXM/DzP8YcQdPtry/p4nRQKwVu/JT8gYpQq4a5flKvTJ2uAo01GaHcXX5yC1TjxUJ5HzKmKkC7BUX0Nch8Cgiq/i584NiRRZ1mDArTk005mAonaPrhN7tUzW88ia/wSHnpNJaGMMy49SLkwyWiMck4cuX9Zhz3aLxCeapRl7xVmKQxkPpcTG2D6Xo/2g60Dnf+9lsPiqwiryKKSizE+TOrKHFT6MdRt7ijFCJuV1Kba+0XrkMHuMfEoes2aT6/0qVQV5sNzPchxrqa9JjqxZr+9DFad6Xu4bxn/Bnrtu0hshnIv5MxjWWJt6gLygZAh8paRYrwa+lQcbH/mtEo1vQaP72NbzHgTGbtkibu+dEYeTqM5413UO7iA5fxjMMj8fPS4rSySYUR6d0u1jW1YWtWfumarC2D9IHIfB4ixGh7B7xxpxnhyUxcvT5fO3Xy0rs4s/BEpD0m0W1SRUqE1SaREhP9NgD4LCMrZxOkJ43iaHNJU8wtdHLCJzHHFx3M98juR6RW1FnLZPTGfcdszzb3YefwNlwdX8jFICSIKNxwfl4ZP1Mjx7Wl65rbFrlsN4XM8jy9Uy0XPvzgflr/93/1V5+9s/AQzrr/2F/+xsEenrmLUcBHm6rvqosP4lLI6Z7LZ0OeUCDhigHsYXbtayPyc8zTLjXbFESimrjJqZvlFqKEccXAbi0ssvlfX7D2NAfuG//C8iw/TNf/i71DeV8uaf/EIwXesbuwQxe+XqlUWYyplgET568oiFRH/Rvc1y/7vfx0UDEIusc2sLIxoGvnk2j6Pu7fLyF94oN758tZTFo7K+/5DM/gflw+++X7a++7zcwvDos1/EqevmSXlMjeu3vn+//ODtZ6Wzi5RMppIbbmsJs7HznMcKTMYQP99Djod9GFkKXDPJUu0jowy7e4HkELWqBHfB0IUklc1BUML4WU95qlDctgQce26UtjRTV8vL12+W8bmRstndQzu/xeTS4ILgFKC6NLeA/h1WkKDk8JQ6TGouz7rj5crijXLt1rVyxn04t/A3GxsZcgEPDytrIyspz4vufxFg+rDxIRgbYn7Vmat0eqwkUD7Mqg0mwWm+7tx5MTZxJ3OCRmd1BqmyesgVqN1qIbmVDZuahAkDgCu5GzNTz8M2cGk+laJWTRYupWghGsuHTWQ2k4XN9h25ieaG6LaeWcIMmvM7z1PHNJyWCRo1XBo/1YRkCiCEqQsbki0n9jrb0ZR5k8Ws7HMqWrUoG07QnODSj1GWmUF3B8bcVkbWislgmjmuM82aC7gO0uXQB0mkZ2Jzll21ptGMXGS5fbC6UXBsa6+bWrsrGzZQixrcPE48rx1zxsur1SX4kDm+A7PXxghqCoA2QdbtjA3SvcWNW4QrCIxNWlUA17TFvH30UUtzUzY86kp1xBawEuxasxs1J4JnQI7QYo8a7D4sqnbnpk+XafczNgG3JWvLORr0pwFWWupb+2rNRvTkZQz6JCk0TpJ/CMaXzzjyQcPD40hzCIBfBEwG7GQK/fsMdZiymRqiHII8IjkAS3vIa8/IEtomyADIOjvlNprTGD3Pw0LOIBMWXI4Ea8aD3ethrLscQ1OcTWW4s6Pl+s1LoZLQPVBwdggLa42Y9efe1x5MvJ/nPbP32Rjno6N+BguZTMg1xLbDQ6xDXXBnl71ohzWH9Nr6u5grFXvjhq/JkoGr0uoFaoJNfuxQo9p2rXOvjJWmYcqWkOEoC94/SPf1Q4KQCebXCoDVSoQj3ci5xjnKFXQq90GkIWqDuagMWHbLOmZN4NLI5wQwm+C8SSsVDdsmYT6ckX6mwMY1OTtNKwzMlSbHkRbzu9YBqgQyzTO4BM4v0NIGtU0NPpNNT/WAjHXWFlbr31Gr5mudzApmQnaV5JVBSYd79j0AawMm5gpy4An2RkF3nwdpC0fdx2sfsE72ad01j1z4erm0cBkjKlu+sO/G3BLwmTQ0KUWgFE917wsJEvZgFwxxArsgyQ3mgmKgrP9j7DBtSlMekhEySngIdMoiPgeoB0iouee0UdMI/n2P+9T87ExkojXbmOTZNUww8uTpBziPb7NlTHNKaTgYay4ABXXEBzxHTpFwkanX9OhUA7A95jHzQzdPkwpK+EySucYT/F+0P6nnTt1OItmISF2d75cR/2koRQJJmZjGXE3+nOBZYR7Yc4+kH6Nl4sm6L70Z/PYZbnlEzUBl83gDkaxFN6RtIX07YszDnZS9WXdpkyx9QKwBsIkq36+JkHudEmOD5UPKMCYMIlk07tuOdxefiHCCjmdHMiXZ6sQg2nuRrJFATYMnt85Itpry9vZWz6dwUDWi43W2narHyedHgDXnYv0si4daBv7hPixwDIWQSdis7Q18F2xs/b4q4GNRZTBs8J6lDJ5QOr46nytaL55cGWAriXXv979gOniPaXuTmrLXkU2OJGyOgeep4VI+NtlL8eao26XFM85SAFNWIZ3ORH9cp0FprLfc71VhxDkKLuIzHQbVDFkPnWZ+JoIFFVWbkbjD+byunULDrMUVoNMw1yGD7uCHssgxCv+BePCmesIrD+Y2BjGdSblOJd2qBxomqJ03UbvrcUxMUYqAF0Gs4ZjTeR2hPKhAedYDJjMaT3fvXbw0WUk/PxLoupU7LuF8nSx5KJ9jqeQx8qsCrDE9kuVLdj3nTHyK4DfK0/I1tRS4jk2qA/1QQv8cfEX8ETqEjFdqUFYl+U1qqMiL2lPvqzGS994EXlxr3tlM8FWJGedYdXYBwpyvjKPlCWFMZBwdzH4QuzGvLPM5ZO3YdiTqx1Wbec/4fdRFCsx4lkcHj5QIxSfnmGT5waggjmdjJFwi3qnuRZV0CRMflTjWfLNvjzeTgfPzjQWyHtJ95P9j7s2DNM2uMr9bVVm570tlZe3V1fve2roREpIlGMAwgESAZQaQBA6CCHscYU/4P9sTeImwh83AADN4JsBiRxgEEiAhtAutraX36q6ufcmsyn3fK/37nXPfzJLtgIkxZshWqqoyv+/93vcu557nnOc8Z8+WxdjEHCd4jBmJecukSFJ9s0419neTqXaUwv/L11kOFwxlg/rs/UYDJVp+KZJW69KbPq4xpn5WvXaqfSe4laHle8xKCg4tqZudXisTMJemaAG5iODpmoWfEdxh/Tm+JClUYJY9Y8apl7NghJK99v34lDPo5MDIWdom8cEZsw8QiUYlbK82dCA448hgbXEGzG7MltGjveXhU3eVfpJyjlc161mPCrvJebC8TNsYuD7mCCyChsbExDwtPAlQyqzhA+bxZfcx/L0EwNUXctnr83vuRzcKWXv8R0VcuXl1HtYMr+/apDyRZBnnmqybEF8SN3BGzNygw8H4NBHfjXIMRlg/YDvqW6sfbOCqYc9cvXyh/Muf+6ny9X8IGdbf/EkAK849pgrQKg0ra0asUz0QGRXVP7NmxhYq6yz6VRbsOk7lJhQpAWv0gtLpDgPLwrMnl30/jTyxMd76oz9CxqC/fPGDHyrj586XJ7/nu8vY3WfKuc+/UG5enC0PfeujQUO8fmMqQMbpU4dDhGji5hT0wHFUt3BoyMheOvdi+egf/C6OgHVfZH2IOrRvk+1sO13GTj9YTj91uvTdhVT/7akyMXexvPjS8+Xlz75auqf2lQfOIC/9SFeZWJssr1y9Vb78lYtkrmgngBNo/YcTZE3QCH1S+wZRi8TKLS9qCACctD7pZMMukNFtZYG1E9luk0rc1g+ldyCMC3kXhH1mEN4ge4oYinbArEYPrXiODp0oxw+dKIMDvZHZuoUDZL8lDyMXrxuvG6dOA3KgHYcHkCUFbaBttBwZHkPREgEVFpuvN5JpSww3s5QFa5RWiXhHywkNcJwpaRzDPN7pYGr0NAjOS3UmGsNbbW9GreLUyIhdGpXG4OefHoZSBeK8kJ7K068BWFelZlLM3oqAik5qK6JRAQSMvIbIUNKDD6iYViPPob5niERj7SkUBl7hq3So/PB4khr9i8xEfaYAtW50jMYqWY6bUyhBo3zWjsO+jTM5OTlBFh7gL6DGKE0TcLgF9VTDaaaxE3qp2cqI+OtyJC6OdhsaVR1jI1vS7KTDmKnU8de4JbtAp8D74/1Bwa4AlptdVokamobrKgQ8rHX1oODv7daC+O/da+i0eHj6nHk/zpHq00uAuEWiegsoZR8EqLo2DwJcozWEVGlBE//Z2sI+pih9IRqzVabIBpq1M7sl0FFQrTdElVoC2GnsgnILkFW0K5x2HJjF+aWoYY2pwHhLuxdYdgMS2zDcqwBOW9BExD2AhFlpQTPPY1sY/t0/ynoFQDhvqgOvA/Z0hA1OzM+y7lmryrabEQwHyUgwYx/tociWGqHUuV+z9pTx64ZmL8D0foZHERSilnU7HE2pskTxca5XuaftzQzAtHZAhwRsc8WIUDpDAi6zXss8zxJZoGgFxcFk1jNaCGD0o+4VMNAD4DbEnHVCOO3YQKnLa6ztRcDqDPXBawuAY2sazf5E9D4P5xBsYTn0S6+mdMD64Dky2Gbq40AP4M948hnWHfewt1uxvwvclxm+TkTubt2cjMx3X387z8tBwr4xqm6mWdVN69JVRbcyU3aB2E3KtfctYGV1kamUvqWIGDRp7JWlHT20L+ux9KCTHnEwEA6yT9eIaixzAJuZHhqmpQ334nNE/Tr71KSXDrHAqwGsYWQaL6HalMwOGsm3HQ90JEDSLIGTC9jangE0C9hPa7BbRgZoN4Dw1fzatXJj6tUArIe6Rsux0TMEAIdCDAx5Pabd7JoCYGkHtnS6guLLvCCWF7uOvb9ljTwCS5Z2e16R08f+SJdzb6qs7X1Ts1wGyvbBXsAyastmfmxlpFiNdkXWA88dtdWM9TL2VHC/MH+TM+nVYDrs20H1FAc8Mjix5+2LCqWb4KiA9QB1x53syxYzIAsITc0p7JG1kwFYg94vdcv6JTP0aa8bheXqcoV9TLP9jdRIa1etX3K/RraDQJsqkvtRTG56eGpTkzngOjTYLGhVM8JAFA/KWeb1/XlD/1TpfxXgucPZrxl0nx4gGBslDgro6ARqR8zyRIYFwSuYT/ZulULfZkZDB8pgLXtqmXPA9i1hmwke+T4/T9uyTlZC2xk17rxWp1vfwYncZWQJumTlRGsZQeWegnLQ0jkXAiRGyyztf+75qAMNoJVMmKy5zLMsAraCn8goZhspz40G/CSVUhuQ7cI8UrJdTURoGz8zfRu1EQAlZj49LlLoy7VKSYKURs9Lve14bZ6jqengfs0SDQPaKf6U8xEZ3AjaJi03smIakQZoxD2kMF/zeu8zKc8JWF1TnkmRfeacimxpZTr4odFnNy6Z4NVrG8jwr+6VeG6zmBUQxmdllDlek8Go3PeC0qghlIVnPSsB96ydNEusIIRtpQxaZlY0BPpiTacN3AOYDaDxl/k6P3IPTIZRDRsWn1+zskGt3QWraYriE6ovETGG8IUSpmbdYbOfqg/kqem9BKBNrYjwmnxd2LKawfeyrgvBWQTKcwyatbULWiuANcinknRQyqtDIaDMTGPNWKdnlhncBkAH6E1A4dh7JgWN34yi9rzel28QsEbCKNh1+Z39WpO6HZRg13oExqLeJb7j/g2wu744J6TLRtDbe9H/0Lo5t8GAELi5rlQizvKjYFfJLogMfHhtyaap60mAc2erwt1zIvbhXpeJrGVNQaTYiI3P6fkp6g4/KOfTv7rWIqQTKsGOr61XkrYf4xrz7CPuMQiy/ZN2RFV0AGuUImU/0iUYTZOILU3CuFugntzAXHSlUAhPUTzHFN9aUc8Uj9Id4HqcG55LWHOCp2oGsKfxyfSBxSvDZFK3sPmWnB3ouo3IYF954NSZaBkTfncu1bCttkJ03GyPaSa42V9+lvN24zqCT9hKsZeir+qw7ENLqAsGl2KPEZ70+bV9+pghmsvaQa1p7sZ6OXeBRF/3cjkMW+4Q2jjqVYS/4oCCn+ZtazMxVdZaFsgEd9AJZSSCTwYnNZGWRhogaMf3u3b1Yvnln/sfAKz/ADKsv/mT74USLGCFdqK0KiPGEYhBlidu8bJqhAquOKg4oLxmlYW/QqZ1nVrWDSMupqYFSm5yWwWwYftHD5FZgVaJEu4bvu97Aah3A04vlS/88Z+U048/Vh5921vLxCuII338bHn8e15Xho4MVMC6WO6/90QstpdffBHp6Wvl8afeHLU6X/jYh8tXPvWZcvjYKaIkM+E87yeKf3B9AAfx3nLqdXeXI4/jmLQvlenlq+X81bPl5WculunnJssRDs0HHh8qU1u3ysWJmfK1566Xq1dU90xQYWT0EMIoo2MDkcFaCREU6YvW1VE8DWU5eiZiNHtoz6DTN9IzFPVEi5sIPY1fLefOXwtJaiNjwwP95cSRIylUejUAACAASURBVOXk2DFA52Hew6JlYS9Cbx7n8xenuXeMQic1b4onuUi6oNiMHAIAQ4U0MNaGqrCgL3n6Rt48/KHgVHEi64tsWbAGUBQcNYA1o/950KahTHZto3h3p7FtXtNkU/f+bKg59bCJCHhGsG3BM7tMf1CEUzh+WTMpGnEbcZiDOzjh7VAjGG/pIhol+4fZqF5RAnvJBiUnnA7zJy45I2uqEafxlOKkAWmoiXnG7VGF4o7iEDJiLvgShMxA+Z2KLLj1YgsLUB1pMbGm4ifO0ezKAlTs6XITcSx9/cNj/YA/vFwoHyESEdmkHDedPi2mxkBBi1CylALKs/RC27R22dYMOl9Bg6yGUwNn/YLO8BrX0OGxr288R9R6anYB9NYtWNdUn6EJLEQmOc/oGBNr0xbICtsLdZZa0y2ytv3QAQcR7RGYSmX0dWHAbc/EOvVwF4zqGLud1wi6rEFlNxujCvAqYHCRDJAG3cbS3Xj6vidaNfEsi2SXdql0rM9pFLod+5HjrHVA5hK/36J+RlDrGEmV1entwGArLOAzR6aP/s3RS5JrbABYI47OGpiD/nsb57IHMKbSqeO66pgF8M6aiawnIxJKjee8Alk1AtkLcD3EIWDWx/s0sGDNuBnzVYCnbbOWaAI+PDgAeKMfq7K4/M4MQtRVY89Ug10kq2j2NO4d+yFw74VFoUdvZsVaRqPKq6zDTduwYPdiTDmMFuhzuzgLrZM6kG0A7BbfUjF3hWbCaeJgIZs9MJKZvDkCDgLO6NVokakZHCKiHkY+UzsBL8sSVBFew6lf4MAzA9XLeLdhd6PVkdRWvm0F5H3pNLYD+LcAcQbXPNR7ozbXehpA2RJrmRpm57QLgNityjmArItAYg8ZzeHuMZgQ2DrW4DKgUZg7MjzKe+2fmAJKAguDNs5Jqg3v0b9y/yVQz9rDrElyDA1eybQZv0VbJOjsgyOHgo48eesWBydgXtG6nckys3gtAMlgxyi96u6Bctod4hEeJr5fReAWAyLaLwWXVETXBPO87fydEyui/V0HWSPct0refbSzcW43MKhtLcwd97i6Bd2J0ouDbWZZ+7HXZKyJcAeEiNZQCHqhqhzBDZ593YAK9voGyr83Ji4EdXwHwGrWIsGIU+g8LJYbBEbX90HXR/gJtnbUl+8n2Lu1jMgS4hbrnC+RASNj7nWttVagbAt7rePS1H/V8GI6yrWGf7eOKxCWYy/9rPYOZU1G+yXzy2Re7Rm9Y9AlGGKZCbTViD2UrenS0HrGCB4VlhLYhKNeaz6l0VrzG4DD9kGJiGItW9WgkykzxjlfIeCzRFDCGgXBsPY9qGa81syr3ynQZcZHcA0jIpgYZCTCxGujsr7YVmyKwLn+I/vImKTasSA4g5Xeq7ezQvuwdQK0bdZN8uyZFXLMAZDYFNkcBjql8caxx7fnj3s6eo76v8iM3gE83KHV8UugUktkIp0Vcat67omEfRbq1FhrPr+AO/orBtKBjq5Tz73EnFpKUIFr1CiHgmruGYXXvN8A6mEvUhtDABltixi4zEAl4E1WQ73nWmYTVF0/x6BHiFbVTDWvMygZ55l71tUQ9tPgiAE420olYLULgmFW56IivnCWDQQExTX2dAXegSvSF3DOpanqM1kfZxsgmRheREqy9eTRC9mWNvGO5iufYTc76ZkQYNrfZ9CiGY9dkOkcVCaYtjRU9mvbqBgDYVYAnszUBujnxxkIcsqrbobXievX5/A+EqHGPYXgl+CV74YZ0Oh3ZOY+s6sNrXcv0C/izOBI7BGZTvaoDcCqfUy22J3zGP8IMJbBiV2l2wrY9I+s8zTYH8q8wZBwL7E+Kp00lamz9j0BVs5h1FpzDyreZ5DR+vMa/PAZw7bim9RsZQg05TDkWIZ9ESAb/ErKuvslaMSRoUvbkPGCDMDGV92rGSTYG+NmvkPBOJIlab8a9e74VNdYZCCzFMAPiMqPAMK5P2MlW/MZeyx7hTY1mbk/vPeGMVhZg9gn26EFU9Q2dVHLSfBydqtcphRnHG2cfV0ErG11RxB/Ftbmsq2qgrJvf+fMHmf+JxMTuWRy3lJwKf1Sg1YK1YZyAUHn0cN0/Dg0XE4ePgrdFkwU+yj3j3Y/8AVzZ2maNmQ3EBXPQpnhFH4A5SOyrPZjj+cB14pNdsCg66E0SoHF7JWdeiEGxmO82Icrs9vllYtXSsvwVjl+bBgGar+x7WB5uW5sebY0RUsfAWvbUhk6Cu5Ax0fRJYNPrrFlAseyxbSdly+eK7/0sz9Vnn/m6Zzr/4Bf+36bDOshDjXr0sxCbBC9tlheCpYiJv0skF4AlIIP1mRKZ1k1kko2YxVO9waH+ZaT6UKk6Pg2A3j8oUfL49/6tnLr8pXyxQ98AFXMQ+UtP/xD8Zgf/fVfZ7G2lbe9+4epB5stn/mtz5b73/pYOXTXCLV3pLKJbj/4wKk48D77V3/CIHaX173128mgLJXf/6VfCAfqXf/FfxnX+vDvvb9MXh0vBzY4ENdweh64v5z5pqOlawxguHmrXJ18tbxy/kJ5+fPnygGKrJ94YKwcOLpdziLg9LVnr9OqYCYat2voPHStWerG0VVUQidD7rsiSPZIHALMWlvgZus0GwpNT0fWPp+3Fqahm1ILxaKx1+Fo/0g5Rk3YCRxAW9W0qEZJhNx6gK396/QKBfAR4WjBATIrFtUnODnDtLQZO0y7BZRGIzoWpahhGiKy5bgJBKNPFNdTqViBKOvYbgdgzYid3y7ezJYmdaOJBO5mT+vPGvDa1E81UU4zJXGNOMw1Ik2mENoBkfV5QPrU8k2yEJPQ+KB5WqrJM3QdQHEZ1WOpi5tsegHJQTI9QG8ON7J0OCbSxY0cHuBZahvK6K3lweq9KyIRRjWiUj5/YwTTECZpqh40iDysktJYBKDaSzGCDwDQGcApyYfIvi1jtCdW5srlW5P0zURBFqf/MJn0nn4psQBKjIKGUIcrayilw2StsBEmjz2z66rH2SPWLKtzIC02KHNmJKX4coBYPyAg1IEwG29tmBF/nzsP1bz3jKbnoZX/dkUnYA1zyFxa7zZDhvcW9auLKsri/HZyPz20TvKeb0vVIWBi9DNEgKwV5tn1taypmCcoMnsTjgg30wc4xY+AmQD4IlvolJqhsQ2L7ImohcHgS5P1HjxjN8jUzs+RqRVk0BJGmqvRYp04HWGpiEsY+mhdZEaYYMEBgj3DZK/3ReYHp8VaGkChJCz37hxBJh0sWQpN4+9WxkafSUf+Ng69yt+RZXdEpNZF5FQqbbZ/cjzXyfJskfmydZOH7wpIZgfDfuvqVDTGlkKscNTgYfpgRk08hwbrbpG6lVnqNlXlNTChI9hKIeShI4MR1dYBiIQAB9G6WVwyxf5MivcSYHUVe7FFpHJ7jecBFO7Q5zMk5bEXu9F3BrCNQ6ubOvh9DN4SmWKBZta68p6gAGadSNDMAa9mV7uhqbfK3uBA0ra4vpJyzZrk/SphRt2ka8pIuFkHQZ11zAaGWAfrOKRmSbHe3KPBl62sd/SQY/z8lqJ0uA87CWB1P23YM5Vs6yB2K4GHffAy+u4+zKxdVODF5zfPmWyHPKwNpoUzKAtHqifPPU55x7XL1MkQ9XW/L0El3SHrOdinkAjCWpsz4fh2tw2VY2Nn4nUzUJ9dM5GZcZTCftl6hPXJtXVYWxRkMohgb2+yqW2sNce5p50DnvtbZz7a+Lltb+zD6rwbXd+iB/jy/pGyTIRZh8GUovuyl7GX3aKdjFp0Hss9fvnKSzAybvCM0uilw2X/P59fp2Ztix6805cLRQcc7gBnepa325JCW3Yb4LJJ72L2W/bulooOyEXRWtV5KeAr7B3nthH2SafRr8Ym7NFq/ak1ZenE1Ze4p/hZK225hlnnBl5Uj9c5FLSbKHHPhKKk/3Gu79+2FCPrugzmCGLMosj61aYI+oO1ge0LsS6+giUic0FhLz5zlhrf+cX5qB9PRVEzfylwZG2WrTSSllvrJnXeK3vE9WVf5rDvKlwDQAXLgmgd0DUDhFzH89jArLZNlUv3wSTMpHVAr7Q9s/9mmkK8T2c5sAtjY6aEIFO2jsmxCmV6s0sGVWvpRuNUx70r/OSWT585nOZdABSD7Q99fnUrhiLDukgAVKaGGS3ny8BKN4EnHek4Q1S+tnxCJ1d7alA3MjkJqkMxvopMep+Ckmi104CYCoLqcR4/dw3lfsjx3GMbVcAhmDDrHJm2VHkNaqX2U4Bkayv2n2d7nOmsZ2m2aYvyPDIIGq3LFLgR/Aj4DV7F/aTC8E74OTDNWA+2PgxwHIBOFpgdFGTjZdCkIuG6risluD7b7mqPaapgtWaZIxsY52KCzGiPVD8/1XEroKmvaSjgTeeBYO7UAHSjL5AJvVyX8TO/PZFjPwtam0xsZuqcD8cwrHWMX1LT/doLJjm+0pazq0KMWQ02JIAIg7ELoH1vPJP7rAHI8YxBgK/gEl/ajCDnVoCyCASavbfERpvRsF10y1zTCVg9t2LPhS1mLoIFYJArAx9hWSxTCO0PhehqH9D4ZJdrZpcNcppA0HcL4bNqc2IneH19wnhDA8YTiDXjKBaI8XE8BZ9N5jMApf6J9b4No6HxWXOMY2wcM74NhOdr6/70vHSM7Vhgn2PZIDUwkJnxem91/+q3RJtOfq6QVSf7VlC2OrONkN5UubEwhcbJPs6jHoQUd1D0h/m4QRkZJSW234qSp/BCdKid/zqGe6OZyetYjQnig3nA51oadfTYSHno9L0kt7qTrVABq8EqRfK0AQb51a1pmDUxjjy7wfRbtyjrMuDAf3Y6WOX83EKboZ9+8odHhoKVGUEc7I2B3tDc0YagjXOJ+tQDvVucqzDSSHplEsNnElHgk6DFcfXaBOfhQjl+1zBdAmhpZ4ZVJkxopxgi4Lm5l6tXzpd//Yv/Y3nh2a/sPvl/qL/s+x0A6wCH2ho3NhdNzImaYjw7WFztDHA3B3A/gLWTKL39KrdQmiS5QD2rdZ8ge8DIbcEUWUe9SuUOjj/4SHnNd35HPNNXPvTn5dorr5QnvuMflRMPPlie++Qny8WvPwOIHS1Lt2i9cXugdAHs+k4NldZhMgQ4Jsrlb5GJvPjSM+XRR99Y7uZ6X/jIR2hV84Xyhm/99vLIk0/FQf37v/pvUOe9yWJg4tZQuuo6Ve57I+qYj/SUrYO0L6F28eLExfL0554u409fK/egDHniid5ycWmqPP0cda4AVh1QF4QRXR1WnXYdaw+ybpy8bsLmcvePjo2RgeiHsgstEDXaOaimKyygFVVR2DTdtBEYoP5rgD/723porYD4EpEVaRRGhrYBEqpDZjscHYWsnd3A+drCSe86QPZokGcg42LBdGQ0DKJK+4w97WZkk0aRNpvHzArGZJ0DPhU8MzJzZ+RvtyY1LFk6gE0Es+kj1ggxZPQrtks46wJUN6iOa9SW1s0gFfk2oGSDTMbkykS5dO08NZbTUbgvPagbsYV+xqCrsxcKKaIMUqmpxyWCQJ0ZwEH6EBHqg2TiWwG1FtjFJuLDY9NyqwYrUgzDQy8dgubgajZ00G24z00A6wp9tOahY0tJdh7NxMySzdnS+WVNLzNWU5vLZZyevgJ8zW1/n61V2MT8fAejEFlrV540UNa2gFXHrhMw1wKoWOEgnyc7aEYuarIACWo/Ohc6u46vB4m1jgtQIa15NtNoi5Lsl2oj3XQs0vAnzSiBeQRpw/BF7aQtKhiPTcZUIGY9w8LkEu1tcM7tzyaQUHFY8ApVV6ElI7EG7a3PbIcu2Eex/U2yW3OAVluz9NJEWiBh9MxxDYopRs7WL330Qha8GvnT2Y/2PIKf6O2FwVRKncBKuOmsVSPrRvmsjVX5VEPpAbkwR19hPl/15QMdCcqtv7SW12x7ZAfJbPmcUnYdI8u9pC2HmA0HhNQ4M65Lqqla12lGiGylTrnCdda2CnJcr1LiBdseRmvWc4JB5lAYXkMUaZ4IpaDv1D2HY647ZSp4jyvQOAmUzSvYxrUMwgmeB7ln12YcUpGZ8KhnjMEp/s3o5IJ9WG1pYwaKYF0L5QgKIkxOMz/UAWe7herMcHHXhgFoQUkjPpJR9/rtfjRxw6NbSy/gGDlCTb49XPl50JgFOgZd6P9q77hono4gVtTlMhfWKKkuLINBZeUV1ncn+6oHW+SYu97twdtHO5w2svAG3QZ7BqJMoYM6Vh2226z5dlQ9u9i3oUiuc2RASQeJgytUx2s2I5yX6lRnfV8e0opopIOSdPmDBKemGZPLV26gMniJiPbVaJly+q4j5fHH7+K1BJcQ7jFS3NHeX44ePoXNp6ctjIA4LCNwk/YgHdbYYuEUHXDPhK1TGVqGBFnkg4ijHbSGkjmjrU0H2dVVAjM6oR0Eb24TSNtoO1putw6g6m5wUaCHOJuy/wShGofLyPIBAoxGtq9eQx0YBWDpwKvL6ZAnYBXUstc3Z8vUEq15NufZi34ONcbsyYMCqi0p2dZXpyPlWBrY0XGwZ/MsCt3TiIBZF62DkIGqdPzSt8kgVvZ3JJDCmlTsqHGYw1qEmc6AikHV6BNt5p4zy33Rxr2YWUiKrI5bG2wczm7U9rX7B92D/G4Z8CXtPgM7ni+ZlYtsWTjp2f8zasB4Fut+FxGfsD58CxCWwIIbDyEvA1gyAFIZvrnPfDDPPTLYtvriGW0zZXBYwN5qGw9ev6b9xfYq6tNiiwoGtQflZm3rFGeuquWyifw8HTBFxAwW2g9UqlzSf3MPe+/RfzXan1UF3GAK5Bj7lwZU7zpgTXa7Os+53J0/Mzr4AuwRgxxmvN1rKRQVRzyBgaRjBigwex6Ky9nOIgCrQFr6dQAYaw7d/xU8eb4HQKrg4g6QkOtNG5KBgwATNcOaZ0Zz9u8BE4OWmtRIWMVZnueMAVYBnyAmAkMEfWIPW5dqJppgrf7P7Qiu8nMcdQMeqq7uE+AK3Kyb43fWxRkIMrhjSHLd4B0JDxMYBpzypGuAqH9Wx15/wuerX8HcyhhNgOZmL2q/I4gQQeo4NeN6WYObtqAJPDSZ8QaAxhgH6K1g3ncHkMrrN0AybVmyNnb72BpsiYxg+h95jVrSEZ9t0CDLdjLIYcAus9pmIcPviv8SsDX30ZQ8RSY59q8PXGntFczkA/Gp0bKu1qBLL88HTSqwwcPmMfi7/pJnZyYbmvKqrDkOe12XhW8JmyFg5YOkcDctp2I8/a+OkcDFz4l9VMcouS6pnRGQtQYE/Flsf8c8/EfX3h6lPrVKsna1GdcUgKsZ+BqUyDlOK+jz2Y4xMs0C8DxaM4OsrWDfKy4XQmn13uPZw0/Wl6xlaPwkzydFZGEa4XcuTd3mTJosN5cmETiEmQTzaHUBdV5bsKENsYn+jO3lond5JBE8eNwr1Xlr5irsXpNsyNRSlATIwOvaKcePjpQn734YTAC7sgYdHCv9ddkZfmnzou64oTfHHGUpyU2SbEtghoP4PrK4lkja4e2iMdJbxugE0K7YILenwOci55bvc0wUPp1E82STM3CEc99WO1HC5/jUwNTa/Db9xafKJGMwfLKHjgJDnKsZqIhevtjeCD7yPX7jUvnXv/A/lRf+IWRY3wdg7YIONcFD3iK7ItMRncgyxKbtVTwEZ7WXuplenO8Osqz2JVpm0y7hDKzjtG2ptEkWUYrnyde/oVz42tfD6X/kbW8vZ17zBE7Wavn4r/8GzqlO81CZePVCbNaho/T9O3IMmuJo6YLCZx9Vrf46Rn0G8HH+lRfL1bNnER7aKHff/1A5//yL5dDRsfJ9P/5jMdF//nt/WF746jNElkfLCZS4zn7hIg0QjpQT95wpd79xtLQPkR2iTurSlefKSy+8UF75MorBU/vLXXejzkmG/NL0bLkKzfI6NVbr1McZcTZTFhF2ouJGG4aGaXcDTU9edxfAqxPlXxWLF3BizDqYMexB4XeIfoejRCh6oNu56e1tuX9DsENWjcUbcRqyAIt4C2vU2nUdANgOjJQ2srm2DvFwO0C2NXolsbFim0RdnBL4dcOEvUoVNQ+eFOzRmUywGl/1kG3U06wHiEiq1i4AUTW0Ncq4FwHPa7qnou1E1Ef6udLApAiaFWIz6ETgCEU/Z6i0Mxu3ysuXztKo+BYxGwwsz9vBhvFwO0itWFfbABTOIXpCkdWij+EBAhwdHvpkzTtwqDt6iTzh9Bid1dRkTYMJwVRzjLqWMMz5fGmj87BrItEal0UFleamoaBvkXFD1GVjmbpP6A4CTNb0CkGQmxuLZYIMrNkaMyoGYGyFo1hURpwzE22EOQrOcb6kxRgxlb7pEG/gbC4rhCS9k/2ifH2KWeU9ZR/BPOzaCPIoVtaGI9sIUYSwUjV2ZoSy36WnU4KWODJ0TABfWWtsmyX6jLI+bW0jjdBBMJpmXasZxh4iebZ7aSeLpnjRIrUOIwAegy3281oHIPbojEIXXcRRV9jIrL6H8/wMDjBr3f7D1oU6BgoO+KUBFQBtktW9jVPZDYV3m0CFTrd1a7bJ8TyPzKgZGIyu47/ImJvpk27s70P5MvqwWm9NsMZMIw6PU91qRghjrAiAGfYQtDJCiKO3BKA00+oYdPGMAlyl/DcJCJh90UHfAawoQtULXX+LeV3l3pcZlzWEjBZmiZLy+UePD6btIoNoL8n55QVqzRUlsDaOuWKd6dSbiWpl/Tq+rgEzRKH0WGsHfcZ56oKXZwHJBMj6evsRSBoOx/zsyxfKjWuTkSA3I6TjsqQadVBpM9Lf7M/qle06bA1gjWwStsLstNlenXlth1kRg1Iz1F4vkbm3jrqnH3BCEMKl55pQeEpbYz/aWQ4qI7Y9CC0ETR9Q34vA1TCMAjO4Uoh6O8loHjpFhpX6WOZ8EyDUCdVRwB77INY86Ms1H+2akm3ROCzpWCaQaTIWEQX3Z9gjD7x2QMYUtfwTUzPl7Nlz5YXnX4B5MFcefuju8i1vfgIAOMVaoNaV+e3s7KOG5jhD1EFdEYGHKDHR2Wyc19z76TgmXWy/f1aqmi2qumOfWdNNhrmVuSdoJbuiAzsltWCZwOjB3jHGjfsiYKGSsADNHtw6mPms1CfPz0MPH+Lam4hSnI3yhLJN6xgYsAIXPzzbqHAOkiGeXb1JC4F5xtE9azAL4Ko4GUrl2wBw/7OfdwcBE50QKd9+nM84BxtjZnqJvQ17wprbsB0EL7QbZOijJknjYD0Zv3f9r7Engm5a7UgK1O3RLN29UrkEEp0GKKL3deoptNuTl8eJnn2RUxKkULdOeUc77wlBQZ5vAFvQh+jhAQKQ6/Zx5DOkuoaoDteLWly52YKXoKRnW7XAUOEMOw4EgXU0uf9ImPBZjZK64NOIg+vWm9uEhhc94LnPBPUOc9L6DIp1E/h1buaWFynXwS4GeCND7R7WR4Fl0S5gMHCuKnYoYyt8Az2OLgNrOH3hUAvEBCa8N2rwuafIWrq2Pe4C+CXdr+KD+LlZDGn2UmhbyQRnLbjq36rTJ3NCVhDp6xhnK8y2pX5j6yJgEQerdt25kz2UrWock1DKD9OfQGO3gXcFJJW3GjTdzBQmyAiRxWjrlnsxFVcd/1wLjn8A1vC1E3g0YyxwiOAB4yz1PsR5opekoN/+joKABJHBqOFf0ilbFXETxPAcBg3bGJPIsLM2tklcbMBcqMzrCm0SIN1ZglTdlHxmvnbBah5/FbDW3V7BQGTQZfHVOWrO0MYj2MvE5hkel4prNWA05zWz4RlQDCprBc2pFp2U4MhIV/rrrsCaY9isjbhwUoAjkHYHGJOlFQJBzooZcP0U1yp/BqOsCuMEy83NEuuu+jYNKPefBueqP+pallHgayMAEwDS1+if7H2GOyxZchVIN1Tfev2Kg2OQM1iQZSQBsAzy5PAn2NQfCxr9HgU6RzJcsgDl2X81M6z+LGnHqT25l9XP7H1kTL1u2I9k0kUyogGBdR7y1YJm/jDJw4RbCtjqs4jJ+ayGlRS1wiHomfXzMR67/m0KpvkRcSnu10xmiC+haj17faNcOJ+AdbttJXxBA7wHEEyaoaTv1gxnOfY8qfwV9MeaSoDqxzVrzK0dwTbXFo/pfamPUbp3yumTR8qjJ+4pfZytma3PQfZMVT8h7Ft0eajt4PIVsTbVgrmFMNQC5W4tMHe0h2swodrQSTg0MsAZnlnbOJUZl6T1O34wXwmuzyg4CuboBrf4yTI288bV6oBph48k23B+Y670HmorQ5yDLQbmWHfdBORMPsm00GbfuH65/CqiSy8999V6h3//f/zT//V18aH7/i0qwZ2ArnEM4LiOOEB0hIEYY3MNkBW05qhL4SUiHSpvbpNZW2LTqIFiH7zb9FXdD7g78+a3lNNveLLMXL9W/vr9fxjO2jf/4A+UwSNjZFk/hELwZZyFznL3G15fjt3/QAi4CGbnUXVVxGWfdTA4YR2AOGl+0iumJyfLS1/+SnnhS0+HYtkT3/Km8s1kar/0iU+Vz330r8oYPY6+B6qxEc+/+N0/KxNnV5jMk+XMk8dL/xloO1vjANKvl0tnny0vPn25zF3aX+6mFm/snr6y2kp/ThyXZ569UBZwBnVYezio1+xzNbdThqhPPXKc1ihkVK+TxV2CBqVIGuJ3Ydj7iNQfp4/skUNkcKBC24bDxbPOKbCqY82CazeTyKG8iSom0IgDd5m61K4yCBVvqA/aLMDJ1dTI7TeR0l3qoCBIo1Ctib9vAoS79ItMclTDmYbUZZnZ1TRecehVMNtEcnbbDviaMFIC1gS2AYatgWQsjGiFMAaR124aIrcxR/tZF7fpTzWzDmC9chYqxc0oSG/jQNNJkdkr4NtP7dhw7wgZ9HaK2+fKMkGCFlp09CFW1cfzd/X3lhacRjdSxMaq4Wme341olsqTqnHKdBp3nYsQPgGcLgtYZ4OWLEVpUfDKWCsYFFRNMmgTq2TsEbPxmsNQKqwxXKNZ9DqiMxqIbeuTK65I6p2GCXdRCwAAIABJREFU1nsikGA9rkAew7sCSFwkK2K2bQkQKajKRFM6H9KAu8lu9h9SIRunDEDmxayfXINiG8IlzE/QaHVIg1psDW1mO+JKGrw6HmbnNlUFBPApTuTYr9mOxrpI9o11bJ3UJ7o/dCJb2ashzMT+nQG8KBSkkJB12Au0e1HMx16y0v1UnhV8a2y7AKQKK3lmWA9h30WDIesA9A0AjQGdUGs0owxY7DCrSwYnFFsRh4psAieE7Wx8DtXtNtgHUtW7CUyoqulcRC/eAPbsD14jfXuZ8TRIJN3XOmfHdJZa4y7sgBkV1Uc93ATD62SZ+8gYDgyRveeg0blXEE1BuG2zrnz+whS9dnm2TjOLCGu1m+GW84jjvwwFcYHvFQIBZmJtiSjAVvwg1QsVMcim3kYXpfHbmsZDxSDBKmI6fdiG03edoE5lJFp5PP2V58kgXguBNtttaOSnZwgW2IM29m+TAWniFfUQdI2x3w6SmVExWCeiB4r3IerYDUB0oUDeAnDxHq5fmY62Ot5nH0rCHdKHGSs7ujvGejEGJ25cngonxHHUCfPawwQwDh3uj/prwVNfJxSggWNkVAUl1P+yV6wfVQVWOxDq3tiuoBE1AZzqHMWhIVDRUfGBtTVR35hqk/bn1Yh09/UGYJ2nZvjsS2fLc8++wJwslCcev6+86Y2PIo52Peo6DXT0UGMzNHCUeRwqV2AFBHUpz/Z0jMLJqk5o/KJGtatAoA5JD6yCNmo5pXCH8rl7SzoVYEp8tA6jxRrWDg56g05m+XoB9fZd9ZOixQ/3uoAA1eFjxxhLAhu3LkQ27zZ2bB0KeGR/DN4pM3d7BZbRLQQIZwlEIogR4lBBLAQeSwdW9CQV2vuhaPdAJ5USPA84lGUT42hQiCDLrYkF7kk1TkoToKfbGkoatyI+0outRV9aoJadrOwif1rvndmapJjnCMUVw8HKWroUHTFAJytjgExyN2DdIEfUFnqvAh0cLNsMebWI1DMGZmbHWNt9g73R9kb7nz0btVOZpdIu6dAYWMmenpl5CpeJ17nPrR1r6LayMBR3S1V0bJm11tbqYYsMyOwK1HiFyGjy3DWTZt2ZzvMCgNW2RuKtTez2igJtPHknfoX78yBjbTCtE9XaLlhOHpZLBJel0sXeZixDUR/QqAMruFRAKvYntt4el0HdZs00QVvXXxv7ohVw5nya7T6CPodZ3yCURioTBxCtAue+EyArS2SNco5Vam7du7G+qNXd4p63o9yIOn5XOPenAx9fZtF0QKsTn86xR2NmKHO/JTCQHhslE5ZQROY0RRR9QwTZ+LzI9MmGMlPkPuA2He8Q0eIfOtVr2MAsqefaBuZ4jwFns9XBPg4w4+OxLh109pA34WdpR2SXeC8U7fEZJi/2smxZ6pJrMjObSSeOn1RfJP2OzFzFeRurpzmG0+lpxqChZO5RpncR/f/juk3dbXMH4czHtRJkNuOZRkWAkBnoTAqnH5L7K35Q/2jmwP2Wjr97K+LNda+FSFKT8YvrZvZTq6CtDqFLr893+jOZ2W18m/wg7QJzxJkUPVkNxEif5T99MllSUmUF1Y1oVOMgNmVf/i57Lus6VaAZf686JOFjpMZGUI4rAmueP/zGADaZ1W+CY02rGd/j8nWtOXYxRGbNfS6fKcC3QWhskPMbAni8RuaGQNxnC3siyLOUIEtOnIu4W4NXZgK1I5amaJ0iKeMahWGET+13iLlZOiCArqsn2zJWMSZZJZ5n3G+AVVkCJJKuvrxQLt+gjG9npmy1qn+ADSGg2HI7g75LaJ9Y+hgUekF7za7Hc8ac556M1cEakh3VA6tFW2r7SRmSffQ/PUQS61jfEAKH3WGfMjiDH4SdtfTRdWFgMcWs7libjMUSgdtxxB3XD65jI42bY8vAIF0E3w+PQPPlTInx2t1UubfcH7benMfP22Dfe2/6xcHy8jm4fwP3ikNN06/eZFLXIBoO+FoGRwyc92HbOgiANyyFq1culF/66X9OZ5W/X8DagNRqSHJv/KufeO9OH4BrhvUyzoOa7TjETBzHF8IvSkUqFbIw9h6k+9vI+PDgq4BVG1nscDC4lo48/HB58Nu+PTIki9PT5VO//dth3HQQ1nCI7v2mJ8uZ1742RGyuEm2//NxzCMIslx6UKVuJsHcOjZQdMgPbtH15gd53GzTPfd3dD5aHH30kHOZP/ukHy3kypWOnT+GUXSmjx4+Vd773PUENWKYn4Qff94dl8TotOYZOlSP3nwjxpa12MnvTL5fLZ79WXvz65XLj4v5yz9FD5dgxwGXnSnn15nj5ytcuRdZkCAdr+DBNO1m4JGEi0ngAyugsdNMJgM4Gjps9jQY4xMegMB+hBcMwjmtEOiIblRLg0o/WbLZOhNX2AEG7wOk8gCOiSIjZBBW7pPC5OGKDR7aiRn+bjExdjI0xbxTqNHL5VY1bpUDsChZoQN3zu8YvI1+ZQcxDKFTgNEp3HBKx0Y0Aqr6IQ7GE5Pcazpsb0l6ZrfvZgIcOId/N5lIkigjULVpTvHjxBSIw18Opig5+Frjb09J1Q0+q7tZ+NiwKnCjHLq2T2QJM9PDfIEC2B+XoVkC7TqvbP+6L94Ukv4cfRjXFN9LYOliZsUphCgUkFlemyszszQA5Urc9Z6YJMLSEiA/UC25sjcj3jaU5+vMqtoNwEcAss4zWsWU8XfC3ZdagRgRStr9GYuvBFb3uBAY4wFM8x6TONXVoAiEj6VHHQtKgH1Xpw6d6y0FqkUMuwOgtL5NS7ChJ7c5aW+tIcUwZL/dNqkoapKiAORwQjX06K9J5ddgknxhY2uF3AhIPAgWarD+V8tXB5yqQpjy6ErI6Ux0AIWvVQmgo2kRUkS4+UQqe89+PcEsra1XAqnFzLEK63owXny2AlR7dBUAWKPrZridpjfMEfXa4p172RwtrfR/Z2FnGaIPxMYtlkMdxUCjI0oIwnGZ/OPt0nFQS9oDrIMtn6xv7zmqX2qmxXQJgLi9slGna+zhHw0Pd0XqqE9AmFdqMrc9mPa9BpyV6mE0BeBVy6WIsZImnI5FtdByDuSl6nd1SXZsWRzyPtGkDNgaYPFyjNi49CjJOBJfoQSm4tRp7FFbI2GH2As72IqJeL5+/hJLeeAD0ZbL4N1E3n6YfcFNzGPMfwCKDnE39kh/kRyho14v8fPRS5ZCNgJ01NzxP/xCONz+7dGEi1pt9sQcPQbtnTAepebf2VJ/BA1CF7JeeuRQgz4CEoM0SgxOorh/Ctkl/7SM42d9JGQYUYG1TOHLMcwfKypENd4UGbZ8Iq20NBKxVwKQJnPmidLTSmUmhj7Q4vsc124vo3BS1wivYkJcQz/s6gFWD89TrHimPPEiLswlUDN3kjPPo2HH0A47g0LfQG246AH/TA9FDuaHPpUhQhOeSkRAZGEAK/2ComEPryVOcLgJ0Rse5d6PL0ZaJk7+d51zVYYDW2o/QhJRkM2XSrZY4p3QIT991GrX6cVqnXefwZ90TZJNJlIpBBhuwKdsIdGxPcAai5igA07kJ6qXOt71k9R6k4ZJh5f56dYjY+yvsRWsf/TOcLuZvlf7dS1K6bBVFVNzkdjtAUMAatZy8b2FuDQBtwAlaKfs1BDdY2GsALm1JcyQk0Enwki4Vz8099AKkBpkTAxFmakMwjsUo5U5gYybNyP8cLeOWmDPX3uEjqEvC1LC2LeCD1GD2rsEwcZEtoSwp2FYt3GeVSlYzQhk0dZ4U18ug54ZiTGYDBIRksOMeWOfuN9kAzT4JReLI2pk54NQUFBksJMCtOqcZSm1xtJbRuQ+RGEWmyOwzJj1kNNS+8L0L0J2t+W4yzNoPe5RGfS9jss46iOwXrSMM+Kh+vMq3gobWmuqYqyCtgqb2VBGto6MjsCtYO1AJu+kCsF3VVD3L23id9GEpeNH+B3BqVn2JYI2Z5A1+torIWUxNBHpq7bezpUPLn40vEPR3QS3j1wRssnZSGjHnNM/i+g7AVDM4mb1VVCdr5PPskA5YW55wRvkZBhs81yMm4PyGM24dPAAh6h+zvrPpox6ZQoOs/M4AQfQGxY9RUXqH2uit6M8Z4dZwdHXGQ/hR+yDwFbBW8NQApAa4NgG9WMMBWiq34g4KsQOWeyvP6wYwhAH1bYlv4xxr6ksbMJyCcXsshPy8GumvNiIEDxPN1qBAZqzTedJxSsDa/CzGxhPFX9X61TgzzEzG/SQQazL4WQecAYBEZXlpb7y5an5OA4AN9nhWss/NeOGPbrM+7QihvRHQxUPHmNRgUQCivG7Y5AiAiPUy/Beeg8Cy+pqOT/SVF/A1IMzgRwQskpYa9PFYl3y51ywNqG173NPa+mYsg4AdoFVIn8E6/cGkFXMHsVfzmcxGZ6bW4H22/IosekRlch7dH/5phjVKMer964OYXbWEzwSAoDWC/e4XAaplbJGsSfvbEewQrC+U9oXxrfLqK9MILk2V1YPzvNjWNAoRKR6HWCF+u3TdNQNLlV0SoocVGNalkN51DbTE3jKDa90xQfdObOahkWHO2q4yRqu4EF2KfZvPp10y8eF6MhHQqATfuR+WFwg+wwDdhCHUhdDSAdhg2uYDMIlGYH4Kgt20kTnlusGoSPcxgvZLZFlXsPPVckdA1sy1mKOdLPPmIhRo/IUlWmi2gbn0OdocS+ZEG5DK367wnXLp4qsJWP+eMqz/b0C17piy75fe856dw/TgWdXRx1Ft4eAYxdgNWXtnLaWxEqmRKNbaOJg6X+pDcZBc0FDK4OSlmhiT3Eud52u+9530t0RhkbrVz//xH0c7m6fe8Y7SQ7Th1S9/uZx/+ukydu+9CDM9HNnXpqF4c0P+aTT2JZSpPvXRT5dNVEq/653fXe599OHy0le+Wj71px+KDfie/+afMZE9ZeLqtfKh3/oDHNpViqePkOkbLGOnTpZTrzla2kZQh6XtwKVzZxH/WCozayhhHdwqQ/smoPWslYuT4+XKFdDpWjuAFfBJLdi82Qyyvvbis8G3B6SZof2MzREOqqOjY/QUPESdZqb5NcQerMuKLukIWPFm014WUwsRSAV+pKn24mC28adZ5rRUGVEx0upmjWhVAIlKs3Dt1Q1xJx0lnRHXaB5wGpeop6jG1l/XRN2urU1KTjUWenr1vS74hrKk02Igy1YGHq43J8bJKE2y4b03ahbbRsoYFO4usjQHcbC3qBe7vni5PH/+ORz0CTvQRxQsBVhSIKrdfqzWsq62RA1wO9SDWbLm+1epsWwdIuo/RKYIfj+Oujcb6nRmqALgZeRRkSkNanPo5KFh1MvmzotkcVBmnr5JNpd7JAO8DgVsbmK6dHOQtuK8Qggr1+ZnytWZaejcUirYjFBMzRSIigO789w65tZ0St+JsWSNRW2BdY9kNby/6FGsceB+1lVSo/WQvXqtm7StSh6qCApBlz1ykowWAFClvjYcaesBlmhL4liGgATzoTBS9OEyuyrAUOGXtaZxDgEqvgyEaIgbY268Noy/qrEaUv7hfsj6oKyj9fOl0FqPhwdMHetcOH0aTcdYB9RMR+AVnifUr7F7ZpL9kYdQ9Nozw6O4CWt/jcPSDJHrTwXeTijPZrO8WTNi8/Q2W6Tf6ACBn45e5p9nXqUG1kihdHev6+HVRzSvA6aGAi/ZHkjlVEGBVGHmHOVxM5kKPvWwV4ZG6H+JE2/N6cQ42SkywkNQXIeoOQ2VYTO3RBB8Bp3vYycAcYDpyxcnQqigHQqNcx1ZKRxJBSmsQ16gttf63qA42yLEbK11gHybgXKOjcp2A1SHoe8PIFnfgXBTJ//u4duxdK0IFRYJws1Cd51H+OsywbSXX7rAv6GJGgxhbhTr8iB03UqpNKPdOBwuZ+fONjf9ZI0NNESdulFhnqOfGhQP5SuIF00REe2Dvn34CCwRmB2jg2PYZajcLGJB0HPPvVK++vTZrFOOtVsA933lkUfvJ0iHUjnBIVWCDQoY7Ve4Si+zh5pWAXmqMVsfpDI5GXIyoBGEiwBR4xTWjKfCJ/xwV1GT9Rw9WF2/RHC7Aca295Kq/9zzz5Znn38JkD1Q3vjUIxy41LfeupFlABwoJ08/UIYGDwNwl8vNSRx79orrPf253I9Jr8tsdbYySc/P/dhmvbiAFbtk1F3A2ry+EUqxHvwANqkTu61arz1Y+yiFsQXFMkGHBaLXOio6xWfuugs6/cUQlNugLm8NEQupk3pS4fYRKFvdnoNpNM78L2FGE6hK1wsVU8WxpLVWG98qYOQ5sUicE2T3aZZnKxkDBB04D5yqsETQhsD2+p9tulSPlCLuWmjlNV5P+7FAH+AVnBmzCFLYNwBcBqTCIXF8wuNPwBrfSUeJfdzLedlOpkdqmdlgA4SdOGmWcgTdMBgF1P+TZV1hbdhOzdpuaegKvCk0ZUBLJ5eVHADXWl9ZF1KLBTARiJUy6fzxrR3z27IYbU60v7E/Od8CuRAfskg+7E46wNFSSWDl+jIAisMZNigUhQWhZFpdB2ZbrNny7zymINfXdhK4bGENKka4xLOq+i+12ICmdsYvfpS0Qfaewoqd1HOHgjj7aNVaU9ta1CG0ns8M6wbB/HlYNZ4LR48NocB5mGuiGm8daIAoAaYZx6TUapLNLq1yD7bPUIdoFW75POJROvueZI59lJVEGYzBFZXJFR6rlG0d3fDBvH5V7q0ZMZ1Vae8BbA0WCFrDp/AZdWQTxRlEDyZHVaf3zJCS7l6NcoUmSOv5ID2xySDWgKXjFKJrvNbPUfW5EwfXfuvbBJm2sdnWwoaFi7Nqr2QnWpgEmE5Kr1+7gDX/WZ3qal920dzeEo731gB+RXl5Rt/x3nxNzXxV0Bm/10YHGMoATXOt5mbiXgNQJWBt/KrIsCZKqyBsD7RkU5HMfof2hrY2stf1tfzOGt7UFcl5NPCg9kRkIiuwzzXTjEH9KMX0rGv0rDJoLrCzhlh6XyjVY5NtQ2dpgvu9MngSqBugyGBiZnMz0BH2Wz6AeNjAgf+qGdYAjhE0yWePkjPe516M4GPoU+RNxpkSgDUDm7s1rjVDndlvN00zNlnWENNez48QWtS2VVG/vE4tAfONzoeXcN1bM+89xV6q91B9GGssA7SKSdQcMEEi+4KzNQK+/Du6DfC2pi/r2vztcvX8crlKdnV2Y6ZstBA4gino8tT9NZOrmJhjJktyjgDZhkyGOsY+RtiEfMrdZ/KHLhdlUPwOlttIXzl5/GS5i2Bsl20od+2xCSEC9HZ44CqpSdNQzPcWg6VTNyexw9iJTsqerC9dXISlAVtzCJwyqN/MmITSvL5q+AypByMTZIkAv2wcRT/Jm5miDUCtjwd8h+24gY8/DWCFUUMdb3foF6RonGvAcQh7wd8vnkcl+Gf+OX7NM3XH/t3/8TeB1Ds/bd/Pv+fdO6M4hunAk9HC8ndzCB10Q7jxArYrHZCqXO32ehQImCXCiN/3Hd9T+saOlBc++pFy88Kr5SDI/4H/6O3luY9/jI3WUd70rndF+4mn//RPeW93eeTtbycy2VNuXbxYrp99pczdvEnfOhU2ESs6Sa/Se+kPOESKGvAx0g/IffnV8jFa4Zw8dby8/Z3fV6bGJ8oHf+N9ZEMPl/upkf30h/4ijO5jb3yqvOHtbynPfPLZMn1lvZx4+GQZONOOkNTNcu7cRZSuiG7SyqHszJbu2VdR8WVREqna2pRWl47sGo7ITRxP666kR4UgCJ6QC6KHZx0gOt/FpBrtCoXOCK/hzOCwSDW01YaHSAhURJakFad5Ldq86Kx1A/Y0QLsbWOBlZD6ETfzTVgB5MGTwLI1kXcYxb0nxrVFA/wz6Rm6kcJG4n10KR31jgFUOd43qiVN3UeM4SrQYQRTmQOp2ZCrIQirVf3NyFgCIWA91xEuzkxgDNgyR5LYD1PN2DEXrC4H9BnViV+cvl/PXzxP5QQwjDk+pm1VAifXRwRwaxd6PYMkQNMRjJw5HZlY12fbbnchtD5G1p47OjGwYIntCWAej8FA6yem8JD2syfRkuxRbXFDXBwd/fhEKsGIpCpPgeO5TjAPvYIWI9hytd64BJMZnyYTwb+shexUqYg373CHwxLeKgREBjkgqjxGOjbTVdkBpglkztlI/UsxD+jc9r3AgJ2/MRW2ZAG8D2pf1lccQEZOPsg4tuReKrpdWafY2gj3OU9ZiCA5YKzhTkWWtETIP0DDk3lO9H4NC0XA9lGPl9WncYTkwf4JtqZ3WytrWx+tJExbU6+TYWzVak5ABlfYR7SJ0YABqkaGt1EoPBVvQbAp4uDeNsAdaCDQBIM28WqcaNZJQiEnSBfDcZvGJqwWBMGkw2lBs+olycsjeugaNESqr2VfH7hDNtPsQV1M4aD9COWZpVDMWgOsYri3vsMcV5OH19BwbphWPGcVNFsMEqnnLjHcH66SLa7Vwj9EP1+xQ9DvZXw4fHiiDY72siQV6raEIbRTYYIH1nwQxOqCyCRQEIDq0qyjHWVemXdNBN8PqRDgvHdi7fvosj/YfRrwARgCOrQAp+rWRFTbC0wF9poUgCKNGq6fZ8sq5c+XZZ1+O/qZtnfZuJfNJLcoSgQ1jEGakzJ5lJtD543BBNdxgj21u7L1qf1oFmNqpmR8c7mHO6Ek9jmAY9zpMdHVslPvpQYG80yyv1EeE4KBLnj9/uXzuq8+GM9+usirzNUAG6OH7CRBiL3uwv12I47VBm9/CKZ9n31qPZuCoHaaMWbsErIj8cA3XlZnrXQc0nI5cpDtkye4ErO7JHeyp1CMBsGfGEnNwa+J6+erXv1pefvVCOXXqVHnyyYc4aKnbpMZc5k4nWfS7AKxd2IKbMBBmAa1J4fvGrwaAptNwh2PJNhCwdhNwUGcg2iWYIQh7oT3NGjKpj4q9dXI+mZkzwxk9Sm21BFAR8K+ZpQfYnTp5lIz5WQ79BdaOmebsJ5mW2AAR7doQXFoiw3r7ACrcZv2svRS0RqDN7GIjtpNR/zb7IbNHljkjFBXcT6RcMCZ9uP12G/cAiwCwImg2+yhLoo11oAhGm0AwQKJMELQQpjm3uCepgkFx5b5VzxXQJWD2Np2ngCu7lMNg+xih03t0z2MH2rl+FwDEaykGJWBd5R6WVH5n/wdNPxgz3C/7NeprZUIFKNZ2ZPbOIEE4QwFYdTAFrbJUUoxGmp96DaGEa6AK+70E8FyVriJ1kDMz2rMEU8VsgfXIqtGq4kxgnC/riaUST8OWsQRAmxkUVutqeOYI/FV6oCwS51iHzSCR8+pJuVaDbh3hmObcmH0ZoCbd+ZuFrTVPtp3ZzP7zXDOBllliAWhmMznaCcIeive12O/YfWMWTbZQOOxZe6jOgFn7TSnQzKEKyXP0I15EjdTsss6qvYgF3mucYTNTk2RGOMMYb4XPQnxPu8tYZKsZM2t+QDxy/p05N1CsXfPQDCEshQQjg6uNzF7GAu1o8RPr1GvmeEvhbFRKIxsagZkEHelbRHorqM6e054vA/Rz7jpI8IdabYWWAqDFiZmrrvkKwbGGXpuJwAw43eHURAC2IpoMu6Y/0wSl4jyugasMJt/x5qDhh+eT+9OlHeDNccrrBrDjvxS+qcA4EXD8uxHoqmikvj8BaNRg1/d7FYciQV2CjABKMedNhjxgaA2YeTN5D5H5qzTYeN64T92NfG1kKa2rlg3EevSsiiBEgGE1I9CE4GIGPqNMozI6whfwLt2DleUSWhn+LPrsJmDPOckAY96RIDoVeDPxkmwq16M3ZhD4TsAav4/sqAE0/GUutwtYgxqcY7wTmc3MbsY9hT+agYJ8aJ5ZIbhQKLZlT2Z8d1k8jof/8dpkWlQ76jr17a6d8GUFrPaGTZAVyQXu3WCwLAuBoPYoWsY4H/hLMxPr5eK5+XKds4e0BiLZBO4IhhuAC70ZhcPs544/ISNnjbNRhfeo8Q52QI5bs24CusY9JZvB8jV7w9udoI8ynMfve6ScHEY3odbT555IwKqt9b2hnVPXT7NnYs6wXzO0M5wjkInsS5Q72DN+mWCn+iSH6GjSwXuTcZhlWE2rROJdJAoIotPhgRMlSqcsv7IO3ex4ocPL/OQ6uhtTCAbOovdDQBVsIotEIaeGm2PWWPt9+dVXy6/8wk+VVyit/Lv8+ncFqXd+5r6fAbAe4sDimbhZlcPc2Jm58cY9ALKg303KQ+MIH+Dh11W+ovbotT/0n+1mSa+/+EJ58RMfw8GF7tTVXd7yo+8OCvDnfv8PoAO/hvrVNwBqL5QXPvGJyKAdffCByLJ29qG+a80Uhll+/iz97b7w6nNlCcf1HYDffrK0f/n77ye7slK++73vLhNkMf78fb8dC2vg0Eh52/e/IyjCfs2Thfjkb32hHLn3ZBl7eLDM3p4uL79ysVw4R6+84VOoGcNNv/5KOYYz+eDDj5UHH3vyb52DdRyBa1cvl4svv8izQenB6RAoJPeWjWR/Wg7Q6K3EYjGS66HeEkIxKAATvR1CoKULtVKPgpRbT1pm0EyDtpaAdZf2EkYsDXVy5tOK79JdwmhW3nsYJx+jgtV4cRrjim/j8Bs9PFbuvf/B3eednZkpr7z0Ev+WOrtYLt28Ul565RIb2/pPkAdO7UDv/jIypqM7wHaGikgLioGhwbJBbe8MYHGOtj7LcP6XOWRX4VJvsaE8QFtCqMqIPhsASt0IvYasCx6m3+4K0eZtagx7WnpwWGn7Y0uJiPRlVjGEBRpKUqWrNA5rZIt1joMSLGhlU1M8PzNDRg0xnW3opB0YQtWXr5HhmYGCNQ84VwRHYCbt1d6jZgaiKX2lY7v2olaHrJ1GaTNkwlNJVHC6QtH2JllGo3fe2woAbgHncRbhoiUiX0HhBPQIij2YRo/RD5jrLCCq4s+NTEZNo5n3yDqkYxMU3hD80dnI7LpfKdCkLxcTX+s/PQHM9qhA6RQnTUonM3v3AZCCakiGATAHrI79G4ePNRPWJcUB7AFhhsK+ZlBmcIx8qW7QAAAgAElEQVRbycq63mQqRMTQVjnsUek3G1AQzSCb5bFe1UypIkxmSondhJOyj2cW2K4yrzppOtuCqSvIx09cBBhBrewnM3oIMGkNZi+ZVts3LQDoJ28gpkL2QoPJkgPMMF/MoxmzXj7j6CkEzfi8OSKG9iezPjwOpnAoOcSZJx1RndQexnLsRD8AtK1MEaGUHrxMZmoVWXPrWK29ktJm5l561YzBKcZMCmQIrEntgXbbzr+7sYt9HX0EqgZhb6DKh9Og8ymNUGGoFmiEZlylBhu0sib66vUb5RVUcVuhem8gxjNLLev1a9RYI3jVTXZ0kGCPVE8FUBzjRe7t5vX5qCWO/cvPh0c7UQvmsO1WzZo9Qn1psGdx7NtU2mbfdLVCvYaKF44Jc2hN2jwCYlenrwUNqoexb+M1PW2MHZmQXmj5XX6jiCuVSoAzRyBHRVfb2bSi7u2+0tkQvOjMSglLylc6EGGPXHYRUGvsSwZfwh8xks99DkBVXiSTtAGH+ty5l2g4/vUyPj6F4vuD5YnHzhDkuYGtZD/yn0JPD9zzBJ/fW26SvZpjPTQR7T1gWp0sPnOPlpe2zc/uYs/2sbYMpKRSc9L3svemdHbPFQGrypvU/nCOqZ4sqDDSP4OKedDAWHxDCC4Zwb506dloUXWbwNptGAKNfysAvE1gc22T6LSAdb9q1Nbc2o+8KoIyPtHfkI9Per/3Yfsg9gegpAUnqV1ASnmF/91e3M9apQQj6jyz5rCtC/aFLatg6dg3TwXaFkCul6Isk0CYTpj1rWY5zadRf4oNDoVXE3aZSIyxjEyaDqV7Xne6snSCBsq4tDPfXewLx8A603BEw77WjHYcPWaosRXck3tHleVYK4DB6N+KnYiWE2bozDoJ0BWmY/1IybMFjgG8oIoCcrWHBnOWDfQxVjJfsk9osmpcw8v0VLZcoVeNCOywdmYTI+Q6h90Xbeg6bfMGa8Xn8DXW09qOaoPXSekzu6jTa/2q9suFKuBo4986eSvsA5+lm33RT/BUerjrwaCB1D77jIZgliJZ6lgoSoJvo+CQ17V/r4BZpXPBuqVTMhzCmeWOlw2E4APZCqdRnXUUlhD8U8NCh1v6cQQGcU4vXbpI4OYWLCY+h/3qOoqgJK85oE21RYUK9g4n97aDtsQygZU2zpMu7Ocy9zhLm70t65J5Pu2Zd6J/4GeYdYqSBMZZgK7j7JaJfuLhT1S2VvUlPH2SlmzWL+2Nrd36CcIfoN3TOmB1HTAQFFh+2yjKZgDddbNXv3pnhjVwUzo11a7s2ZQAADVjmIArA1h7gfhsqxI2KdZz/i5NUg1mVWDW1NKGvdrD0XlzYczSpjTsDQdKCnsK4VSBx8amVBrxQUF4jKPAzHr5vSSBn9/0fg1QqPBPAF+fKYMBKe7UUI/zd/EsJg7wSwQeZlibukfPacfcgK6ANftiY58VO6v9VyN3EgGGOvDBUMlM6R6+zwx5o3jcdGYI0F39yRAP4h494yKg4dg0AycoItCqrTAYFRR+AVMoF6eI2G42lmsmg0EXuYo6CdArzTfrrlMzIm119gx2/LMcxOYraaAMNmWLqqTD+5oIxkRWMcvQQm23Ku7Gv7mG9iD0Kdgn5mmnb6xxHpG8gDm4vkPnCunA2FQZJJZM9NJFZAF/bmaGgBhj67f2RsZfs9YioVTPvlhCAVgTnIdInkge7ZJR/NwnH3i8jOI37NYT10XnmMa+86UyaGomublufBa/tPxjEhGo2/jaBmUN6vs+A4n9JJH6sB9NKUAMXZPswT4skmGdIxCuOKpsOEG8tkkmilSP5VAJnqGN3GRpHdyOzgRdsGUFrOmHyFjJEo/LBOF/5X/7uwOs/z5ANTcsd/az733PzjAAqwtnV/l/68pCdAcDzY+i2D6jJLkBjES0cqBvEXlVafEA9VAnXv/GMvbAg7GBX/7Mp6H9frk89YPvwqHtLZ9632+Ve596spx+4vHy8uf+ulynnumBt7y1HLnvvqA/Tl2+HDWvNis/SH3nwLFDqAlTF8KkfvrrT5e/+KM/K+/+/u8vDz7+SPno7/1BUI//4x/94fL0xz9RvvqpT5fvRHTpJNfS6Xz+818uL3/hBe57qBxCkGnssdGy2c0ivXihnHsRwZ/OY9BSyXri1A0QeXj9Ew+Vxx55ohmLv/VPI7yf+8zHyjhOqVnFdQ4F79MslpShA3jvCpfo8Jk1jYJwm7fjPPYyFtHvMuqdIu4XmzwyQEGFSuC6qyia0xNGNRQNI7AoBXgvuxBGWoOgg+CmiVWb7wtBlGr4fV0rztxJsqtHjh7ffc4VqHBf+sxn+IDtsrANeL1B39qLlxG8sX/nAv1TSzlGm40jY32ADKhhB8h0LQFSaPOgauJB+/CRpaP/UVlr4T1rU1AhJwD01L7iHAjuVIbbWdlXDvWgCt01inOMYiaCR+vWbCFk0oYYiZn3dou+2VTuJ4FiRL8jUJIGoTlUGslyDZmAbAHBpfHJy2VycqKs42AeJIvRjQO7uLNazt+6SSSbelwdI+5JY9w/gGFCBMo6sVBRDToWANVMBXMQPQvZqOGw822LFbMl1gWsAJhUUvOQEqROUQc5jxqtUfMUP2LeAcqO9VC0JrHVC0qo9nkFBEkRigx8KMlmM3eBrnUP1i/GZMd6sheywkeZQXR+U0wjBb90O6W2ef8RMOEnOkn73Les0VCSxIFUtVKjbS3fCkAgzjIj86y/dUCf4NLUU3cvSpyo+hrVX7E1kMEWHKkVxjMOHVuoqIbJyz0wjfq2I7rUytybVfagEYA3Ksk6yCKENsRPblycLVfOTpUNAGMvVOLBEfuN0kqHmk2VixfICE/dRK4dloWOn7Q+o5tzswsxN23smcNHYFsctrUFzuQ0WVHqYlU/7SPwYPZEESop2tZldeLUnTo1ErTXaYIFBglingNgen2ybPYp5fCfoR2NKuHeb1ByWRvStG0DYwZXZ7hLAReAX3/vMJFN7RJqxKwn68esLcwm8WaFVH5dpWUKtdI05J4heDIBVV6F0kUyNvugTx8e6ydj7D7KLIc056uIKY3fINACoNH2elAM0Gd37Dh7AtDST+TzKCIvCs+sGEQho9EOYLX9xAw12asEiMzIGqTQmViiP/JtJqqXzKpKwP3dvDdAbqokJ4XXteE+s24bsM54uJ+T/SYIYQ5qXfBu/VE9RBvHL/7UHkVUOU2KFGPX+DAlE7YP2qLW89nnvlaee+aF2EdPPP5wufee0TI1fSVs1AHAWCe28cyJB9iCHWWC+VKev2kDkY5AdaB3QXP1OsNJVVBoP7WZ3SG8FX1jDXTxu2z3ImK0VZtRckESe9RAK/bZOfTX7awTlYFtiySwOH36tO5auXT5+aDg3kYh2JKY/NKREMiZYZ2in+sEgQr7OGd2Zz2UGvOz9Vsic1CdPgNEZuUdB7NfPQNt0ONdXwRBZveViRv0BLdmGMDVyny2IZLWQYCkE8qp60z13v3Y6R3bvtn7fI09CePffR9MUPduVSCO6roanHKdaqtkgAh8otQikGrzPDo6Ouj2Na0iK2FzG38+gUSeS1KLszZae2TmwZ9Hn2mCs74pvAQzplLv+SxZATrt/VDYpOyvsh+AlIiSkDUF6Kww37KY2nHIVxQpYq56KCsw+61o0RqBQp8l6+6t4dfmGalgndFmbmiIbL7xgNAsqFRUbmXzAPfH+nOpB00chOuZPMDn9sP8mdMRhJmwAnA02GO7i07OasdzCV/CGgYVPBUfkZWxzL1MkRn18wfNqipKx3wJUvuhv9vf0T7CtrxKlfma3dc2s6cc/wichFonGQ2UzXtwOgU/akIEw4azZYKSmRtTN6MuuAcmWifjolbBBsGUTsTr9C1u22rMcg2ey5KP2emZyKT2EiCeo3b+KoFn9SI02NFrVCDEfBoE0I6Ek292nvPCwI37rWkzEgmkWBrpNAdgUHTT856snxfqgqXQ1dbHevbctF9m+iaZYf1GVPgNYLIip/Alq58SAKuuteas3+uDm/TWzCJWwBprbI8mnZnTZj2HUdgFTb4nQJSPY5Kggo0EkPHTPHLvpH3WTGLQmPmd9m83e1qBSvT1NJAebCWu1QDWANC+LR8oAKvBycgw+1MDK5W2m+YzM7SNAZX1wLoOwCo100ymlFqua+DfDLdUUdfobbN/fAfI1U7WvRcAsd6fdeVR0hG2I7PAUcPK9e5kqTQ1rI1YmmdAsP6qfkbUwNYxlnmlmGiqWcfySFtr4N+Ae712iN6JrGLe8oBIgckEsZmIabLvFfzWz9lxPASz4cxmr9IUuDJw6Bzrd2SpQSMwp+8YfpU/EwzzIbIR/O5k7KxPXUcZ99pV2tohRjm9cJO9Px/Zyy61L9hn3SSW1pfZg7fmo93hBi1uIsOKT1etYcxFPLe+dw3i5pg7tvmNdAt+9mD5pgceKyOwl5Jiv3uCxDVCRJP1aBBJjNUA/TxmMuO+gs904zo4wywwPnb4GcFO8O8EjrAZClNGKU98hvWxyTaTuWVJ2G18z3bLzRg3M7T6SAJ9+8dPkhCcnEeksX8Txip1sbTsagfDNBnyCECyxq9SnvmLP/3fl7Mv/PtTgv+/gNTdwXMt/ey737szyKHdRVGHPScDsGpkPXQZhmDIRcbVGIWDS9qYZrT7iWjv8L45FGKlB3WQJT3+xOvKuc9+sow+8HB56G3fRmb198vg0aPl/je9qTzz4Q/T62i+PPFd3x0Dcvaznyk3zr4UNRgtOIWtiCRsUOvYQq1Y390jZfjMoXLi8FHa0lwpv/drv1n+8T/+9vLQG15bPvBr/3sA1Cfe8i3l//zlX4n7PIMwk2DVDNhBVHjveugJorOlHLp/tLSNHSgXxi8jWqIBZ0JwlreoZewjavG6x+4t95+5587x+Fv/bk3iB//sj3FGr0NNmopemRCTiM7QSgTHr42Fb19aa/A64UzaHqCTrI97MKLzsbnTrLkZrVe5M5PRGOY7o51Za5hvSaNTqcDV0OcCTppNvEynqRr5hgam8qcCEQ88/Mju5njxhefK179EM2B4/Jvta+Xq7DVa/UxQywP/nTpCKt3KCbjTfX3S0vT99uFco8A6SwaA36oa3ErEt4s/Rwk09BzvKvP7FTfiwOTgNMoVjafJmvVTs3p86K4QnBoh+rRpS5lZs6HQhpnzNuiWQUXk/qM3aVAsEijWI3R3bvLAM/K3GjWs18YvUUAOKIL22YVT3k6d1TStba7bdxWjvkQ9wiLAUaDQTeZLSqqiS1GzZX2yGSLBoU5PHL7S37IeaBFQgV8fxnhNZ5PolUNrm5FQ9wT0aZB1utoA8FZ9d/LnyGh/ZDBnZ+g1yYHfA0Az4h8UbMbRbIfR705or/aqDadX+iKOWTb6lr5TGQ5SdELYA7VO1Xr5vVFWqYDRckiAyzit4mALMqPViUYYEGb9QyuHjKI8oSzIWjIgYIZ4cRaqGgegCsK2obF/mADPbKPqnTM8X1BVETfyfdZqRV9Wbk8qsZTWVPpj+FQPZdzNDISyMc6MlM9p6LAXX7hZVudVZYXii/hWB8DePdHOcy+TVZgkOLJE/at1GmZNrE1dhE2xRFbS9hC9RAgHqHt0ry+T1dYh7yGD2sP1pNVt1oyxPWilvB0bGw7H1OyGwlyhuhytARxja4vIWnB/MzMLgFayKVxXoNrfR5sqMrm2rOhiXqSY6ghLye1pc39Lm2V/s+Mjk2UQwVQWjjFwOeqn58nk35icwW5N0O5pOg6HVoDnCM89ZmsZnjsinFCvr16b5nVT9LRELRe7a8bY13dD2d2Pw9tNdnmMFjeDtA1zXVh31g0job8H+iJ/nwbUL1JvrjjcFkDGguwVxlNFQZWhj4yMlSPDR3k99hrrHc/CwS1VX9XqrE01A4UzFNTHVNjdBaw1uNZk8nejy+4RHZMa6W76Kxo0FMgMDY8A0pk/qI7PPPt0uUgQzD17z73H6bfazT3ORIDPNhkDQ4cJit0LqLpdbsKOUYzCiHb4sTXbo3OZQDmdYR2EcIA4wLvIwitCEVTMYBxweoX9Syqs0X+BdLAlOK9sp2WwQsqrTlkHghjOmZFrwdSjjzxCEOpauT5+kT2i6jHjJP1+90tFXGpQN1UInmIrK9yWmSVBsc5UZh5saZL6BAY5nD/ZNtbDWx85cqibTC7rjSz+xgKAlab1UTsKCh0+zFojG28mvJvsetsB1lx1UoFhOQaRPdFZzHr06P3HfMVZoMpudQajhpK15vcKQhyrtS1OZE5cw0HoSKdZqpr3mVnY5oFrBiwc0ZrFqWAjmELBBJF6escYMQG5jiz1SOGfJtCqOrMOsHZYhUzPU0WNLJUxWKYtCZpflEho59PBVxBphTkzAGQdtmBBIOsYhaIlz6Io08ISbA32gjQ4M5LaZKnwsisEb10EAWytZl/jJdgwq5SVGGwaZF10AzoVy1olcOGcGvTzOaT0RaDKADXZZMe2FXaFQEo73IujJ6Az02tZgseJ9d9hf8y3Bd05e7MaaDSzaXCzlzNvk9f1EHBRsdrgl47sPMEewbTtBjvMDkXZA8FUnFNnfovXpL4AwTJsibW3VtNbW2oAYGaJtk0EVbZZ08uIJ8pmcD/I3tDpFfyYuVeELvvIyrSBlSNdpq7fCKJzb5beeH6ECAudAPz9QV67H/C6iVOcwXdLTBIsZsazMsIqeN0FSCFTlMy9DJjUr7rYGkAV6sQR+ZE+GaoNdb/X4FXUk9/59vrvClZdM359YyZsL5Pa0J8TXVY7EXWK1dOoz5K3ucda2+07HVTrbM1iUDraBHm8BCDWX26SCuKuzMRmmU8FrBU4R/mWh2kDBgOnJW3XREebySHp9HzpC3k3AUbUbMCvCd0T57XZm57RnMkBeAXc0VO3qsN6z4KdGgBsAJfryCxajNgugM7An+db0nXV4ub+Lc+SOitwtGTLUqo6d1EDHIEtA0rSh62Ftoyh6TOfCtUOuQDfgECAr5iCuo5iHGo2lr8H486AiX6G14xAXAalPOtSbbhpPWjngwwgh5hgzEPaq6T8subpi33j4nK5BgicXSfLug//poXzj+t3GMy048mOJWCUEhD4X6CzxKrK3taE62e5Vur6drgiiRLnYL0/592lwHl/8uRo9GAdhIXaUNGbNZnlCmZYKTlTeM8gYA1a7AJhmSKcF9cuLqCrA2uvSx9FQUbsV9i7ZOOlmJwdBvbE2kI0071jXbzjwLcBaP2yrarOXlbpeX4drZr56XJwGKFdklKDXf3447KUMkjp2ElXvnH1Yvn5/+W/hY353Dfsu3+Xf/xdAdVdU/Fz7/mxnQG5y6ycFK1w0eRB60aQ8dMAVutYVaVsH6Ply1NPlSOv/+ayAh98HCrwNRR813BS9uFAvuXHfoIa1QvlCkrAb/xP3lVe/eIXo2b1qR/4gbI4NVW+8sE/DQfpLvq2PvuXHyn3PPXN5b43flP5/B9+hIgAlL4HTpQr0+NlDSD1zQ+/jsNlsbz/X/7b8s4f+0+JTA6WD/zqvyrf+5M/UWaof/3w7/xu1E8MI4ZkTeu9Tzwahv3jH/gyhz+bjDq7GRbeEtkJt7yQgjJKlD77ykOP312OHT+yO+7LIYgwHUC9icgdxLgfGt17jS+enLxV/vwv/wQhBURgoDq2tyhkIujmUJSCCU1mm+yhDu4goin24gz1vhDlaCh2GYGLDEZDeQlXIb8aMZOwB/U7DoIKWqMtTWziXFhhOCoQDnnx3B3x1ka+XBpHF1Ha3qH+cvn6lfLlrzJGAINVesvuQ2Rri0NS7SS4RowVBlMfmAN9B/rE9j42Lv9eoq3HNhx4wXbsMRWkN3vKQOtYuevkqTJ632CZOzhdLl57hYzkPJmWeZwtxmJfXzkKJXsEdeUeQPxtnIo16tW6yNr2Q8OTFpzRUQ141mNo1NxocWzkebhrpLd2qBmmB+KtqSuAVep+pLICbqz1oqSoTKEOOcuzbUidURERA+FhoJfT46YHlHkYhkiMtRQeOgLV6AeooU+WwSrALjImml6zCgC8BZydW+NQr8iwbtrkHseoB8GcTjKIRlR7KWDvBHSs4mSZqTYSNnyEiLRCUWY6oH8qniCwHcDZbsN580BIZUmCLrWuQbqPIiJ+BS2Mz7fuLfvSJaU86n0ZIrM3s6iIGmgIxUwOBYWJOvuhv2FABbtJX9IPUGVTA2YE2dqaFCZyLLxeF1Q4azonUerdYkx7CE7ZfkZ5dGt5/VxrV33ffjIKzRj0DkNxq/1gbXklnW+OaObNqwCrGWo6zXAD3DsAmzqkZrPXcKSvA9pWOSRasfaHRvrLYVpP3WbPzNCGZ5LDZYfn7u4BPHJvRvTNTLivuvizleyH3oKtXezNaRZYYbQh1HU3b8+VmcWbQRM8KNUFR0dF41my4gJGnTH7lKoa6rLrpo2MFFwPEDO3vajqmjWz/iXEcbB9rYCHNoVWGMj1zSUcaOhDZFZVbvS1t1DyvX5jljk6CBOD6ChO45Gj3eX0XcOscyk82Ack5cdZPxcRUpojw2wAoo+6akG4fY51bt2Xw4A7Raw2ObhuxzprJ3jUF1QdlV5DnIxM0jYtVvxTvYF5xlnxG/fKEFTKIbJBA/S5Nqu4g8PZ0zlI1nUwsq2CGdd99H8Oh4h9Fxlj913umyaKHI5pdbSan0UkX+0D1yJ7KWqrcCgGUXyXgi/r4fnnv16u3bgRQhuj1C8PDkh3s+UXQYH2/nLq+L3c33Ey0mvlJqqF2frkTsCa0elweqtj1hhs2Wu9BBZGWOeC5hQgiYRbgkb3htl3ssjalHYyQ23Sq20RYJ9c1kUnoMH2KPFvNsOTr38twc1nyyRCbuuUMqwTiXY+mi8zZxtbqJ1vokxeCILizOjGmK1yDBy7hjWTVLcEq1JKV7QdaBoY1BpBTGwEoNLD2btB3bY98QxAzAK4RhinflhMOmPSnDuhau0HCKkT4D2HUxi3lBmTbamBdwRE/bykcRrIDLMWpSpG2KWe+zxqNGywZzKAY8Y0WSYGT8Mx240T7oGDPUpmMx57WYaGMnenc2b2wDoyHUefOQNx+S2fREVsbbxsBqP5ub8za5sCNh52eRZah2wG3MBbD3u0g3l0rnXgLe2wPsvzVN0CgWuC+AQWmXHJsdTZM5O5SmmDLeis/dbEDsCAMltqUMfa9qA7c/+xFs1MEgCS8eP4e2Zb8uMZFW1LBM5BB7ZOlnM5gFaKTAXwNRjkuoz1aFAg/QHB0Cr7fJAzYGiQsiiCSD6Pe6AF+zhA8K4bRkC2owlfPv0SzgVr7YO2ip117eq7GJAMEB3sKoLFPIdtilTAXhfcKIuEndDpbUGJpRG7ilpqM3q2qamANbQdyOreZuG4jgI4Yev1tSK467EcIkcpjhVU2sbprqAoF2kTZGqye7txp2pbmrnOdZZUYNdI+mDJ8MjnadqX7Padr5tyr0NCA5Srs1DtRmM/viHDqo8Uk1LLHZoMrC8OYJX3k35H+iTxkwhopyMfitiR7ROUZtAqhKkUwqzZthQkS9XlhgkQ4K4GY3Yzawb/Yr3WYA82PBl6Cd6D2cCuMaBs2Y+ldiG0xrXC2/P+fK91hwZJrZtk+cliDJ+Te24SG3tCp1VY0Wyon+I+UTGbs0vfRwaBDBXt2lYoeisAJb1WRwwbUTVXchrqODqm+m+R9UsWmfs4snqOHf8XolJBUW361zeZ6QwqpxCY9Ohs1xQt9bR1vl576j0ZNLee1npVM4Fek3NMIabQ6Yh13NwL1+D3oJwyfmGFIDHlHDvTZV8HwV0SdQaE9A1kSHjWhw3i+ZY5N+z4ofCqNizPvZpt5omDUVYBa9Mm0u4ILYhOPnDP6fLEyfsJdOMr7EX/4hraXtuYWcsvM89a1GATNss2xokANeKQV86jA8H+bevDDyPI1cd5JRvEtZTCTTIgkjnVRFyyTMyglkHcbD0om0rT69iHvgtMtWsXb5XJFTR9jreW0UOIhIJjWmBs6EtuG/Qj+aDw5I0rF8sv/Iv/rpw7+/zuOfg3/eXvGqTe+Vn7fv7Hf3ynLzIHRHN15Duk9JhJQgjFh66RCid0HxO6n0xoO9mL+77vnaX/9N2711Jw58O/9Mvl6EMPlMe+7dvKX/2bXyuv+c7vIlvSXr74h+8vb/6RHyHdvlK++H5qUdkIgteh48fLn/zMvyh3P/Xm8tCbvql85gOfKB0DfeV1b3lNuXT9anmGHp/T1Jj9k3/0jvLqC2fL1//qY+Vd//U/Lc9++jMAp/nyZkSYfufnfp4a2IHyfT/+nm8Ywy9+/vnytWfOU8/CJEUfSus/yGSw0W/jMA4i6PTAo/eVk2ey9tWvyanxchbp5m2MgothWTofEv+nTt9T3vLWb/2G63/msx8vt6ZVx9UBs2bVNjgYJjanRc+uD8Us7FkpGAknxgirlKjdTEE1zIJO7WQ1Go1gQDYtTm6/RtnNWM/w+LcUn/zSOXMzJdBT7EnjJ/hI4RENMzW2qBUuUmc6SwTWehwdbA2qtFqV3zwczcJ2UONnf9KrVy6hJHaJNSElwYOEujxoFZ04WV0ACM8uW4SsL3Hnq4jjtI2W02dOla5TtKeYu1BuTV6HIjwVxqCDyMEQlOx7TtwPMKABORTJVUBmJ4B1YHCIaLhtZgKahmMakUAjk0FFaxyjfB7HZLMAhGYv06vqKlFkamKt7WDO1hV+AVmtAEJ8Pg9wvzUACu1FT7qo7/AgCjgfnoCUKjUrBLWOicJDWZMJmGEGVOwUsM7PbQDkllA5RRUaMCtAldraRcsjwZoZvh6p0Nz7PDUEa/ZKJVI/MEJbFMW5yNIKnu1vasuKAYIHkZnVEbahNCDXGkqFmyIzUccg6HzuxVChzOySgaRs/UD2BgA2B6VyA6qvBmyL67RznR5qRa2FDKeZdemhLcg4SGBKcRNFEqKulUNA+rIHbx/ASoDh9bx/+5BKWZZeuApFzxoqqY6OiXU1tnAyUk2sF+oAACAASURBVDiEQFAXmSHzjduMsY6fIlC2ebDFzRoZ4Gg9EcJD1nyhYMzPL796k8PP9iRGQg+Uk4C7ESg1XuPVczeo5cBgExQI94f776fWVCpgL5nHPrKNXsfjfCey8dSjQMPZ2l4h03CVeAoAjkNW+qHOqBnIVYNX3EcHATrrfrNWh9/z8EtQp+0dx8aOz/SANgOpWIGAyMi1YFtRFgWLIoMbfo/CU/vK2VduQjOejQzv9DQZeDLeI7Q5uhe2xyEAqIfu9K3VcuEC7bJUxMVYhMJfrWPpwE4dRJBqkACIAkw91LGplqwa7AI94uRz+FmL7F8zSUres9rJBhFkMQtEfWO7NUY6CayfTjJKrrGuLjKzvbS36T8O9ak35lt2i46DQZHoD2hkXpphiHkpoJQ09MbZ3gWssSfdK+lkSQZ0LKIWkIiyQYUrl67QhgUV9ssXYaOMl96RHoI20kJZ98xxN4yUAUTc7j7xIPNAkIt2IbfIdmcNZ2ZUMsN6B2Ct0e10HJOK2gM1fQiatcF41VabPpZpD82GqnybtdwdKJYfhBFivbNOvnbZIJP9ez1npHk++donyjPPfJbs+zRzi6osIjse+OGcC/xsabM5g0BSKgSHOBD3IiDVDruno/4LO+S4RYZVMGimk/tYMXtnnz6CLb0EtXRoEAyOwI6tqWaoR2yhnlwBMNefNfX2AU1hIZ34BOLhfJoZkwIlbc4oOz+zDlWqoOUAjY3wvsPRFkjJ4AhRKu9NGwIjgkzZGg6UNmaZLKficIqeBXlA/yyonFl+kqHQBrCmDc0sbdqWO7/+70HXEJCxblhnv7JGBLGKkDmXEQCJc6uho/pkOruKTnWw5pcCsKpQK4U4ROLIngv6zNIK4sz0OQYCQwFc0t8Nfgaij7Nd+q5JulXssIr41uHa8knnLDITzJX7VMd1Af0DGeG9BBd0/qyt13YMAjBlYLiHZBZEViKTTOF8up9TkCdVZD3T/C+ozYJvApfZE1ZGC89j0Mh5kTpuEJXnULCwhyCL4o8yUpwFQbt+RmhkuAZwMC33WCaLusN+jIBGgAZbwGW7LwGL7bxUatah7rDsRTBRAVeT6TODFbWJuVhirmtFZp3fqPTYDZZkwCTruzM5lhnQ1D0RjOSApABP1p3m3KZD3lBId2n/2pQKWBMc5Hej59AA1nx/Uy8p3TWD9/VUzyVYs5x3XqcBrA0dNm6ogoOYvxrwSqpaFdVsHq4u7KY8ySzeLv3ULCr3kLWHMSoB0tx/3rN7M4IU8Z2KxILLHPcEiqGeG9nRXLMHOG9ClEjAxlqyV6ct6rQRtrIKIS/rzZlvx168YrbUtiUGaUJZ3L7Csroq2y7GKWF39X3yHkNEyu8KJNWq0TaE4J6lQGZpBZAAREF0YAHPgACPydKJsoE6X16/EdoKH6uCS4MbsT7c/2EDMkgaQnFhUpo6ZOvcVbZOPQXPp6S1ixotl/IP6daq2fqsqRgc7XJY277e8p/o/yrDwYAL89BO9nQcleBLlF/QMwRWaAJGx8lAkQkDe0KHzyzIk52DEfScDTzYMFK8jbC6CbRzfSdV1/K6VphRTzxwf3no2N3BvEi8mjbT5WQ7qWX9KK5gyVOnIDtowXnW5Wvt3bwTGdZxxAs7BnfoZEKgHpFHRfgEs0teg/GX7WbCIXoxC/hNNsaYY8/wibQ5wZDzPl3XJJDmKPu7coWSOf4bPAHTCTYHIRKSEnbpYF3gT8hGEfxfkRL8M38zYP3/E6TWQcl1+4s/+Z/vDPRDnSUaLzWx1XY2qDjuA3nvYKz3+bDVIdNy7+8kEsiD6NC2IIbUe/xU6TtyPIzv1/78I+VNP/QuInur5dUvfYm//1D50h/9URk+caKceOyx8pn3/R+xMJcBm2/8wR/k58fLb/zPP10eefO3lNd+y5Plr//qq2VgtK88+MgZ6plulZcmzuPETCPsu1ne9b3vgA786+WeRx4sZx57pLz/Z3++/MA/+6/KS09/lTrML5V3/NgPl8lb0+XG+CRtaSZDYl2RDaNCRkf1w+SmSmUw82Mdxn333QsY3avptD3Ki89/BTrvZkRX7I03j2O4waT/k3f9EDUzw7tjd+7cy+V5KLWKoDzKs2URPqB3eiruw4Vx/MQxIunDsZm+QjufZcCvES+LetyM0oCOoLA8iIhROBzeIgtwiYP55sRN6IrTMV7WMwZAZWOeOXMmqVZxmOwt7+bGklaThiGiNADkV15+Ket5AKVHmavclPD5x6+VsxfOhqHpA6yqgrrD6+YRbZietQ6PjAfZo1YFikJRWWCNM8Xits5PZ0q3aY0s88ocm3q5i7q5k+XUI8fKYttsOXftxei3aIC0Yx+06ZbD5b7TD5NVlC6L2iU1eAe37G07Utpw4HQMwjXioZNHn/UbsYWroxZUZxkA1MxenTxPtOxCWUcEy/fEfFGXGzqbkc3Og9ds2X6oH1F6oZlgTbsGzDKpVpcNsY0KuqmTjuzBugb9dJ21II3qIN/WVk5CBZ64QtSaTJZOcQcOc49gtfan1eQoYiIlZg7REJ9dilg3tNY2VF+N1ikSZP3o/m1aTbjvyPb6XDoxOuwtGCBpufpYRmp14BtBFwFiHsJS0/KetYJb1scBrisrsdaXkckB+LR15L2vkKnTSYsILAbJlGlm/D00UegNR8n+hByWHHyLqNTNI1zUSXG/c+1aTEqS9DYi7xyQiqX4JrN+giMdzx1bYDBfAcz57gLwBlBfNLpPJgMH1czmbVtokMW9cgFqJfQlXRqZhV1QlHt5j/T6FdavSp8a5XBycK5tr9XH3rEuXNDayT20YKSsr3WvWtNJfBRgAQ08RFK6QnBFw+1h5JpIZ917BkSyznz2BZzhiYlbki3jIHedjRwaqqBBRzvbVYSTwBozYKTTbJucRon2VZ7lwjnaLLGYU8FZymBbOUOZw9gx1j3Tdf3qDICVKC9ry9aeUqAjW2ImR6qkgjuAlsMjveU49sHxMNhkTe4sARNrWVWE3YeCdx+K6obSo1YrIuU40WTOrDtTYl8HqA873Yfa8RF6VB/+v9h77yhP06y+76nurpxjV+c4PWkn7U7c3WHTAEtcI4JAwiZJAg7IEnBsxJHlf2zpWEZHyJaQiSIaRAaJDSysNrGzsztxJ/R0jtVdOefqUP587n3fqh44x0Y+PpbA/s3WdnfVr97f+z7hPvd77/d+L19tKAJ7qJmljVYZVZsCs8ahLszPovbXrEAsr+3s6pbTx/cDsAYQSMAqkO4b3I3w1DjPd4EM81Wortb7z5SBfT1laL/9eAngsFa6W3qpaR/EXhxhDXeWRVgbU5wLrtMa+LwVsFa0QB3R6uQ3w6pgmDWsraypWh2zVk50vWStpesawNoqHbglaOjBuGDsO6lb1lEbHZtkL/aUu44dLS88/wkyoWRPNwkysUdjGFwOQlzs4+oNGB0bCC41qBCs00LVK+sn6opYm9YFusf9nTprqPPjOt5QXZnLReZUQRAcmpu0zVmydRaOoIFEA6UGrGQ6GMwSiAlm/Hm2ytAeqcCL6A/7wExltHVRVdPWLSrwovi+foOgczYb2ZrHiMq79n14vp8CgOlw5bPAQsA2yUCwHZNUZK9taYZOUmQUKtBSZ1PvxKl3AoTtOq+31sxJMVX10qxugIcIFCaFWKwQGVmDlrxHx1dtCNeCmgtS9ZwJAWsbAeFlMtIG44IWp630iSMzpwidQQqyt/zMoJQ1srcM/PEz6zizdRP7KGyOrBj7Ojvfsioyy2wNmwJPrfzc3WUNspaqG9ujDXJ+vYcNFYy1w6FdkQ50DbASPGU9pGdvnmkpNuPZ5NrUuDquOr21am1kh13t3IhZZffxEm2RpIMK7M3wSdUN5o/Ce7zVjHAd8KkwQGabKifbYEmWcWj/04FNT7AGfPGP2GMRFNGPcFQ9f/VPAuA5bwlOM+ibfzqH0f/T7JrPAeCJ9WIQXRDL+4IV4vMLcP5MgGP7evkZ1Y1VYMiOAenXBA29AsLeaNZLZvA/v+pHyr9vA9+shc1yhvQv0paYUZPplnsrQVZ4+HG5avdshWnqgLrBS+ehDq7HOFcDvXX/isKxVkNUMwTRpLjLdkr7GfvO+3eM2BcR6Aj/LUG/15etpeAVOYRIEAhY1aow2JEt7ZysLPdpxO6bfLDuvQ4sR913vCXnLJ8xDFo8f+ifOG8BSKtsHz8WwKmIH6JX7IEdsabte57ngb8bQnvVnN7Z1WKrT6yfZ3mXz6XQWQytgRzbuVRlHDJHAsjn9MUsBtPNMVETBv9IfyfGKzU8NiMYkIrN+kShtutXlAgQEI9WYLLPUhzVRMKujcZy7dxCGRlH4V3A2gVbi/Nu01KnSlxw1YA2Z617ShYEKzjaYkWG1coivvI4SO2QmEeD/lXwwURMC4D1HWj63LvvGEBZ2xWLrFp7suXs+62CuXom1ofbQi9rR+98adfGr0JhRrixuYf+q5xV3QpGKoqIzz1LdwWvs4vyxlYC15YPaBNMJujTGuTI/tbOtXYl7yFaNU6tlSsjE3R7oRXhMLbPjDdrzC4A3q97zQCeAdirl8+Vf/FP/2E5f+bkW+7v/y2QeueHNvzUD/zo5sCeQ6UJimwDaH8HfNmmWwtlx8JE2aS1CYglogIeyn41dPWWRkQGdobKJhuHqwkM3KhmMr7qB3+wvPKRj5SuoaEQVvrUL/5Ceeb7vr9cfOml6MH6wDPPlE//zu+X9/2Nb6Nf6sHyE//kp8vTzzxdHn38vvLqly5E7dixo3spjIZWOjlSju09WH7yl3+2fO83fDvZveXyxY98vHzT3/+B8rFf/JVy7OGHSs/u3eW3fu0PgkpsBEiaZTcAYjc9U3VWMiqDA6b0P1GpFBxQOay5HDl0gDYYw1vjMTMzUU6efBmBHsHqevyOi8ot9O4n3gVYPLr13pGREeqzXo2s5Hve8/TW9y9dvFSuXbtWHuLeOgB29euzn/lMZEWCic9mvf/+++jltu8tC+DP/mOB+pOTUK2j75YLjQ376KOPRS+9v+jrhReeK5fOnwvQMbh/b3nsoSe3fvW1N18vL7zyhajtuQVPfmUNuf2VaRwDnH2yEMvU1q3q4MRJKl9eYRO5/q1lgAhzX1/26FvFeZ6iUH11krrh1v3lxP3HS+O+hvLm+Bvl8qWzBAAQ1mhAZGLXbgRWeO4DtBdCeGPi+jjls1yLOrZWaKcRdYy7qwy54CcXXwD5oKpJzzWSTDuJy1Pnynmuv4JoisYpalWl3Fa0rZDuZ847oLe2djLu0ExDmVmOP6BLQxVOgUX9IiVBilRnsm6epQoTRcTZ8Rek8J6Z2aUyemkB9V/pUgJWmAkKSZFx3kUWWnqJNYQaBwEGPmNQ+XrJsg1R4wvrIhzKdbL8m2RvpKhJYdfYW8NllkqRBB1WHXKBoAY36o2kgnGvjoWKo1r4Zg85BY9U2JYex/i4XqL9ACBvN6DnBvW8GzyQgFWQZCRyp71JcZ4TfHlgmTXMOrboZ4YjtYG40TKOtA5fKksmtUhw5nhbyxUHLV/uW/9MynDlNkhVxiG0j5y1vjeoCRympVI7taJmBBapUZ2mVc0YFJ3oW6mTygwI3qQqNpMBlULcg6pwM6BOVVEzQc0YZSl8nb09gdjdV/7Mg8uMgL1XwQ1cKBtzh+FmfLyraJHEgbtMttLsUm8P6tcMtIGCMTJ8Z84RYGEcBXy7CN7tRe25CxGkZqX4IyjlfOQ8u1YFq9Kdw0FmzJShv3BpAgaI9cECOe+BvrxQwvcDWD0NRlDnG6M+2EhzB9duY+0INnSItaWCmnbW7N1H9paDexCOI9A2ST9Tm4Hf3KC/bSVvf4s9YPI49ozgUdoea2oD22V2ro21qYPRSd1rf1d/2Td4kN6tBwBV9E+Mmko8IAW6eE86CYppIaxmbbd9ce9wKGvQemeWYktkgnUZjj/33zswRJ+7MQ7DERq00//6KuOJw7T/6GAZ2sthSx9sxW06GhHY60CroJdyiwbqhsBrM2TSwymuPlcHy4h+KJqG6JiOVm7TOFR55lbOrD56XCssUYuz1IDV9ep92WrKLF0LWd1bZims4+SaZid7sGGu4dHxKeZoP/a8rbz44n8IUHAbIShrWOuD3s+/SW2gtavrNzkfG6iDDVBqOytUXHXwDbJpT6v6Ms1XgFUzHbI/oh5MGhfKvARaWlyzNDZfoszArKABJetYpYa7p9I2GRAyC46zFnRg285JSdRZg7FgL2fWks+rw6LIkO9Zh9JpzaeOlxMcYmtcP1rvVM5WOJ7R/sJzPDN7uaCSfuec+l+wTcy86gQGlTjp92YBZKPUoMXf9D4CfFQMoDoj5qTl51V9IqPWjA9jHi29UWjJ+QqQxPuiD7c0PyONvJxHz2T3YbBIgsIsAybtuAFqlbcF5a6XqOUL5gL3zxnle33ODFZloMZntY7Wue2k5ZN1o2aWpFz6aoQ51cH6aiPb6XPYAcEejaqDdxBsVATPDKv9y3OtZvbb9Rn9Pavn0L4LVuO6AQ7N/AJmOhHViiyl54Ee8XZmUagYVHvmsAXQ0s/ecoPMI+zm/Olg6gs4XluU/djIWfcbD1sDynCGDSamHQw8qL2NMzZdguqtMfc57zGrGuZq72U9coDQO4BqfV6bSQ5KptRqnrvOANa9y8P28rvBMKufswaweQdxDzXAjFXIfYfvGfdaOfT6AX43AJh2S+BdC32kB5HPk0A65oT3RjeGqswh6w616ZE6y7lyX2wBVj+TH1XZ4TsBdl2zX2dPs6WIQNPnq8QcnXcdF9e2563BF8fdIAjr2CxW9G4NxJhZ+Oi5GoA1x95zKUCD1DBeSevP9WDgJgIr/megKe7BeutkLgmsBEYmGvyQrdpVLxzrohqfeN46w5sg0vUYDANZNsG0yZIZfX7XuMF+M8U57i6PDJJEXbyBlwDAGQyI7lfWs1bPlMszWwFlz1/GJLK5WXcZmVSfifvST95lSQEMrbBtHL2hihvPw9xG0MYsrFlWxo5z1gxru2337JXOlQxUuWZ9nlswAS+dnSvjYIvl27PgBYLp9h8NRhKzQzBB3Qx9k5vMkQFGGZNB6451yRdBtrAhST2JMTBQ6fwGSMektPZkhvXEsIA1e9beCVj1rRdgauCtRaBVSrD3/+cAqz7k9ZVynvYzjWSDByi56uF8sguJmdCZUXzgK5NlbcdyGT7UDaBFC4ax8Bxx7+krZhCQpFKUgPiJlkdRUrSASvDobFm+tUzZmGrK+ovY2QiWoA3BmNiezMD7tavn6cP63xGIt6NIKf8pgOrWnv7pH/zvN/v3Hy5N0Plu4eA1cCDv2pgvO2maTkEn1OBKHz9DCaWBbNi+B99RHvjg10YEbYnJX0IG/o1Pfwr6YX956pu+uXzy53++vOPrvq7Mjo5GG5vHv+Ebysd+5ufL8Im7ytDhw+U3fum3yjd+57eWg/S7+7Xf/FR56on7AI9D5SJCJQ7WYQDN5BTZ0omR8tB9D5WPfOy3SjstHJ7+yq8vv/5P/1n50Pd/bzn32ptEwTfKu7/y6fKzP/Pb5eCRPQhm3JVtIKRksmme++IL0NJmwuiqSiitJpSvNMZ8ziAtcfoHB7cM3Cx9R0+eeQUKIs3DcWiNCNmDdInI7jseeawcJFNcv0bpB3vm9JmY5Cef2m6Nc/nSJTKm/aHwd+fr04zPKtdR8OPRxx6FMmivwv/rlypvrwKMQ2CHTfLI29/xFwasYwD+3/3Ir0ZbnTaQ0uHjx1FGfvfWh164fKE89/ynWLiXOARxwlAcFcToNN+A3rjBl4JaRv42GxDNIRCwSR1LG+DzwJ7hyGyogDtPa5tx6kiXpzZLV8NwOXTQHrhd5dradbK45wE9czAllGkaLIf2HEeteE/U3U2R1WhCcbivFyVTxjn671VRzTxxKiMRAKk6zKUrEPFa2CCgMXamXLl+GUd+MQye1FTVYs1uRA2RkWccBDNU3f0q33pYmilg8wLepL2lOIjOTrgHYdy26GNR32kvXfryYYzN3Amyxq7M0zuUSD8buhFQ1QS41KGw11WWAgI+ce7s0bqywD0AIAb6FaZC5bFdSKUwjOa0osjpkPGsUmiNQK9LEzXbpgHGmHn0aeD17xQH8tRTKdd6WkGiogLaT1uUCNysOzW4MDzcE3WTM9RlS+9cY2wWoPgKUjzkFH8R/Ov0ChCN+icw1Sk2iJFRZ0GzjoY9JAWyPrP3L3iSFu3p2A1olxYfEWDrw6RFQkvupdbUqZudhGpLqmJoCKNKBncR9oaCVIv03lyF0maG3N64OjWKDRgskdZji5EuVKWlvNi3NlrxcIApVtOOgi76SbAaaK8E2NGv8rDKNgPUfEBPdi51SKXjG+k226rzvUjNpHMrYHHu1ziUx6gjPHP2WmSqd7GupdtaN9IFFaedOY6spVFoRUtAxK6dDZ5xAorRLKJRNwCSIbQFDXqef990/+AEqXLoc3RzPzpNHlYOdw9rohPAGm2FGONV62uVomcOBlGZPrhnkCxrP2q0AHtUyRXO2aT/prTxOTKAa0RDVJWUFdDOdZq4p1vUQyqWoq1rZU1KLWsns9hLoHGob4je1sNEU6EEG++omAwBWLGXlhI0Ma7p8Gcf5DszZjXLIZxHwVnsVwMfrjv0C7AVNWA9c/YCdO7TZFhHsYWt5W1vO4IWADJu6BJIaWrayb7vpqcz6ssbTOIMdPEYl/CnKqeHa3eTQXftWtObzlDEbyK77XxIy+yh9lg1SKlvQSEMx9PsKmJD9IARiDVTyrITG7hOgMEsrg6U6tw9PdS/su4nUFo9dvwuWBUIRb3+p/lc2CzLXyuJgXAOQywOwaUNQOvmDsnvtWPIXgwHrnLqdd4qYYwAsHx5H9qm2uE3E2Af0UbqCReo51fERsBqrbvBL4NgAVirXqaZkUjqomUN8e9wDrEL7gsdViPlena8dGjNMGgL9Z3DcZIRwL3oNOvumrnYwF44qv49aisDbGZdW/W/isaZzlrQbZ1/xAJurO7Avsu+ceylkmfNYSvlCPb71U2/hSOoDYgaTkEjo2bms52yHJ1SAyTRrxubMgXLSQcuKXlQ2vm+mWTPThk4zQo0CVDZ7BNTzIMUWcbHYHkzAlrttJyZn52J79cAcoNJlGmk0yt4iKATz6HwkPe4RJmMgKUb4chuAlirANBlPs+IoZnNoWHWKbXj3pPUfOnk0fsROxBBaQEP13aveU7FPBPwCIDsvzm7tcvR15Jnde1Fb0fWqCU40aeWV4CmYBg4X6nuG6ySagEqEKawkhTopGcnIEvwGMdONclJ3K6/F1ysQHaePTW1MjO6Bjsjy16Bhfy9pI5W+Ud+LymG2tJoieZkxkfmOvEVLUoiKyO9kfIJGUpVsERwERkb7JM2QvZTZKgEdTF2CVBCFC/2fwLHDIjlmRSZy+pVxUEiC1cHSrIFTd5TfLcal0xY5OAEiBawVj93HiK7GNGFBGE1nTpUj6vMVJ2J3Q7gbWcsI6NcZZUDTHEfMUbBXHBgEnhKf5W66i3bH/imgCzovzkvkZ2+Q+U2xoy9L3PA+uhghakhYa9kezVL03VtVIBVYOyabLL1UNQsJnvKvRjPWdXCBpFCP75eN9XYGISNWm+fRfBm8NSETZRUGGRhVYQSL3MrtTm0Repx9i/VM1fR6hB49NuRJdXjdn3nvEaQNNZLZqf1PRx7xyxfybIJYSaz9T4TF9tlb+IAiFXv26pGPXz6CFixxhSqw673IYRmpjkCJBE4Qn9l6hZn0lSZWiQpg77FTQKO0b4OwbVdCDLdwDdaZm+vU6Ph2WFphVTo6JTgWuQmUqiuEn6qaN+1aq9r3B6zLb2N5ZF77i3HUOnXt8o0TAZ9fHx9pHnOOkvEFJ9TECqz6vVeTmq5jMbp0fVy7uJoaUDJd3gYW9TTHYrHXnMJLY7z1KFOrMzR+o+A+ABaMFpcAyAxz7knMv6bLCC/VDJfncNvmZxFe2mltKBzom9lsMnSJ1t+aTsjkMF+PXf6jXJ9/Z9v7b//lH+BEvxjmz2795Vm+lMqN38bKtGuNepoiDLsxOA0yE93YtxXLgwA6/F3vSe+7nx9/Gd/ugwcOFgefubLy7//iZ8oX/dDP1ReofWMNWDHaGnzC//8p8rXf8e3hqP7Bx/+XPnr3/IVZH96ypdeu1j2DvdBne0ul69SE8pMHTpIhhW12pHzb5a3v+t95dKrXyzXoOq+6298f/n4r/xqufvxJ5nsneXFl86Xb/7WZ8q//3efK0cPD5X7H3yr4u/noQvP4xT3W+uG05mUJw+DJNQOkYXtQ8Spfs2RxTh7GSAMYF2HHy72sEjZiPR73/OB6IVVvy5dulxGroyEk/j4k49ufd9NbqS3fi3jmC9Sl/TmyTcj8/UQ9OFhwF790vhcIAM6DUA3mtrL/Rw+ejSit/VrlgP4zZOvh5E/cuRYOCTZyLjaBlWt1gHo2fVLZ+W3P/xzKG+OhkiMJef3nHiwvOuxL9t6z7kLp8tHP/47qKZdCkdqF4fhTtUOWbARMbSOQkeavne3ifq3IpiyvoITsUHbDTaOAl0rONOz0MdV2txYYvPd3l0O7z9SjjwwXGZuT5Rzl06Hk91IRqW9daAM6DgPIGbDGluchm4KHbAbleBdOA5Zc5SgNepbwh1MAJXOX0bgbu/cKNemL5WzV06XKYIMEbmO3mQaRTMF6TSEih5/b0N9tRfqpK1FdFYFtjppGoSIzvO5AsSoNWYsswdbZggch8UFwBDr33pVlWXHAaw3AAZSdawnkoKsUbDHXVByrD/lzlWvVZp8CRCyEyPfRjTNrGETCpb2PQ0QivMUEvo+bWSPFfPRqaM+EbaAaq/2FHTuPVxbADcaImtL1wA4Ih8/UyBpuwwpY0uAQJVuDx3YHfWiiwD6Bb6/DJVoCbAjDdoaBVtDqIQZvdCsdyFbEtStcEJ0GJMWGoc6Y7EEiNTh8vlceOgXswAAIABJREFU4+tkEJdIjemktWt4oTCaZfSwlwI8h2jSbii1qzi08+MrHArUZQFsG6FRq5K3SPZW0O2kRdNvgKOgaYGG10v0ILPu1PY07dCpu3tRg6U/aSefYWZnZclMcLbvWaLXbrQUYUuocR6Gn6BGR6dCQ1WLLrOyOJ060NPjcxh7BL9wfnsQNtlJEMDs9dTUPDYIkSau4Wf2UEN62yJ4brEXobABxH2sed0FMG8jw+trhXU/y5qYpYfoddbFAkBYgKWqqQexR5W20xrfoAiaNWcNdEPvUUhKF1LxKg+7OeZNZociLEN87emjlne4H5VAaaJkdnhmqeQriDBME4RwTgW+jS1Qv+mV3Aj96AbrzUBiO4yKDjJ0jYyfyuld9JMdRAxpgJ6rLYBF66EEAinilXPe7P5nbZhBil6o3HudUU3gWtGLAuimI+bGiEBJ9F+mbyyg+BQskzfQHBgduRZlDUPUmD7y4DGy69AqEX0xm7+L2vXdg/t5bkAk9zKOnTbzWWd+ogSCexsioLiEDZ2njqdKDITzY0axE7EeBbhsx+a5IXNB9ltkN/03DsfKKsEm7rERG6jknsk096aZDGnn7hNtxiwBj7tPnCBifbacv/B6lAts3IAySr1PDdxdYALWlQ0UgmlrQ84sHIdVQEw4VDJE+DPq5j03Kw5lDfQTQNa0xKSpCUCkaLkeGwjEuMfWKMPYhZaEmfcWIurROskeejrjCqZZW2zWQFtZOXDNzKG9OL3HUM70jODGo883f2r33M/hdjmX2hP2RNRO8z0DNqussQAZikcJSIMWuXVcxLXjBDW7wuKwXdLmBvaJAJP3JlPTOTTgoaNt7eVtA57UjHay7nbaZ9nPWaSNE45TO9oTu/ftBfDCFLChPWZwFnn/bjKdIejCOT0Ig8os0xTtXqgaYM5QvObzVziTVnAs19kDq9g167bt4+yitXZ6he+1Uf/thKxg/8yYaNMFypbGbEQ/Q/pls77mKX/RvnUhUNYJY0qBonXmr4nzvpNzWBVg+zfHecscChgDqPE7+gQ+awA/69jZO+uMo2vRdRiAFcC8AAtI0Bw9nAW+UogZMPUitPl57TwDIiOeXIMYbw8X92K0H3KOY0F6NOZ6C5pnNU2JI3PSct3mVw1qtRc1iPNdimIlgyFZXHcCwJj82JBJmamBYgC36jpxrcrRjsy3NNkoWyHg7fnBeLmMXGeK7Flzux41ixUwDyc+M3NeNsFrZq+2a6Az1+u/Pc9d2/GIQXWtWFjVvSdHJ54i94d3nx577Ieg6odRzoCM0EygFvXddf18YFwDT1XgrM7sVteoM6wRLKqAXvSpNZvFwwZI8lncZwH0zcC5PxXuIqhjBr+ibdZBv9jHBpsq3yMUWlWQZX6a+V01KbQd6zKpBKuMa2icOH7qWUTAStVoReKy7KjuRhHXqpgGOW4ZYMi63xyXEGWqqNvRN9TAVtUOTFHCGNMI7MviSaZb1CM7UpGtTjuZEFqwlNfWl4s+o/yXqsaxGCNQFTXeAfCz1j/1SvIVtacG9eM+BWDcn4rG/G4E6gSRQaPO7KTfM5jczJh1YVP7bDUl+8A143wQrJ8aWSunTys0NB0KwZs717LnunYDH3UDdph71BZSjmH4XdrZoCK712S3pSBtsARiHCOulWAf32en5Q4Euh+8+95yYs+RzLDGoG8D1mUC4rZvM3Pb7udHvXsGGXPt5ngYwJyfvAkmARd10XpmEJYefof9lh27dZIW167QlYNga3M/tpKgOKMR99qOb2qAPmaIew0WHtdcxd+6AbtvdmwZbEApVisMxAGDTNLb3aOq9+OfooL+2Vf+9tY9/efyl4b/6bt+YLMNOeNd9lEzskvUvsVekk5GLOJclL50ZppRdDWa2WRTa/7cRYTR0uZx2s+cePKd5eD9byt/+K9/qvz1H/vR8uFf/+1yACegC+reL/3aR8sP/b1vD4WsM+egzD4AKCMLcPL0ZRwpnCnqGi9fvobzSy+8Y0fLyOlT5fxzf1re8x1/q4yffLWc+pMPl/f81z9WvvjRjwKMj1Aw3V0+8fEvlm//ng+V5597PSSfu8y4REQ5m/0auRWfumhcyGYjBDJmgGy4fejYQYDMdqZzDmB4+co56negxHLwuCbd2MeO30096nZ21bF48fkXw5EyKvHUO7dptvXEzpF1fvP1N1CUhfoXIAxnncX25FPb7zXy8/wXngsKbhi/qAvJcX74kbcHPal+fQk6tepwqgeGM2YNg0X3HKwrZCsHB4fL4w8+tfX+L7z4yfLCa3/qrJH5IyqD0MrdR++hlc9jW+9589SXysf+6PciYtxG64s+1JAdV71RAYS1B2sc9BPXxkoHC75tiJ5vZN1Xiczs4J5v0qdqEcfBmisP652b1ME27C9H995Vjt+/u8xsjpWX6cPYsMr3W/aXfYf2EyRA/bIJARmCAxtEeTqpZevEuOywHrYGrBEZihhs/qlh9tBmLs2ubsC7Pz92rly4doHxRagFarpS785X0CpxEuJQsF6Yb/aQfepGfOgWGZE1az3JsFlLEmVm/I5ROwWEND5+Th3pysbX2SswjChvHoG+OjEyj9I00XecH6P+K4pn8HsaZrOdIXwlVVdwiYFfQVBmemQWQA+1i+fs6IYK2Mbhrgob0UAzy/m5SW8JKjs1vgLt5jYRjtHOrL0OGhv3IWBdARzZPkZRhjau18zXMuNwnRpJG2HvHkQdluzbTa7Fagk6nYX6zm/0/zKzB3A2c+wBtTqHkWZvxOGmkWZMHEMPJ+tbbImh6JIGzdpVgZkOtqNutkpwvClVWEEP3mMvUp3WBbKNKwBQ6YrW7yhO1QzwjFoOgN4tIo5mVaTn6LypDrxG5tY2Op3YiF6oMIPDiNTQXsmsWrSkIWNrltlIoJTTACvc8wZicWYoWhk7gbz7ychzqxQhPn+eDPkELUSWUFNuBJSoEuvzKvJg3TppYJ7NTA50ZLIrq5QHBBBDBEf6TtJoqSuyh2I4AQlQBJtnTo8HaI0+edXhm2IRuj956LXyPH0oGPdSW+w8zke/WcAL68QD0gNv/156vnKv9xw5UZpYK9OrrDezkvQsVpF5dOx6uYTUvIIwBh1oX10GhgBeHLoKW3ngeW/2lTVDteM2ogqtQwQwjmBnqcM348XhrPBNKEdH0EQhF8XCEHGx5csWYM39t7Uf0xPL7EcAVuMNRm5RXLSlFM79ec6Cc2fPU5tMuymAxsGDw+Whtx0mo+p8qDANEMMeDROBvkW0l3w2dUVkxVSyrpxr94I9Iw0oClYXEMcJ9kUVtGrF7jonXTIzXN/YoLpuLNUrUylRKvzOoJSmmnX4rmZXmQdr8QUbln0sM6/Wr37x+U+TsR9jbSCGROZXMa4IcMYY4DDeBFivTwAqZ/l5giBLTcx2eMZEgET16fC+MxsaSp7h2LtWtm2a/86siwEogkHYIzPAy1D4G6G1dxLc6Yap08mY7pIWV2WOFd5ZI4AYNDwu0oKz06VCPfcoENLpsGWM9GNbtPjIntHWY4aD7HEeTieARYESft9rRRsE7tNzRYCXCqQCgAxMBAfFLGwVHGrFcdqFNsEy7cRCHVWfy1r/mnYZARpFlVC77kKroXNvtMY7Ry3U7Bw0N3yIR97+eNTK2QmgEZXsroE++oki+sca9DZ7evojUyJLZI156oHFdQN7b3bTgMsiNmaK0qUuxsms8xzAcJHgySY2uJO+pALMZRTjA/xxj2Zhm7w+gFWneZj9MHFtJBTGLR1oZK1smu0y+837cIWjbt5rS6cNGqdnReUAun60yRmMInNBJtWz2bKOAF46noDnWe5RDYsV9qzZVSnKrhH3XNZ81BlHsysCOgMbFWCtoaQZj5gHXolC41zaol5X/n4A2Aqo3uloRo1lQLEa72Z2Mb8TV6oCtZlt8/q5ftPZznfUv19lar0fnXntAdd3Tlwz/kr2U65a1JktVFmZA3Mt2GL5vEnZzb/Xmd4asNaAMISztKAVQE+Bmu1g2vaZncA2fljXZTuKW0GizDwKIsMn01/Q7/LpatAUTkTu9xqwbmWw61GqPiLvL2tzHduaqRJv04cJxFZRl3lPgNHIPCZV1RHNPqz5bLIpXEuR8eXlmau4ViNjpkhj7FEzrQFWnZdcIfkZCYrd7NlX1qBZRVk1GKydqa4bQyTIjPF0XXufuaYzY2xPYAXNTARIPU6WpYC1ifPcMz5KtBzbiMptZwarZF6CzcqWh8q1lFwTCRHsyLHIGm8BtuyTeq3ns9eZ7q2gXOgxZGA1/GT/tFSibmUT9H/WmL1JucdumBZdfBlACbvL9WfHN8qpU/Q5hsXBjuSQxJfB93HM/U8VbGtY17Gttcp3rMWtHZL7KqjPgcpjmnmW9CHDNghaEU68Bzbj/QePh0bBnwesaAQQsDcBYgLCMyCy89Uei0BjdYYt05Xj9HnKT9ro3c352cd510nwzCDmTfygsRFKqqhx3dFFgN72k9bMMnf6hNbneu2kV6c4WpScKbqE/zRGK8gbLfTEHqTdGzTjoK3zQC+/+feqlf6f3x8N/8N3fMem/bWkKtjAto0sB74ek5gUkBC+0cx5IFnkT5Q+zl4jvjFbLDwWiZHZw489WQ4BWH/mn/1v5Yf/x39Qfubnf6u8/R0PkGUZoFbyQvnqZx4JMGEWw+xPO07uydOXiAwAWHGuz77xelkHgLztqXeXC1/4fLnwuU+VZ374x8oo4kZf+qOPlw/+8I+U5z/28cjktpPhe/2lN8r7v+4ZUtZn4/ON4sndrgFHbCjsvibFlLcRd+tCbwFWO5jMQ0cArByQ9ctNGMpoLpzK+BtRqilW9ftmWSCvvPQKBpZaN6I4T3/Zdg2r71Ew6ZWXXo5Dx+yT99PM++6lbnUvfWnrl/Th8+fPpsG7IyLlhuxFiOk+eqbWr5HLl4mmkNHFEbFHm5tKKXsFmqRYfuV7vz42tC8drt/76C+xmaSTdBAd7oos+V7afbzzifdsXfPNN79UPv/sp1nc7TjROBT8vIVxXWfeFwELszg8cwDuVQDrMaL9zd0bZWTiUrl8/iSRH9RbAeWCIKOajDAR994y2Hm0HNp7vAzsby/X5y+UNxB8alijXUgzQPbQoXL0nmEcsikotWwyovMDKJd2mvkCXIgY62yP1i6jsNsOnlQUAygb1O5dmrxIlnWUzNZ0WYQuaWQ7nVkjeVKDs1/ZTnbpAAq9nWSHb2zSzgSwqqCIDdcV/ZA+Yy2cdYaKgTjxGiP/ls4doD165yGKBMC6eH68TF0nCEGtoMEMnQ9bWhips+ZMK7aC8+nvC8A6oFFLxZ0eN6sABYTeoTulz3BN6WgdNJDfQYbItZSHimcOkuKATxW7/dP+piFNbm9To6043stkNmfocboM6Pegkr7aC+1Z0D9Fa5Ve6KbW197aXCXYMkArmVZoj4vsPYS0ADYREWbI28j2Sic14js9iigY4NFWIa0oHzsn+k06+hFB5b4VHfHZWhEo8fBclNrCe3TWrbtT9CDqP6E0Og7eIzGoqK9VMVt1YoWRzHSZyb8JmF9CyMqOQx7O4egxhhpanW4jkJ1QgnsYx/DrmF8juwuo785NAyZvWgMiRRlggvG3/nMVdojlGGYyo34KSpF7QZVGM9Az02TsEJSyXYyUnVBn5KsFh7kbpglFrFEz24Z9cn8Jxs3Wej9GuD3DrI1NQZiM+o/TUujMGaK3o/RejJq+fBkwSH/f1hAqGFOHAk1aUS2dFrOz0RbIaLqKsKyFIWjKXdzz49D/J9dnYREsILbQTx/XfczvLoTSzpbXoOks45grJkZ5agDg9SXUZgkAGGl2bSpG1UG2qmUndKHBY+W+ux8se2B3rJMhWpyl3INDPIG0mVY/mzGOAI30W/ddTdGrsiBmDQWs7o9wUg3oeLhm8KzZ/q5ca4K2XzJKzpw5S9Z6ptx7z7HywP0HsUNZUyVgbUcZeKBXW0imHlBwdYxorw5sOM1VgM96HaLEcwBW9RKMcNeAVYGcPrLeHYyjQSwzRGG7K+da8OZ+87Nusc5WsQU6RZlJhlIONVxA7Fm2anYJYHr44L7yiU/+u3DSiNOTpbCdSvoRAUQNdt5A+VnAemuW+w3Zbd6nrWC9VXWVvi+oYzFWmY32c+oavKwD9Jc8Uxl7FLIVOFohWLRCJsV+sK3sS9eJGb42+pQ3EvFOyl4qwa4Aas0EuheauIa1sDsEsAJ0n5F72ZB+DliyBYQHvEC6maCLgk0yB+oAmOeb6ukOnfvBjL+gy3VgUC8oohVYSNGjdB79DHvpWsedAQ0p8WJhaIuKFWkN+SxrGtubYDmhIr8T5eUrqM8vLM9jsxBYvPdBxgjWA+3xegCPQ+gZNLNXPas1hm2II+qEa+e9Zl//UIBbRROl/RqomOda/Yh9xdpDrLGDAHg3JTc6izcAhsv0A67r8G0712zmlfvyuQc4767DBJDS7lyGAJLU6lAblZoMDVM9Cz7LTJaUwy4CHVkzjFghlN41tAdUJlYfIzOVjEfYMV6sgxXWbzAi+NN94hh5PUWgIoMkwHO/VRmrLTZDsIyq/1xHAa6ynCnc+gCmmeG6M7CbDnKCt8QoFSDiuVLVtcqMBeBKRlOtUFpD1zrIHl55vL8CrrFH057VVOMaVGQbpQxw1LYj6vwEVNhJAwLm2tak3lbnemRNA7DWQbHca/U+vvP+/MwtX6z2DQI5iIy8p/QffOjaB/ReYx86jjxHLU5VA8cEq/q3GQOonNsY9VrFWJtUB5zqP+uxjUxlWq0KmFR7PeisyaiJE817qoBt/cyxs6I+Mn9XUFHXu0bdLeBHIR1B/ipB8xDUCrCULSdzEXgm5hhEPjmy1CkqmC1Xcq+6r7cBa5UVjcXhwHkjqa0S6r2+V3o/a1QKabASeY8ZYBmFBs5S/DJxQR3UiIxvfcnqmeL8jWxqsgK9f/d1nJ38zH8mCN9OjMUzVV9JC9fuCTWy920CxZzraG3juqrsljbJTL4aNb3Yznbb8Oi7cP01NDTOnqL3OfhjgT6stxrxEygXi6ATmcmd0IJV77X8xJr0sONmeuuBztGOtZoZVp+jzrJmQHpHZFibyvGjh8vb9h2ntWXd1iafyF8LfRj9KDUYQn8ga3ydjiib0KcUN/CfxKXzZxFHaiA5hkhUF35cPzank8AbI1jmaa147To1uXQKaKadjp1JDDi4JCwRCRsdDJBsweRauU2yZWZipYxxNt9q28B3aCsnT/1ILqb/zF8N/+J7v3Nz56bNYtPYtLBgGUMWuIdp+AdRIO4KUuihfXCoHHz08XL48cdDoEOOua/f+V//JW1ujlFn+kz5h//wX5Qf//H/tnziMy8DTIdpFt9XLlCfevTQcEz2Jf5++KCAtbW89sqrIeCzhwzmi3/0h7ScWS2P/RffXC4+97lygQzrB/7+j5YLL71Yzrz0avng3/qu8qnf+P1y1zsepuYRQHR1pDzw6CPl7MnT3EtrOXBoOwuq8zKC+JFtaVClDsqkh6AZtlAU498DKPgODm3Tc/8icyWV6Pnnno8srJGnNsbgPe/bBoEutE9ChXazSwdKapsF9U3lyXc9BYiRmpavCxfOQ4u0l9+W7dkyahqvewH/9WuWWuE3GKtQPmZeyGmUubU5an2nygff93VkK7JXrAv+t//wlziAV6OYnGR59uwC4B4+dLR8gPfWr4uXzpVTb5yEftwLsBooO3EgVvmdKTbCdRyVUZ51kVYnfXOL5RHA0NrNsXL6zRfK2GWc5aUJWrzQ+oHDwCxXE619ulqGy4Hhe6gnPkLEZ6O8cf7lcg1noBEHpKsR0ZeBA+XwseEyuzAZNNGOnfTc7N9PJgHBL9FTdYDGYaIxiyhzPlP0XuPLqNQNqBzXZq6WifkJgMI1nHSyHQoMVH0EQ/K9ymzYFFogJyPwJg7mGs7VKiBJJymiemYEFQzj87N1TzqaGnoNieDjBp+7hiOySK3llctTIbIDponPlIqs4Wmnjk4wKoBdoF2PGS4z/s2IUkkPjQMb57sRECFdbZlMn46mSqCRjRU0B9WbLFMjAiAA2ds7rHeCmgbIa/DwMzSM9+n9C4yuX5iDVr2K84/jRcuUzl67DAsqbpQDB/pC0Kephewxa9Dhm7dtxjxBCEWCeC4jgwoKtfe2UBO5Wi6fJgswsQ79legkUbdmsnuOgUqB0XvVeIiR6BhrxwjjLHOB6wf1EOAlkB3YQ2ukTrOdm+XcKWqjl3AU+OxdgLfde2mkDWCYgya9yNcKdRir1Poa3euhJtqaV6OVOuC91JQ1tdhABmDKvNjmJpwzQRLPuEg2cX6SuYYmGyefgTZAcQO00yYikgNDUoANulGfYrIdwGoWb5Hs9PQkiruATGk1HvRmYw04SMMMp551s0EUtKHxdhne1881NkOQp1UlbZ03HL8GBtVsk9TmixenyxWCAatQckNZNT1F5lbKbvaJcy12MN9t9lvl3x5hglbXjBlWa1luEHjpBoQdH95THnj728rJkfNkKRdLb8sA+2evibFy6hL1oVcvhTjEjkac+N1cl7W3utCAY0x2zvpHrhG1vlAc++l9fPfRB8v9dz8MIBiAbj1Tpsavp7NbWZ9d1uQRZdUZUkG3zvjXTnH2/K16ErtPI2qpk6egEKCIZ+6EpbHGflAV+OWXXy7nzl+IViRvf+T+cs9de1iH1saqjAyQ7ugvfWTddkANXsA+jU0R8c7QXfqMrIFuekZ7jwvYcGvUq6rKCOoYPOiG9tzFvtMmBA3OukyjJzqHDK59KAM4Yn9vsHasx2/GgbGOORQVpcLzvGZvm5o6CAgMlE98+nf5fUDkbWqv7SW85Re65hShmyPgRg/WW1CNdWewFTZkl71jkEVaYWYdUqlWIBIYKOjCDljlGEe/uGwxg/AwAJKAGLZpBrsgXb4VRfFeSifaAVdSb5sBrGY93AcGZ6w/F5PoAMogigxg7XVzxgboZOwWrSUPinJmfg0atZkJZm9ac53znuMQDj/jb62YttfSmJu8L1vOpOMYmUlpn5yfKpja81enXTASzJZoJwYt3t6wAp0KaLkWm8laN+BruK8UdHG99XervE/QApvd59+J/quImiBEyi2q1TzjLGeNfQvbacEX2WjGdoF6Y9fgDT5vaJ/snX28b74MU+pjPWqqthpozGB2F/XKsbi4tNRgx2sA2r2lEisA2wx6iNAdA4F21tRnD13U86Rd8u82M/ZSGLlQO/dnfaq/75mdmacEmpk9wj4QJJ9WNA3g7NqVwigraJ7v66fU2cW6bdTWmXeHqE7twbteop94DYIqO+Pv1FnL9CdSaTb+Xp2rggQzN9Eftvr9BJuZAcs60rQJ4aTHRgzIl/OREDzm32vlv/y5dX6VTQijkGA5515wlIBN/Q4/L6mhCb7iFZeus3TbH5ugsRZbynIhPzdqN8MnTb9UES/vImmm+qN5T/XLcU3lZzNtVe2lQE7QrfJ2gOcYqOp5q0BdDmo8R60CG99KxB5jFvsiggh1OVNVQ+u9VgycWoQs76dCma4Or1Ep3wZmFLCGSm9SlGUMtdgu0b6ZnJ/Rfs2goe+tQNv2ANbjmKAwaqH9NMGhPmi0MKpAcxVAre/F5zEQHMJPjGEEcQ2MS4uVpRZzKEU5a2QDUHHeBzXaz7L+1IB6FQipxyjn3AyiPX/rFoU+ZzL4/PXo9ypgjQmoFoPzEmdL1o+6F+MZrIXVXsbzV0JVFZU1gbZJB1sAIbIJYO3B3zLTGjRtdVmgwl45R//zKxOwlij9aVwgSA1gRUPgFskAExyuraSOWw5V9QSvwGlmwhOgB8B27uPeXEuaB/5tWROA9SiCrg8evJvEGEHcao/m/koRvkUyuc6TQWWzwr5qO1CPQyRfSC5cOjNTJleh/VJras1rh0JwBJebue/lqY1y/RqqxzspgegnSG0ZGT9zviO4zGcYZJPp5vj4MhY4O75evnjle7b2yF+WvzT8/A/+bcwLDl2Ekl1cFt6aPbJYOze3A+yCbGLRdaDyue8RRZc+uDXIM5PT5Vd/4TdLD07Wd37nXyu/8ht/XL7ha9+Ng++k3Cr79wyUs+evIq7TFRvw0pVrAFbaNZDl/NyHfxclzkPlyEPvKC/9zq/HhL79m76tnHvu2XLq858vX/tDP1I+/Xu/z6HbUJ75xg+Vf/OPf6584/d9U0REra08jFDGyVdfg3ZMzdfevZXByuG/cBGHCbqr6l9R9xARDo2dC/FGgNW9+w78hedKkPqlF18m60J0m0izBrQdyt173//erWusQmX69Cc/HaqQEWusokkCzfc984GtxfsX/tDqjdbN/ImAXoqzQQL7mJI9Gx4+WN756DZgfvn1F6gf+1K2DSBKZHRZx9Yg2YMPPFY+8P6v3vpoMyGXr43CC+sua0SC5pj7Kbz+aUDRDBtyisNUSuQQnPv7AH3js+fL2ec/UzbHz1CTOQ1wIkujkAVGrKO5u+ztO1aOHSKLc2S4rOyaKi+cfBZneyoc544dveXg8FEAO5uMzPBtJMa7GvtKf88QYK8zBAfqqGgU4m8ZLKPC1gPh3HHnBhrWNuHfz46U0ZlrANZRlN0URcoaiWWi1vPzi9EY3rG3p2jXgDWbSaMx27eG+q/rORxKjIhKc01SOeKsy0i3xkcBE8GmZ5zZikUck8kpxhNFTwH3msq3RMt8/1YdEmvMTGMrRquNL7NqGzhY3YCxoHibIaENSdB+PWxrKpJROxzfNdaPwLmbrPDOZkAlvlGLtF3mZn3xNgBtlcz2BiCdFj4zOIZQZ5sxkirpDu4lq8pn3uA+h1AHHtzjuAquUohG0DYHyJvgGooa2Sy4BcpxF58l7fj61cUydXk52vL0DreTeSWLWikkK0wkkPPIW+Uz/Wz8dzJ4bVBSmTuotCHWg9HvIYvYASjb5HCZmbTOLLMOOvVmMD34rCNexj4scz8b1GbC6iwD9EJoYumfAAAgAElEQVQ0K61a8i0wqjWnXb1EdKHuSPmNMXacQqrePq9kNsl2z06yvsNzwUZhX3oGAeEAZvuIKUC1UyDmgWWWjXFQmGseCu80gHVpgXUSjjGOKKBPh95M7zoRbTMrA4zp4RN7wsk2fGzdYyPzq+y9ASl7uo6j+Hvxwgz1zSj/mYHlszIq61pgbgashSMAIdoUYEQtM5FgBIO0h2aJdB6spbH3bQdr5l0PPlgG2UcvnzvJ91ZgKAxAq8S5Zm6vXB9FIGoSevdiSNr3DmYvTso1IwvV2gX4B+y00XO0l560hw6cKPfd9Y5yiIivQZKxkcv0Er4eWaTISDB0jWSjIkMkkyAAa+Uo6jyE01ZR0fh5OMBxCBthl3q/EoJhvezlVTLpqpi+QAnDuXMXI9Dx1JMPloO29EHQT0dKim53N6Cic5g10lYm5hZYl2SbthrNp5Pd3d0Va8qSiaxfF05VtdzYC8U1elgztjyKIBPz71iGyAb/XgSIWpfZ3AJd1DYHPGsHALALwBo6ADz3CsBBFkm/7BKG4rkXPorDZo0vpS5kWPWLw8Xk+Tcol1lG7G2N+tWbRqygiGpDZGAEgMNzse4rVCmNLblWWSMOcdS3mm2JTI6OnM5xZi42iXhrnzeoCZcFIV3MfdndB1VLBwTA2k6tbzheVbbDPRACYDpMQZXLs8aMiBRbwaQOq+2aFGqxrEEWRdRsseZAswQu8gwb3N0TFDjpnN4W7mhkfxdpy7WC/ddGaXcFAzqWZivN/lid0GLdnMwrzg/7HEew0PpNr2JbCGvp+NKp32UbMc4KRV1kOwg6/R4/iWs003JoFZsQIkTaRd7j96M9G6BUZ9B9rx8mrdSsucJGt7FjQ7uHEGs8Hi2C9GG0FQb5Omz7g+MqeBgYGAzFYbPE7bZR47oqaEtz9Jrr1sIbaPbc9suzQXVmxsWxC90IAINL30C9gSYph6q26uiaYXcufK/gN+rzeM8SGWHPYFWbbzIXttYR5ArCpdKHOE6VqarrLdN5lchdgf4I5CTYNqjqWqpfW4yyClwl3BSwJgi9k9JaU0ANeoQDnvzYBE9myCIbacxG5zvpqdrNoIfrmEdm2vGVXpyflDWdeZ9Bxa0om9v37qL3+5mNNPBQZ5KSchmfuAX6aopsXLP6DGckypT4dwBdwVeMR352Cjsls6QGyzVoDYpsBVjrzK6fGDaM38/sXtqc/N28nwTr1d3FeCeoivF2zCo6b1IpvZ/Ub4jfDTCT9cbbz5ggLIHYNr01rum42kNVwFpNbir9ExySIQLAMdh6owriJ2Ct77WaB8fWk9Z1o52OYIRfevZ8nkEBnztECfPZLOVKwOr3U0tBiqw+ZgTj1GIQsAZ4zr6cN+xZqvpwgLucy6wUqbLkrjnvjesnYFWEK+2hNxC9Yt2f/FM/TN9KsBv+UJzjXLpiU2mT9M9iOqra/JoRsA2wk8qcqs0C1uxb2875Zpa1RfEl7Ovy7K1y4dRsuYpA6PwtMqy7YCfiWxkMtH+9tst9EfPsbRBQDEZCpI3r5ZDnoGGDKGFzHnO6MzutMCP6F/vBIg8dujt6Pr8FsHId97ulWbbSMcNqOVR1muacxNnrc9saqqFcOTNbrs1Pl0aaDLTDprQtXCc2rRl1/QUSDKNocqzuQmMGppV+Vzu9vVttBaS/4XnJPbaYpOPPDz/7X26t6b+Mf2n4+R/4O5vWTGY9n5veWimr0DzAdBI521y40gIZyHZEVBqJSu6CunPm8kS5MArVkYNmaPdwue++Y+VDX/MkylWj1B51RhT86rWJcvzIvjJO3eMCYGIvKqFXr14vB8m8quj36V/7mXLwrreVI4+9s7z0W7/GUdlQHv/mbyunn/t8ef3Zz5ev/J7vKT/3v/yr8sFv+sYQJPrkv/9s+da//Y3lCtH7duhu0knPnjoV0bWQlWZ3htoVh9A89Sw6PAazY9GzKQSq2Uz7JkD5AHTJQ1vzVjfaDtNURXzctMuInEzS23X02vWUaq/qAzQwgpD3vu+9W9eQuvbZT30me/9VRiUKwjFE73n/B/5vr5GZmcnye7//q7Gxo28iz+nzf8PX/Y2sa+Slg/ZHf/xhnG168AHmBfRrHPT2sWtr7ioPP/hYefyJd27dwwwH6RkcpAkoweM4EpB0y7JUEAvuedea0WkOq1Y21z5omeeoG518+QulY4qM9vp1sirzIY5hnU8XDvWB/nuY6wdK78HOcn3lbHnl9PMhSsMWK927BsqRfXdFsCAcgptkf5qoV+rswYlqi+hZfQqnsaujskljEmhYMmfGan55iuzqKHVvVwBEOI9mMIN3B2UV52Fqdp6WMtQtYSV7cPq6ADA7mhVVSIU0xYJcz9Gw2g0d2VQ/vhIX4/4UUNIYRWbR6GCsnRyPWcDOLPWj82QqrSO9BSiqi/GbcAi7Bqgd7LI5uxZZYR4yJkTSVEuNDGH8l33FNN724rSxuyBqAcAiDXZwCCpntwERM5iaHanGm+UaLXWmrlILFW1Tsr1ECwXnwwCr/cfIBGIwJ9iT7YCi3bsRDCHraj2pmYYVsomTgJ/x8eUQNXLu7PnZb3aWOtFlwNckMuq3yPR0AlalFLt/7PNoVL+F+/KQWINKO3EdOvo0awOHuncIhU4oyYLwNRzOLgy2oj8C5NDiIUtjVrGV73dhF4x4r5HRtf2KvR2X6c+6QqZYwpgnp0kORbE6YVEMUPO8s1l1zzzQratZgdZb97wzgDANpVjn3Uy1NOtOMsPK4HpIqjgcpQt8pi09rJuVgqvSrkrO/t3sVzv310m7nQgwcANSsLQhh471lX0He8NehPPO2pAqLH3X6wv8x6B7j11H2Arw678FrHWrCVW0+4eoIaU1hp+1DDDzdjrIavcBKhUNMvimD9bCQRPqxagLf+DdT5UbrTfL6avnys3l2wR3BgLkbfChoxy49g01gKZxUwhKJVRl/ps7Nsm4wnYgu99IH9E+qMQnjj5Q7r7rYTJP+6Jn5MXzp8iezUb2LuuudFTS2Y7WJ9ErMp2ocPC2LMYd9MSKImhN8jqAVYeyr3d3mWQ/LkF9fJ4afwGra+hd73yw7Aa038IeuY7b2rt5L2rF7X1B172CyvIK891AJiFcgyoD4L25pgSFW74j92P2sM0oM/NgAMH58/kD5eiAcfPu20UAvU53MzWUtl7RmZRi63OHQA4OygItkaTWHjp0mKw7fanPfAGGUTf7mfslw1o/e4ImKPhQydZukA3mbPTzsu2DLVTSaU0F1WxtEsqX0pAtr+EewxGPHGbSvzQO2pzo/4hjYhutiSkox6xTAxpd7MEW9rFOWwtnrI5f1JiZyeXazkY4mLIzcGzNlOrML7G3BM1mFXWOFlhzM4haWYPeguBZF+vcuswJAi1e4xCCha4/A9VeD7gV4FDbPUN2fw37ZVmNvZhbsWHW/9o71TIK6bvOW7SUUvCFC4Ujx/NpXVU8D0AXIjM62ek4ZwbIuTKGVwmA8Sn640lPNQghLdFesGZ1+Q731MDX7aA3CzS4VzPasIfacKZbodHIFgvxHP4zIKO2wwDMhLZWesbDJFKh2rNZ/QCzrLugOLZIZbf1A1nUOjuaTri23+xxlnrIVDJQkP2HM4MZGUO+J3iNbJDiQth6bbuMH0soVqUM264IirW+xE0ZNgQmx8av4awj3OWZoI8c6zYiGpltqTL1dd/SBGiuowQEcSpUwK0WyssgrHd7J3CrQFb13vSTDLL6R9aDJszKawYV1u/FZzDeVaMIqfcGZSyvSGBWOfYu5eoadaaxgrAV+EvKbRgVj0TroOusZv0MzrggsPq6Ayvmnq42YjA/AoSFcxUAJ3aVgJWxrwNwtf/mB9Z9bSNwe0c9a23W6mtvA9YEKDWIzezqtk9YA9ZU+c1AVdBxfcR0+raCBTVYzZKvOviHDxeZVNtUuY4tXUg6sEycmiKs/xF11bxvTcDKHloPjn4slpj7BMBV5nQLhFYU3hqwen/214yUa+Xj1O8Ne8vvR6ZXG1ZlWU2K8DEGYLXxpq4M5Mp8uqHwE3uoDgRU05r3Uv1Xt8cK9gX+p++RvZB2qcokG9AxUMecRm2rc+sbvYbo1fvxXIqsqkg3mQ8KBeZeS3G5+F7YEG0gX2QsBdy2OusFY3Rj87V3k1fW0JmYLuOLnJ2b0/RXXg1dikbOIDsHKBKWpWhVkMhynhgewXWOeQRa3B8OZayLKsPqOnC8zR537IThtq88cOhE6eRMjwRM7OlU3hekL9lJgfGwM4KMl9iS7lqZC35+BLBU/G8o184vlesLANZuOh3gV7awdjo5+7z2Mroj167NlHnET5GDAVNxJnK+NdtTNRiJO8ufvvJ36qX+l/7Phl/8u9+7af2U4hebHADWSOlQ7RKIMHCyc+xSVqf7bxBJnd3RWmgBBFGvLXqTPvGOe8MhU677nhMHQmXSQ3P/vsFy8dJ1Wjp0h5N39uJIbMjFpTnAyx4ogH3lP/zsT5JdfXs58vhT5XO/+RtxiD39Ld9SXvvcs+Vzn/xs6dyzt2ywub7ru7+9vPLiK0HnOnriWDn9+mvl2D334AAultGr18rw/v1xoChHLwWoNlQeGg3hRGRGrabguQEOHT5MHes2YB2lBcNJhJK2BQAywxzGy8MkIqGVoeB7LobIsL7vfVvvE7A++5nPxYbWmcwMqzx7atIQpRJM16+x69SBBiW4OqA8xPkKhVsOMqOvimgItMyUnrt8Kqiz0Ugd5/4bvobWQGSn4/6Yqz/+5EfK5YuIRgFcjTz7uYpM9JBlGaD25/jRE+XYXSe2Pn8UIPqnZMouQ+dF0oTMX1JxNYC6E27M224qrtVPFu3li2fKHH1huybPAmIvwvmfQ5wL5wrvpWPHEID1/nLi7vtK61BDOTf1enn93CsYgg3a4HSUvuZh6L8HwtH3dZt2CB1NPSEp3ojjYAQ8D463RufyfpIuEU266eM4JlBdnCKydBV661xpwNmzPYTN3W+TbRmbmyxXyeKv4dB32+cShWDO2GyNg/LnmvQPotw6PZoeHQCdfusNXfsaSLMAjsM6tWKquVrjeFOnF8O/BLCzPcwsdNY5GjAvAzTXASrOna1tevqhB9tShbm2jnOVn+0ga60LEUpyOJcaZAv+e6D+tgH2GExq6aCeqcRrH03bx/As7SrJYqtVHF5DxXfi6moZvzRPtJAsJFkSX2185sED0Kv3d3ENMoO8T3Ekndj+QergqP+0HY4lu7PQVycmoMOO48BCyW0nIzt8sAdasHWsiDIBmFSjNftn9NHBl2JjlsTerQo03eBCU9S7TmMEPCyGqFdu76H+g2zpCpnf7h5ALIq6AQyhIK+pLE22c3C4txy56wCfQ4actlA6worMTEnPheK8CWVHddZGnE8PDbPSbUQUNeYDZIzNgCtiNjtNoIS1qYCVok+T1HF42BucMLPo3pvF8Tc7YmXPMg6jc7emginzFgrR0YvSAyezXS2MlbWNkS1gHaj+3EtA6MBBqKuD0oAJVvD7Cp9Jr1FdVsd6zRYzUCftuTtPEGCGulrH3sMrAAX7tZU6ZBWl7dcpENbx62C8uwEk1mA6xjr8itOsMfa7VhrK+9//dLm6fIU67WulhVrv1tvYUAAeBoS2OUtkJKFDCpBYwVLib8HzsRYZF5l90BCZVVZ+abrdXO4+/iBtZd5OS6HdZINHyoVzp+L9bdCFg6YX+17HK9e8NiccPhZeOs7bjnE6JeF9bh3iRts7Onsj2Hnl8iUo0lKC3yhnz10qu/f0lSefvJ/+caxhU8A4FR0dCLx174ma11X2zAgBlhvUhCdSTZsZ/kHtOFTOlUEX7YO1hdbydLDfXQPW9Nm/0zrwUCjl9lwDSwTuWqFktbaxLwh0eD3V15sAINJ4BQ0GLqSoHT18iJrbl8hcXyQL3c168UzMOYyIvwEP1JpX1qdYv3PsV+l5UuZsMWELhgxuBdtCQMGdClijr7GOlvs+nHFBTt1PNQPCjuctHJM1GBTT9HleZL0KqKTImw31swWt9myOtjU8o8G2bA9icC1tQLS34t/zME4EUbY18n0qIE+xPhdghvi+IRT5jUhevYLoBoO1l+y30XjrMq3/cg5kBnhfs9R7z7I/zap4L320WzLQwi1EQGdXg5F83utzmmEKe2qrrARzZh5lI4X6sE52gNSkdIZrylxFay72n9TmCqNpKU2phNjcBgBPep73Y72//bBNwfApmemzljic+KR4unjMaDtmZm1t69beSKaVFmqEdKCI87vsS89Fl1QXQpLdlMOskGHdaU0ctkp7794ykNqiGFnlA2Rv0fQBnEdF24KqadaFMXCOFWuS9htiUpxBUZJjcIR5UTV7AXHHZYIps4uEiJm8OzMw262j6jrOBE65CNOZTzHAPMa3QUv+PX2JcKfj606wW4vs3AkKg7gc2cGY9pi/AMr+OzK07PRk2UfQxayPbYFq4aKkMWuKKjGcnImY43DSYx/ndb2Q309fsnomZ9pspCvDMY3ATwVI4wnSFtRsqC3mR4CszAz7pJFhs2zmDlCYn5BU+RjX8K2sDaxsSw5h9ao+P+x21de2snsxXuzhbRCcYx1BKj83gHP1qoC0azHKKPShBTXVfvBdkWFViVffRh+ERbhD8HVHW5ug5wO6bAUkW87grsEfs5ExPzG+FfW8st9x7dhbBlqqoErYnGRGRf/qCAZWz8+fwQapAi0mfYJy7v36+Y5F1OJnZteyNgXQ1NAwAHUrektn0D/muprVGInIHSUIltXg+shODpYhZCtBg2AhjmdwqHomAWucOWZ147kiN5wlUYoaVT6qwQlZHwJ/7VbebwVYGcdoccPPzLL2YPMbYPSNnMKHvjheptdHUQnG78aXNCDQIDsPn6AG3AFYw47VmfwKsHJvdZuwDOhkltv7MkCtiGFQM9rEFvvJsN7DuQe7J/bRWwHron4htiRas3GGqR9Ut7Zx+CKbTmCggVaAkyPLZWQaJfN2zuwKsHYQPBCYAo5gTM2VUXRcGqEMt5HgaIcS/OqpH3rL6v6r8o+GX/6737/Zav8+ufxGOHVarAmyXxhOXpMblclZYcBniFIsSE3qHipf/tXvo1XBXXEo+tIQXDCzCnCV+nv+4vUQVjICPYYC5FH6pC5Apb1Cu5qlWyvlGNH+3dRT/cG//Mly7xOPlhOPP1H+5Nf/LRtys3z1t39b+cJnni1feO5F+mf2lb/2LR/S7JQLZ94s9z74CFkI2lKQKTh45CjZgrNRm3b07m0gphMxPj5aJifGaD9i242M+pohc4MpYKPBOExh9JFjR7bm8joZ1NegF/v7tbNU/zCoNe5DvefYoGkk7cP2nj+TYf38nz4blMFYv2HUkmpx97330/x7u+/r9ZGRcvb0ydisq2QIVtdpgUN/xYUFhXHWySB0BuXVCFcYzaCMYDSIJD90/6Ply9+ftGxfr7/xUvkTBEPW7Dknlep2EyBzEFXQPWRWdjOOPTjeQwgvbdfsnkF86CNTONnQAVVVzEM5KQkaHw/mHcxrO45gNwXdL1w6XyZOnS/tONFtANbm9XFc4rXSdIuoz+2Bcmzv/eU+1sRm10I5PfpqOUPbmRXqEzsVY2rfBwAYgI7HAR+qizicOJLWQdsmJI1lZUz97MiqVEYzospKsyM+cIts1uhlshAL0OfGUJ9FUOOGlOMu6pGGSjOZnEuTF+il+Ap1Q7PRPqSr36Js5s/g9S2AFZRWxXOS/ZRCTgLW0NzkHqTZ6UTp/GSm3MhyAm3XgWBnQ8EhgKu9VlVcWyRzeRN6cNZ6pYiTjo5KnfZ99eRuBgT5FcIB/E9hlS7AXQ/gRYW3QhZ4ycb0HE6KQvm1bG9K1mszwGYBsDl2GRordQsKBhmUVBSqBSeuv5csNteRRtw11Bk1ErcByapnSncVSDdYx81Dm2mZA+SNo1wc/Yj306KIqKBAZZ01sUom1/2hcnIbGRnXcUb+wUtEJK3dWMT5nR5dDFrs7n2I3/RRB4sa8Ow4KuP4vP1kiD0kZ8fss0rtGUGJQwcJmtxDHeaOtTJO71SHZQNwPUbt5/glBACWyaqyHozkeuD0oODtodjMgbcH4MPOxfGm/nJyhrlBNQ+w7V6eIMPq7lSBepB7WSKta89Sa6s92ObJMJlRW2L8FnjuDSjK0hcbcZJbBMQ8ZwoQ8XyAS1WJZYc08eB9iFd1odYqQBOAGCWWFpWCPan2KE3XHqIBvgGsIxdRQMWZ7WROFETTWEitsiWNtqWdue4iqCHN2jNRypfZwlZAcBO9IftZy+949MFycvxkmZqfKs03Aci7YLZA3d8B2Aoaks4jpldq6iT9KD0pm8lg2xbEaHo/9GGKdKI25/7jb0P06BFYLz20bHmzXCLwZDuLVuoBw5nhOZNSBa8m6ONJf4yS6Rqw8gnh/OUuyANdUTl7TvKeQey5Te1Hrl5G+XiyvPzK6+XCpWsEsI6URx45xiGqAjWAlftsRbW8u5N2JcgbL+HEjI8jhFdlhNIIpdOoc5POaCVIgR30G2bT+sisKtpn5s2NLQDfahAfz2APwRuse/oDA4ylxuqwSl2VlqroxRKA1fUjRf3Y4QPc82exK7Nk6Qy2mC3MZ9UoWL+7AWBdXVP8B8BKX2qBel0P6NiFraju1+CmvX/NJoWOga2LKjXmiKI7vtarswC0PLcJGK8tUJdJFn8Om6ZatC2XPF+DUsuFrbs14BlqoAFGYBB4TvP8bbAfIjuKMzkDw8T77SAbauZvhutNz8CqgAEgNcw2Q0avRojMC1i7rZf3vOKqCTRhUiG6Zn2wjIRJAkS25rK2bWh3V9Sha8fM+ELAzYyLmeQKsAZtuzLmwUxhLATXoW4aGcDMYkTQQ4fUrE4AFQMmNSUvTttYf7VKaSAqOcveKWtkp0JU2mlKl9yXQfuM4KbssNSO8J6a3K+2UiJ4UzgXN63D47pNnHs3yWq30qO3BfEoW84INjvxYVphiLRAu1MYKpV8GRuzXbaB0dGPeTYQpVBZdS7ovHNdHWVZTz63VPkoXwK4LiCeZonMLAFV67w3EKdqsZY21kI6/UmxzAxkvpJqWtNft1RL42xMkHVnYCeBbMKn3KX1VXL/+qqFkeqMYoxr/c4tMFmB4cRGFQDKsy3EHQOwb6GfCsBXmeIqE5XaE3cA1jiAq0BF2BLuKPyqvLO3Atb6voNeVK2DKnscn8v/anDrvQhcXXORjc01Ftf1PK7WRPRZjUMzxyFwfXxuNUjVPfiNBNn52gb4YZy2fudOIFoHA4LNUwf6/DyvWdFVUzDqrcE4b9lnCeaELKEKuISKbhWcsrem2ikKewmAM1NXBzTq+tqsTzRw5FfMT7VuDEpWEcA4V/VJMymjx2OJhmDZ8qWk99cAK7KK+stmU/W/FE0MwKqGBb+JfYsEUDAOEzzHePKfAF+jFTWxFSMwOh1oVPlZ0OejtlTskDYwsH4kllJNOGjXMADCVETQIO89WSaZYTWTGllWbaslDSZ0KsAqW6qVZ+ohy9qw2ljOvz5TLlwfo03cKEk4fBcEC6U5N1ELqt0Mv99AQNj8LDFxHGtmg+sl+8Vm4DTFxHjWqp9srkHOc0DlXeCKBw7eRVKmogSHzYvVEGfsInZ+xaQS7DjZQi1BZ899Hm2mIpPu2gWwXlkq1xRJbKXLBCJRJhBkw6imDterTF5bQgx1uuzsbUAB+R9tL+a/gn9r+Dff94ObHVBYwhnBcbrNYGziAAeNJ9ROyQrw/Smc5zkMfmvfcLnrxFH6kj4MIB0Kw2A2VTC6bPaARXMMcCol03qafbRouDY6FUZh7/AAh99MeeXyhRBteYxs30f+998sDz/+cHngicfL7/7qv+Uw2FWeePrJ8tIXX47o+ZNQ44xiXiIrMEDNaTfRUEHegYOHY+FeOH+aVWRLmz6yK31bokYXALJjo9fKStQ3mq1SkCaLpXVWpcAJVo8eP7o1rQoEvfolAWvdIqGKPG5ZtLoeJDemTooqnF/2nvdsXUOxoy88+2yI+YTBCNvOwmZR9w8Mlbvv2xZS0mA8+7nPhELiEv1v55dn4zBbInvyZU89U77qKz6EU3GlPP/is+WVV58POtIusqv2L/zu7/y+iHD7srXLL/zyTwQFWA9u585W6te6y3DfPuqH95PNoX6M97bREuAw7YPq10kokX88i3AN9V26huFC1FHRoCSQxcLxGVQdEeroSRzRM2cul1tQEjsWR0sPar/d0OSaiPI03+oux5HxPnH/cFnccbW8cemVco2gwQY01O6mgVApdY01aZXWpcfSuoOerNYPGSWLmoZqw1vjYs1l0p2Ci5MRLKL+o1NXWGfUA91CdGjscrkBCGlGeZItjxNOhhUjNLk8Ua4gxjSFAIfqrh19GEbqRhUa4UkA9aoIa7CNkmVGxJYFKd6Q4mM6POGohvHPbHoKRtgfK50jM41eS+MjlXOVvqjWtK5DY/M6GuuIZmp8GVwdTgdZx94Ma2sHmTBqg/sB2d0AvqZOlHVVj8Sx3GXNHdeYmsi2SAJOe2hNXMPxnOFzEF6KjK8ON0DUFjhSgzu6aNVwhHY2tqnCobMdhiezoEz6ifREs0szU0v0yUTpFAMsuBTsrCNaswIQpTMM1zWaTlsJnFmzv2FIrXM3eoWR9pCSIuvh2Md77K86j3KvmddGhIrMMqvOOyXFeNW2MJ0EqMj2kk22b+0aDmcT0UezJNdofn3l9Egol9qDUXGjfpzGDmoYlygjUBHPbJPCJxOA1UnKC+znqNiUmZB57mMV49/dRxuUPaiWEpzwQHTcDXIISnxwne+Z8cUyA9BeV/QLAaThfaiJcsBErznWmSq+KpY38LuL1FZat2vddTy/51d8SWWSIuhhze8Zy+DnZuzHUEU++/q16GO250BvaSW7LU3Jet1x2uksko3t6G5GJIv+r6wpx1CZ2T4EYQbJXimeNMze6CQleWX6erBVWgnuDEm0xSwAACAASURBVPXuKf0oeZsx9DBdp55yjn5yc6tjzCeAfMOWGlAam6B4Dh1D+h5xK5zwW9RHHqB2/PjRu9kfO8sbp16KLGs3AklNqgIHUDRx6xlA0AKbLQ03Fm7liKcnVHtw+f0QUwGMWSe/E/C+9+BRbNhGuUg7sskRbdaXyvXx8fLEEw8huDRMtyCYAwB7T/RmKMHdPcMEP3oAU2sElmhDkjzgdB4jO5FOaoJpPzABXugG4OT3IwwmdT7AqnWS0TMvnVR/NzKfrO02a5hUlLX1lDWcNkTnOQ0wuNeCogw42bdvqHzxC5/gvdDDlu3TmY5DOJgCFMDF+gbMhrVJglWUG0AJFqBmhiJpXAZEBWpSlmXFaCdCzEgnJlS56563NcXRn6VID4YLwEpAGMG2eVgE1lJ1sWdUqE5Hx4ymwUpFjuwbnUBPOrOg1wy+AG+NINrodbLAPFsntHDrSaetEYaRoSCYgZg+AinW5o9jWzRvnrM6gKGEHMFa9iG1/8OsUanJBnzmoBQbGO5nD+/e04O9oXRI4MIQGQRTZVqqXtbCpoicTqyCKjqk2eIkA73+X90jMuoOHSBeoWwq/9S1FfPonGe2LzKp7r0qa+OZLsvIvRWybNFarQIj2rsq6+UUhmqyzi4+jL8XQkMVmI2ADWO/Cf17AcEya5DboLF3E3Tv7umN9kuNCIM1kak10NFDWVI3fkYH+1VGhnWfrg8n2aDYVn9RPjdavPCn7WymOTPttT6/OAfLZZYzfzKyqwbnvO0AUwFCcj3XWdwAXQHqM1Ae74lzazszmtuzBlKZpYzsmO836Cxw4IytA1FmlHzF2ZobbmuN3Xmdeg5cnvF5cd06gJTnYSqFp/2r76MG0HVW0zXmvdTiS1kWk0gtZr4C6/41zkyP/ABlCWUdQ3dATecl5ZjfD7ZCnaFO+xR+bD0W27cVvkwIYsUiyrM9sr9xF/mVd5mv7bGpAWsFXPiZ4+mrBrJb9agxHvm+OpvrZ2Sta7XuDMLEPVSfW9m8oBYLVuMrlW8FetoNcb6lMHZkEMjVjJesx9VGpg2KDF29lqoR9lNCxKl6bvf5VpDDoRcoCvywK9rGVD3O9WQwWoZdlGXwzWaYB1HbGj50+h7avGQtGpyrAgWxX/2/FEaSPZTBp0xEGEHQd5VRIesoA02uj5wa/+71ErCmjkC8XH8V4NbGmFnVDkbJnWNl1tbER4xf1m2qANxuQmaFkrY3EUbEJ51HNA/OYrDuWggA71KAM87yfIbYDxEwqqj3MVcGMGvdk+pnFRsougw4x64eSoBaYHrdd9fd5d69RwGi6aNnoCZXW1CC8VuXmFPcBACrvVi5/2qeaqGxEEmC5XP9/DwZ1PnS0AHLBW2DEHFlLGyr2MEZ/7Hn/6tqgP7q/9Hwr7/7+zf7cBCDhmWfRBYEQcigH5iJWqZtxMIO1BpxogYpJLan3l5EGgYGqI9DVXORw8wJcKXpAC7QBHyQpvdmWq1lHQIgWbt36epobKpD+6ClEQH+xAuvlavUODXihO7hPQMoNI6OTYRh7SF6foSI93GypkYtrtDGwR6mQ4CvUQRDnHaFmq5evkgEczlEABZQsnWRGSWyJcwlmtcromBftKC7KVHvBnWTh5MvYD0KRfbY1iyPBGB9NQ77NFppfGrKTixgN1Zl4YyAWRP1rqef3rqGlMEXqL3N9g+Oi4tbx4Tr8PwPP/oENOLOrffb9Pxzz34GR/JVaH4zUUP31GNPl/c+/RVvWX3/6qf+Z8DrJTZmc/mb3/o95Z67t4Hv2fNvksW+Gge9h6SqbC3UpbYhNtIO5XYRp3/ZKDNS/ydoLly/3oS3L2CdI8JUR43DiHtAMU67+OoFyA2ageIZJgB95wg4zJEx72Fsj1HoPbQD+hlqhzcXG8ru3iHEeuipOH+SZsevUye3GDWj0oH37T6UtDh7Zs6TuerZSyQbGqECHtWhE+dIRNArw5b7PF46QDZ6vkr/Sedj+eZ8uX79arkNiGuibqmFzJTRsjUkN0fIvF6bGgt6uJTLzkGcQRz89QV7dZqVyzYxuWyr/oExT3kYhWhO2ts0WoJlAStGwrWuIxpCZAyWtXE6ZdJdlhbJ2mCIpIl6HQ2yjmsei2Q3AZlmRjWKWW9ZaNkieLd+MrNudmeLTIiRe+zVJAX1BldkkkulmhrF0E3rjFvfYFN6a7VUuBX468wztrul6FoXjDPEs2ZQOdv3CFw99GYACZPUXioIJSCzpjJ6+kLTVYBgjUCDTbp1XNHuSaEh54VnDuaAoi7VgWbPL9WBrd+cx7Ftbaf3LeJKDRiS+RmUdjG6bYgPqOFm+6F1xtBeiP0D/ezvXdDYqUe+hH1gEfYiknKE+o8jKIorYDDD2uoCUFhXPzkzT8BrgT8RGWBNKwJnltRewYvM9U4CbdFTTKEm6XzMYQfUUcUNdORbcOoFmaM0254FWLcyP6op7ztE4IRx0zFstcUTvR9NfU5O0rBbupZrI2pb/KfiDF5PtWky3WbxcN6lLnsv3t+F0/TxpFWYwHenNTKIaNljdQHQugRQEmgN76Y3MvdjjbAKymZspXQqw79neBDQTTYZtoXCVk03EReCjWDbGYHXwiIZr1Wo8CgEN7bzpChWaYti0eJ493cMEFXeDZuBMbzdXrpbKAnoHSSz215mlsaZ+4lwIhpxwlN11HZEZJsMQkQrkwzS1HYv3LPaaahcO51PJci1p+3UoR+m3GCemsc3XnmlnDn1BgE2Wl8xdx/8ynejEk8N6brPkoGYLuxEJzWst2A7jBM4WVLYI4LPNWDNZvLpbNeAVUcdMMS9elD3cka0Em32PqJnnQ5BoqHIVtlb2vrHXlg82sAQ2/LzIzAGOOHnivboFHUT0Osmm/jcF/44ylRWsWU3KTPYplaqME5EnOzqEoDVVlEu5qT85T3WrJyaXZGqxQk8IisVwKxqgRFRj6RY6pOEAxoZ1luUGdByiRpgBZkMWugk6iwJigzCyDbwTMygWlLQZISYMTdgYtB4dGSGdkkIcikMxJzapH5FKjzj3GptLDWsK+zDeWxAUGu5nmvPNb7B9wUGlm70Qlm3nMCbXaBdkmtXUbIB6P5DKHCrWOkzBC0v1o8CVCli5n4NaiXP5hgkfTntaoKwFHFy3dvmaysLGzWGCVR1Ws3KCFzCIa+Cmunsm0ESJPsPAKvMomqs7WaQzreBg5yDoGxH5j3BbICDcPJVAybr6vijCWC22Oy853A/a8GMqzaf8BpfjJECjniZ/bCVDp+4i7VPNj5q0SwbsVYvQUQ49AZdeRppwdeuj1CKgbMMYLUlnd0LWmGTSAM1ux3tVsxAB2vBPwOdRwIgnrU+Iz2fqnWeJ2W9MZN6eudXBHkqUJbU6fR9Erts+zZJV9ymINe+j5eOzxI4OszVXsx7yYxX3YN1GyhWGdTaQXf+iUEISmp+hhcLKrLX4O+GHuqMX4Lg3McubhlE/lXbu1VbS0AyqasVrba6fx8s3h+mJP/UsGzZhmqogupcjV0dQAnbszWe2z5fUr+9T59/+9r197fAahUkqLOaycRKMaGwYeFMVOC78h/r72/7P2knspaVMz9ATAY93JeyJTxHciwzk5wR1Hze6J+qoJkBosr/9D4892sQlkH07ecIBn1kQrUtqVAcw1YB1jrjqHl2n0RW1LVSrRf3bV0jHEEpg01+XsXYi6xnCKdVzD39B96j1oTPp+NpciJouPEc8TgRtAkbaSCIdZBMChmgBiq0f5ZtpQ0MdeCgCHP/glYV+RlDmTjtOE6tClbONJTTJyfK1SnK8G6gOL4DfyG6ocAgI4iVAaM8R/xc/0xcE6sp/gtbFtnkygeqKMF5D65inoFgfRslRG87cU85QZ/xFs67aiFW45r+taVM87LgOEdkwLVjByNo6PjwzgDfPi/mcOziQrlMC5pd3TJpEqy+duYvRxua6uH/H/uj4cf/5ndt7uvpCeO9yaKFH1w2MAizgJmpZSLuKLn2ARQPHtkftLweDrvmUDzMiJnz26U4CvQlDz2zqWZbFVpyg0kNtoWNNWyffuk0QPg2CphHcaZay+XRcVq7XA2hFutjegFTtrgZgAoonXKZg3ucaH1nTx+Kp3vJCk0QKZ4uh3COFA+5TmuH3XuhmvYNRnsY66dmaY8Qm1UwocGIiG1u6Bqw+jM36LG7jv85wPoaGdYbVQ1sHWXLgvm0dmFragPBolJ06al3vntrQgKwom58m0MvI4IpGBKAgc+U9ve2hx+LiNadL43AEoIMXRyAf/b1J9Sm/uHHfiuibe946KnybX/9u/+jFsDFs6glE0Vq6QOw4mzUr9PM8Z9QhzkD2KuPkzDgjE8z99PNM/eZrWIjr5AZ2sH9b+CU3yYK3Q8wHAQ07lydKtMIwNgDcmA3IiodS+XNyy8DLM9BR6RHKFn54c4DiK7sjprMVWmBK63M8X4yW11x0Os81JFzBzhV7jJaXgtRSNldXp8GtFM7y4ZdRObb3nybAMYW1NJajaKxwWeok7tOJniGiJTqhn04fV1D0EJxEPA5A6jaf9V1GO5EZFirw5pnNyOXFBCdHG8mHa2I3FlwhpHUQXZtSRkOER+cqnDWQsiHrCO/Fn06PWhYDzq1KokuAd7WERgygi84NZOvQxZOJM6h1LxGHEUzFoIfaZ/ztBWKmlqDbUzOBLWeK2QHs+cjmWIcUXug9pD5aOG6KgarMiwYkhLry7H0WQw6RN9QvrcsLZh6uQUApoeC9FUPvzWup/jLPIq3HmBN1LFKV1YwSZVfe8JaSypduEHQzBrapIbNYvc1/m5PwlaozbZVwXpDJWQNkIK09/HNNWqCyaKaWRgkSGXbkiX2/mVk5kdHJksjB8fB4aHy5KMPUZPbHzR5lTU7EURaxRFWnGca5dJZ9vo8WSOdE2vfbty2v+5qUFNbqeHoIMLZAIjrgM7cTZbqFvOmsre1bzrB0xOAggnYINQADwGsDx4mo6kgFvSb5obucnj/MQA8FKIrJwm6zAft1XNcp9s+rioDr0Mhck4dW7Ng/dAsDRpM0l949Oo0DAdANnvcutdmlfsAi+u8X7XvTsDtAH1TtQ2qWmfdoy2N+BAc4rvvOUH5xTwBrDn2EA7IvK0+cBR2Sr/NMbnJVyMK0B2IoUlpV7QjgwjMJX2Xhwfpq9xxkEwv9E1Ub+213UamuguKPORW1in7wc8lYCAQbgJwrFEH6v3Ugj6umK0MRh05CrChHdT2Zw1lf9/ucvDQEQJIo8F++eILz5U3T18MR/NDX/M+Ag4qsBIhZn01IRTR1bOHsRpkLAkeEJCxDCQi7OE06ohtUwvTAY9VHJ9pDZX0aQNRCjq5JetMQ02T0+5a6ywDwbNBwKrzoTJrOppQ7aEDqzTr9QcAH/wUkP1Z3ttHAAFqtGu6djUiU0jvWmydKsEsnKBzC9YMOIboDgErD0NttA6iNiyANNdIJ9xspGOXrrJnp/ZQ2yeI0HG7gbjWDPT2aeqRvHYXtssgXEaIBKwAPABrDUK8uPtZgGa2U2kU6zBnKU8YHXGPEKSzj2IAD+t6zVAT0UeYI1TDq2CL55J3pZMYwmQEAZ3hyFK0YkuoW9dBNSAnaJBRsX8/ZzJlJqpyh4PFNcywLlqzyXWju6iOHGekTrGsDuenZtLUh2k42hVwCSc5oUzcr/ttI1TKBf0JMIOGescraaSZITQwlSwI7XccJBl85a9mva2GM6PjS/vpsEZwxuwJtsA1ErClOq8NxAUrJQBLtnKxNnUX500b9Py+7t3BZLhNhtZgl+BVR939k4rkrguE2FAIXlihBRlf9oi2zZCfaS21dxOaFVLaa8r0HVm06NNaUTuj3ITrx8YKAHAHDTOyPQlwQwwonY541gqnpZBNxNHzvfmoFaXYrFlc988E6f1W4KK8imdSCBy6Qoy2VBnvtBN+WOR144ypBnIr0Ff3mvU92p70pbavF4qszn/FSIvsoloS4c7l/cVnGGSOYEPWbIe98nO1IVU6Lu+l8iX8/h2fFdf0LqvfeeuCyjGpX9vAPrP8OawZ5IlWK+G7ZKDABZXrx/Wn65BB7QCmIWJU1WfG+Cc4jd/zITxCXV/2zKwo5c3Sgt34XCPE3QzgMArJgMlni7Hyo3VNfD/ncDKAHI/0azzx66yzn+c414GNuI7+rSJFnvch4JkBhOzZq9ClNbC8anp3ZB99vryX7CudQaZYY4JKacaCymr9am+i3tWgEf5WqOQbfIP14M8ys5ljG2tW8BjgN8fUOti4L5dctN3JdeMcZNDJVlsKL/qVYLWTYFO72iZ8LYzeKG98abRcnR1NwSWSH6FdEun8is0R0lIROY3nrXNO2R85g0Nx/95rrU/j53OP2rCw7TCc2obay4Mn7i7HBw7x2fgVdfCkWlRebwW/YBY2zQZ+tP5fu9RknbxA9ibUHHOB9Ca+ygZt7MbLyOp/85al+v/FfzT8o2/81s0jA8Ph4N5i0W7gvCwRSZmnLpHGP9Sn7aP2bA8OpvQk+2i5GZO644F2YL9S8Vnf5+F4nQbwOnUunruPHaTOcL48+8r58sRDx8oexB7eOH+tXKZ2cz/gdw+NwvtR+XXT1y83gM7UHDRZaRC7h/cBWHvK9PgYUePpcvBoZkQvnjkV8vQd0Hb2HzwS0WRfihq8/MKL7sLc2GEPakCS0V7XhM788RPHy3FAa/0yw/qGNay2rInNoxWpDXus44pnnweCdAf7sCqmVL8SsD4bh5B7IdVC87COSKlZLiIq99779hB9+D976VB89I/+oPzxf/hwgIROHK9/8CP/OJqm/8e8rpw7X8AJqM72lgOAyvp1AYDxaYRiJsmwqn/qPnQm2vhLDxuSslW+l60D5kbGSxfRojbr/shW9jcShW+gpgtHdBzRlB23oAUi/DPfMFqep53NxNj1soM6MPIpZbBnPxnWPYCeHeXC2Usong6V3UMH+TcCKBUluFYGjv1a1QhoPBTbMPJlr72phRGoVGPcqe1EECdhndzE0RBomElcY96WdLpZh2YQpLPs34v4TDc0YWikO25Zo2evQMCGiU8NdfSIS8cmKK861Rg9p13foI56hxHT+AawyExjUlyyt6e1ZDp7ZnEUO2on62Y2zjYGgsM1lInnada8RvZUcNoDYFFcxd/phAaq+puqlq1kBJutN9UwG9D3QJByF4cIbWnIipi0NZoYzqXZOWhlChS14MSHcE5YWmynBlxKbGQMPDRzAZttsl+mVOY5atuk51vv5lhIUV2B2mwD7R7qNxusiQUUqaanY+692dvVTPlOnn8n2dMdOGw3GFtVhs2g7vQgkE/M4blIja8y6zarbsGeGM1Ud2uQ+/VwnoBGfA7AegVBth3Usx4BYDxNicDw/l6yiCt8NlRvan3nARvXJ8mwkjm6PjpJffpUZDEUsdqAlmqPZZ/N+hVtk2Vnw2ROO2h74pxZZ2pPVVZzON60DuXeqf/lPq2H9FATULft6isnDt9b9h/uKW9eeJGAGlRlW8UAkmyRsmTLnXDKIrwKoLePJdFp+0wyJ5NEQqcImgnYW6N9j5mTFGdzTOrotJRm6ZeyDnxGKZbS0NtoD3Uc4bKT105FD9MW6ynpY7sIAFunebhUJlsIOcf2GRWwSiffIHNvdL2J7KNtpHqoveshwzrYgdAZ5QEGFayH6YPS2AEQknGwQoBMR7yNWladJO2ugQFfQXqyxjKcr3RW07msHWGdDwHQzrJn935E9wbK+fPnAK2Xy6c++yn0DK5Fhuprv+ppbAprjL7Rqpq3tNrarI856Yi1PD5BgDGJgdVnhWtZZTfr+qy4mXBQWqV4cVa1E4xoQaE6/L3KEawdtDxDVHxFFZhxaGlpD6dI8a3IOLAvov1LqPvu5IyxN/RouQgrpHFXF2NpS4c7nH3s0cYNSjbIri6vz3DvUmtVH4Z9hMDdCuvCAVOozYi9NkvwlzQ3PUnvP54wnZrqSxGzVDbNOrtbzOE0LZpmYAsJDDqhPbdW9ZNWmwVgVbHWOj0vKBDjYLAH7rrZfj5Tip4MjQmp7+ztFb6vM1nTAj0LBWsxnoxdN2u/s7szqMXS2wXei9C0M3OeYm0G9LQf2khLhXrZu3tgWTkPBtis4wwXj6DoImvK89NlEmUcOl6CuKjvrIISiToySF4FKVwBrqfMbNiCq2r1EusiQX8Itfg7Ma4JrAQFYRh5me3xc3ywAFBRzygwMbiot60LmGUaW4yZCuSGinQEcJI9kq0/8n1SD73fFL6COkmAtxmhQvf8jtvWqtrux+A1gX++F0HMCFgrMuO88AUbwT+jX7U+fVVzV593ocQateM6/7mmE52FJ1Jller7ymdPIaKAmTneFXgMYL/lJOdzZKIyEwy+tn4e459bvNrlMZdB9Q2fIIFgtvRJRf2g9DrmkXasqMIBLr1yvi/vyjfL3EsA57JP9VMz0BmU3gpU1fdb7Y1sU6NyOcGUyieoh0SAlAI1GXxNYalqzO7IFCeIzVrNfGb9tip4xL+zTjifr379eVZd2qUAqApkRYbP8U1fKdZmZJpzjUS+2AxuBYajtYjj5j63xlwQWGX8uZsYk2irw3UNUluP6Z6OwIjzKPiMlnTZG9sQ2JYAlU9fC7oFmM5gnL8jfT/XUIL8egxS+V1gVgUmgvmX2XI/O+rSDcoHjV9GGvvOunnnoAad1VrwPjIol+Kk9TimIFG2ksy+rtbhp+BVZGQVxyOorvq2Napet+7DWieWXEFBEXZd8dkR6PKuq0z2Vuabf7veA7D6ebaV4dxtxyb12m8bn1UV4LmxG+W1V67THmYUX5dSKPqW6u+k8JPr3KhMZqzr5JTBrfiqGA85p5r6BObhI/r5sR4ce369lUAj3RkeOXFfOdy7N1TJ6/VTrzGvY0nGLGzUVQLP+lTt2HkDFEmjV3HcTHkpH33u27fW5v//F8b3h7/52zaPUhPZDZAhwMuhTISmvZ+eqjg7UNN2czB1IcAQCyboKJWDoJgES/XIIcQzOACnERRQnMFWAd0cgCcBpj3Q+556+DhtGObKF1+9gPjHcDl+aE+AhumZWegx1JLh0Nkv0cyWLU808jqyUm27AVga8TGyrBadHwCsOvkXBKt8TgtU5rFRgBETfYwUvCqYI1euovSLkFFlKMKyRDQtjWNEMQWsfMaBA/uJFO/fWgdTU1Pl4sWLOJJwyzU9VegqNo7uT4CYdK4050bczEzcc9/9W9fwvs68+WY4HKrAesrbHsAidU+qW4h1QF4qkwuT/wd7bxLraZqld3037jxPMUcOkUNVVlZnTd3ubne73TbY2BaWMWLBggU7L5BgyZYNkhcgNggkjIUQGy+MGkQjsBhsoEd3l7sqK4fIzIjIjHm4EXee58vv95z3u5HdlhCyMNgob9atiLj3///+3/cO5z3POc95DuIXN8hEfxea9Fvn9ahe6Omzx92tLz7pfvt3/7eIR23jFEmf/LO/+i92P/rBL5Zz0IxoyZH3zlU5DdYO9r20nLc1xKcOefZxagZnoOGe8CAnvOc5B+tHAJMlDl9rCkcZGCWhFnRQ2JBARWrkiNgTKNhFkGqKf89inBb5/aJUMWiL62Qu7YM5OzlDJnO4u7/2Rfez2z9N3c4QB/nk4Fx349Kb3SUc5RMUhZ8+XOmuLb4dSpVjZ+AgTkgdHefjWNE66SZQYU64h52ntLG5zUY3M6QDad0S3wBWGdwHiMvYjsO2RYnKGd3nW6XqwwEEmpYQUyH7pPqcNB39mnIEykAFhGqkk1l1dvV7HOmKHiZi2Q5ga5XiBLRorgdfAKvgxLpfDh4zmhFeYf2uIUa0g1ruFrQ6I8Az0Gzth9jXXdm6xvYwGlyptYIda9gMUhiHiRy86xnzajT5NDS+qjfUyQtVkEyHoMM8wlHa7NAKhgNSoGkmzCUiiJY+amZwBwEg27rsAN7MBhjlG4FiuYNY0QaKojp4l19HmXZWyQdFo7rUwElbsY5imBOsJFeIdJNJPbF0gGtaGzhIlFGxmGEEB4aHoKXjdIxAsZyfgurKnA1yzxM6zQbGeJZ7lAjc/fI+PWahP3ONN1ij36IkQKXl19+8TO/nacS2qLUGUD2mPu/27UcAHQAra9EaPYGI9mOWLLGOw9IzrsOB+NZ3aGmBQMwuwG5rU4aAGNosq6qsjC9bcpTXT0btlNY2UOhvXHq7e/+dD3DiR7uPAay/8zt/xH3BfIBZIrvHqLhnm0EAD5qoEnOorTFmliPsuxi5lvUzO+z7afsO24eWtTdLllXguk5k9QXP6jWkVS4SvJghi32BC89PXQGs3+g+f/xF6OYzg/Nk/AYAUw+6LUR/UBhjrsshOGBvTs0OEihaZG1RewzlfAz69IS1LQQ+xoenuiszbwSEXyDDKmCdQIn44qXFboh7t4+rlFABq7bNfqcRzzHjpiNFEKAHXrF5oXd5DviIHgTMJYN6kXY2Arz7D78CbD3v/gFtvR4+eN599/1vd7/2K9/jOpsAewJalHFMz13ElnPOUPMt/dVzQ7G/Px6Frhqw+swKGOrASIWa4OFnaAU0Q9Y6DIg4nK1GsjnWcexY/64FmTqCSGncai0UYNNx1AlEQIs5u3rtKu3XbnMmPWb/TrKvmhOjcxInuwSXNvdfIOhFhhUb4zXs97cLvVPAqhDXaPoNlsMRiqP+YstopI49ATKtTaulw/boYJkRsLb/lADi2kv6SLOeteuTgElrvfrMo+ApdaMBe9XiQUqtgiHPYR/Yusa17R7eBHRa866N0K4VQCvHtccG3pON6+cIJCvmYW2wyt7Lyxu8foCyHkqBVODF3s8tzOTz9mA2aavSti60PnscFxVY5opZ7RIJNKtpHZ4Zv6IruqZUaxZY96BS5XKdbjsRlgq09ceEN3idtq4o4QVAQ/lrYKynXhbYqrViNjYZ2TbufbbGAIK11oKJYQJT6dXpEVoucFH9wpgpcBP6rICQ+9G2WgfnD4ciEQAAIABJREFUPvD9irgY3NJBTphdYEDpw6nBIvooC1jVNgjrBpAhvTjty7iOQNVyjAgK6kFIh9QrdX1LBfb5eY3+jK/4utrv1x30/u91LhXLIUn4APuWie6fLhmgal3jOZX2Ie6rtgj6DGd/8vZjkvOt0XF7n68ys7Une8pmZbirxU+FUV6d4TXIIjvPSzOFbb86Bq2+uxfhqus0QJ7ErX5N9edNLXPmuOj3GbNg1PLFakEXKK4a35rHP9n/tAcOET0UxDVfNkCLby9T3xUk6MF0gh8CE9cyoDWg0M9t76t7raSLY5YgTAP81cdTcR4FM9XSCCaqTLmvbT6EY1T1ngW+CgQJac2yVV2zehFm53PfzWPyOgLd+CzJNraMdNZlZbv1Y2rf11z1gYs+8POqn2zVOteYV/shg6wmpAa511I9F6T2Y1xUftdtb1MyBolOVKlA6kntatHAnjbXAPMF9DZSj08AKS2unK/MYTyuDJIAPxTm2i21lBowz5pvz1PtbazDL9Equ55MYPdnUdGVeTciYF057m59/Lx7vPqU0CmA9QI+vpolfp6+XcanfHx/nrXkGBDodd8k6dRPOa87B6wGt1qmNwJMaL1cvn6p+1Pvfa+7AlvHIOafZIWk3AH7sE75mG0YFV4yuO28O7n/0x/8m7Wuv/n6x0Zg4N/9G//O2fWZG92N997oSDCQBVIRlhYl773eLV6TslmHbHZ43Pc+kmJmi9S+LTpYjNvwsQUCN1+7AlVmsrvz6GUyq2/TyuJP/+jdLPZHgEk38KXLlxBhoU1Fi5aeF9Nz7T5TakRpHSnnNWjAs0TqL127EdB69/PPOBz3uu9+74fJbj64f7+7e/t2WrBcBgStQcmzdkkZ/nOBBhZY0T+q7siFJyjue4Z9fVTcFNYdlhFq0bgYsQI2DRu2gyWwNUNTdJGSA6/IEn/HJ1ccZXVtnSyJPUChkCGQsrL3snuxRv9QnIk9vnd4Hq8j7WF5GTEGrmc01yjtLplEx+Lq5euJMBdlhOsDbC6wMSPfbT0kzsEIWYsR+jWOT1xiwyIUgV+wwO8WyY5fgNqkEvAhEGMXILHD+3f5DNWfX0oJ5gyYZyPRRKibs0k7EWHVnB9RC3qPzMmxNDUcsyks7jVaWLzGPI8DvF4CBDaoqdSBOR3b6m49/Fl3//H9GCHr+GbJplyHnjjJXO1ZU7w+EBGYGTLj1q/2NRXnx1x5IHXYSMWDArl/Rq/Y7ftQND8ik0DdldlN1eWM+PPnDtnLPRRmrT8y5qqIiN8af1Vet6FX6hwLoB3cNLNnLiuz3x9stUY8HCvaXgax1OK8p6pfTXatDxb4Y42awgO8J7VOzL/ZiF4MRkXeZQD9Fj1bD3CYFdVZQGlzEKq1Cn0VlbR1DGCCLJ4Okt8eAkU7LGDsmlYsJnvQz2n0uIxTO1CjnMkBEFDLXHobM2SiPBut5TI7cMrnKo2/aabW3pcZbg8mDivk2E9Y5+sAaxUA5wCME2TwBMWHGWPT0u551pwHg5QfAiQd2dN9hJU2qRFWzGoGSu4kaqxXoX1fp1/zGLTJIbKlMFq5ltmIqqPlpO1OUPDbYD0/hyr3AIr/nQ8/7vagNI5TJ3aVdfZLP/qge+eDt7gvFFQR0Vp6udLdgjFw/wlKfzoDPIDAX4BvDa/PM+jcA+quA7jHafUi/fuI+xeYHwLC9FesxTOK7Z60bxejlBrsSxMIo731c4zFaXd/+U73k4+/wOY8pf5SwTMP9KKAOeYTCHrZzsdDWAr1GB86N0MwgudaWd0EQKyjOAzokBpMTfAk4GCcOn9r7Qy2uN5cpwvWCTuM3N/01GyAytruKk4CgOsAnQCCHQ+pp905RQ2Z7J6EFinyZvrmL9IDGxu7Bd18m968HvLzgAsVXkcRZLg8+zr13bBY0PNWVVUa1hyMlSl4ukcICblmVQt2jnftB8s9jWAftPM624fs2UTkdRYIhBUt0zPBejhsLC+0Vt7M7Avqg1Y2nna//Vs/7p48Xu7+3K//Svetdy/zXNsA9/nu5lvvsR+vRAn7+dIKY7QF7bl6uCYAl51QX3Gw/C8BwsrYSJmaiuAS4l2MYw+m/xhgjfNTCuC2lRoF4AoMZFxsS9fPdZLPK6VYGEVXoKHfvvMhgH0VRgSUaYIL5bDW/Rg03Ttcw4684DkJNABS9U91MA2Aqfcg9WyCjME2oD/3LOCPE1TOfWrZNSfGMP3sBlRsnxRQBHg9AWBurKFfSR25QHYCjYgSFaqSBM+VZCAVn2K8DMiFts9F1wGoX3HmvqSv9u6WpQJN9KkHKIJCrpnSAB3ZZrcmofpfuc75ynm8T/Byhb6rB7JWGsXUWlqZMZcRBJsmQNyzPaS162ipPN6LqURVPf2tzZQ2RhHPLMgW5Gkb05rD4GB8iXJsA9qlaWrzGFNBt+q6gu0wmaR/fv1b8KphzEJxPKrXsu87ImMR4JdsWtXbBTjG4ZdqB8hWhby9v+ihRQXs2xBlzj17WEQJBqb8olpySHOM3dOZZh947gpS08+4gRb3VLI2lp/Y+7sBZReNJSmWkxRluUSa4pfYtscxl14YinY4ngFACb775TNp6xsg6vdJAY/mwOuDhC5bGdLKVFbdm3tbWmnRcVuGrZ1lbdvVtXvomWBNA2Gee0IKfZ0GgMoOFLDMfhF0BCTlX+Uy+vtkX33e8h39djxfAct6bZgG+k0BAQXYihJcwCs0etZ7UVErY19j8LV7DLD15wWCCkjl/86DYudZPH6Z4EYDnvW+Gpf+T8fbqQrgbICoJ0m0mFrO16hi51NFowJvgZbrz586r/q2nhsVPMhPW/a6/MwMQHwWfb98fhgC1tN7VlStqNfq7UvNR9Wf196uwJ9sM4Mi5fMWYK1618paux57m+l99GtKhd603moBCJ/F+Ug9rZ6VwE1GWRgE1tL63QcpinZdA+1SNSPteVF9pGVb6J8UYGVP4Nu4r1TI7+2H164OFQUeo14s6G2Z8fjkSdBUv/AiOTVhJ+t9YyM5+xsTZQofd8L9Tq37Di3D7ny+TNIDIcNTKMGUdVSrojrnokh/DlhrnRqrcy+rDdD7aZnjngUQerJ7UuYRz2zbP+yp+ju/8M73ulnUx18xHdqcu1f5q2O4QbLAYLqilj++9W/1o/fNn/8XIzDwN//9/+BsdHucmjEauZP1Od4g6jq12C1+i2bbV5BkxsGtDV9RqT6yE/sjvdJeY1AT3dQ/ev9mVAg1yL/z07s4KntMGtQmIrFvvIlaLZSwXWqk1nDmpM6aFZLOqBNYn0ElEaBof19nep8DkhY5i5dYgAA5KMEPvkJdmE1jjcw8P/+5Dz7IBl2BBvyzn/0sUVlv5IiDrs7CZghy5dq8USH82ibtC+n7MRJwnkfizukH3p7Wu6JlbU9m4+uw6biMwkH3ObIxpT1I4cCp2yejuoRC4B40rRMAwvLqC9Rrl8hGbUTVM6iCbzMz+9A7+36vHtbe2yhZ2jgnEd7BCdWRwSkesXk7G1PHddyfIWozTCZleBixlQUEjRDdObI3E3VMVxGhmieDLsg9xondob5uh+jTFpt9l+cBSpB9POku4sBePaUGEeXfQ6i+K1tPu6+e3+0+v0NAgNrGIWsGaZVxBVGX12mPM39pgcwnjjJgcRTF252zl92D52RZ7C/Ha0fp17tItv7SHACaeoIt+gEOnUEFv/J6lDkTzWsiADWqZfxCz4hHZQ0yNMyTNagcd7p7Tz9NE/ZEJhMBM8fG2OFg7UIPEJQ4/qrHTkkXZCpGAWF7zMUO9zmIyItztMd6lTpnACB0MTOQYtlEb3FAyXQ0VfEclAlGBGTV6k/lkIbHRc8qcL0bMQtgdA24VSIcQVYHiq2KvIfc3x7O+SSZocVrtCcZwijndXWo+dlmOQWuRhHT08+IbmqGbDNVNB4P62pSX06emVeblRsBznU4ALzncq6g/JHhsxZLMJQ9AcUPfRFogwAReyvadxBD60I+I2M+QGbSw2CT+tYzjKqNqN36ydTYF4y7iMiAh0finnwefUK3NxB3oV51FmXf16VhM9bXJlCHnkFRVEVV+tl6WB1Zy2pU0/kTXAOOTqj9Oma9rlIf+Mknf9Td/eR+9/IZNar7F7orAJ2337oJ1XUU1dkX1MgjXLK7mXZBcSR0cAjKDOM86xDovE4AUvkUbAvrALrsCXNhi5+CRDwqlFqzRDr7A6Y90r6LFkMIG11AbXfUwA+1u0cDCFMhHHb7MwRTnlMTiTNuJjfZY1tM2Sd3VuGZC1CrWZfQoxUE0nHeItNse6I57mXxEm1VDDh4xkpj4zastZlkD0wDSnR47N2qoNoVSiwOYSIoJjdmgGUTFWSUm20Mvg1gPYRxMAYle4TnVWxmGnr5DAD3gNZBewAVnRQDVHPWPw7T6mmaQBd9kIcG2G841kbLJ8ZQdYaOr5OjPzUKZbtotKiMM0Yj0lC9T8bYmltpjZo1AavOaTCk2W1rsFkXo9glHeGtnVXqjO90f/Tjz5Ol+6t/5S8CxhHFIug2MUK2lwDGxcvXQht4gYDWC3rlbtvCKRmNyqokqaOjpVMdx7zV2PH7MdaxAlwKLo0RrMvezY4scFh9UFXxBuwYoIGlYwswa71Vm5aCryPnHtOOumdsq7WA/sJHH/9DbN42axweSWoSa63oXljeoeDSDuqSh8eK+1mmUM5jXwe3YD0+Ecp1ajhbDComTFtR1FBeHxysI1mZxIiTsDbNCBD3TT34Jo3gVdvWTqnyO0JA45ySKN0ix4tAzuBoreiMHrTzDUDrCwDry2V6fBIk046lzIGvUNeiEOotyN5gHjEQ9gj2Wp5N+wB6AVXgjEBRETcYFldQ3rbmXOGhHeyGmfc5yxqk20uvTq/w6v3op0Vsqgl3VdsJKchFI01tr8CmjW8pehq4NANXASjP9wjbNZtXQKHmJJnWUBdLBTxzbwCS63tdAWtlagW6VTco6yn9U8002+/YVkeqYrd7MPiis+qaiQOubRJU8TSpWw09r9XTpjyjeseGwUKQQmaFwLZE+Wwr4ny4kCs44G2atfK887pmox3jC5YREES0z6wK/9ouzw/VoFP7RxhNu2XG1mtF8C57ooSY3IiVHczj1txqkVuWtWorq8aupwtHrK8PYuQNtc77rx7Ier2AB9ewtb39vgyYaOujse76THYBjgKtdT9F3XaO03vYgG9jH4RK2nypUrptGbSmuFrB4kbhbcAsy5znLYD8NWqs91iZFK7Z6mCTpWvjwl+KGl46IpXN83cV4PQfrwBJ2/cBR6021T2WTH+BwipubCOWNVmvdS97296fQqDaywLTnuXmg1tfU9/sXsz41pzG9rV96jqJTZTJ5X5KZrNsSM1x3U9/E9ZnG8DpgbgWIToAjlvFVvPMfinI6Xtrbpsd6oMgBkwy7EVxDnC016n1rek24FrA/1YokPlLTW0LQDj2efZMPH9PgKzoxQk6ZawNphsIwn5ZcSjV2M9RlEt2m35zMsgGoJyrElLqe8P29e+u50KrDcA2kB/F8fYebcoE2CKAlXk4osf7vTtrBLqfEPgtHQL3hP+Vvao+zzmKDMi4lsMWyWPnq2e6+LoCyzX3NcYe6pxRnPffeeet7odvfhfmFviprb3+/f0+M7ny3//uv/H1rffN3/9vjMDAf/Zf/Rdn+49Q6iXLNmdEA0XKC5OXuql3bnST1CRegJMdT6vRL84jZCwsowORvEc45ZcQUnrzmkIpR/TAvM9bDqG7XsMhm+oekgW13m6GyP6lSxc5MIpGtAtg69sP1GFkRqk4833tzgZNth8/vE/Wx2zFJXqZfrf7HMrt0vMlqG2Xuu//4PvZqJ/dukW92b1Gn9AAlvhAHUoFMKrGqSJwfZq+P7Sqp1lfB1CGKhGd9v7UOYZ6Vpu8erwJtK2rAhRwyIAVoJ5BkUX0Z315PZGuETIBG9CoToiaT+BoKhb04MHj9MqTQnXIYYnblx5bB9QACgy0XBo3AYt9L8vRMPLK5lMJVYEdrjuYmgfapSiOAf0PKRs+402odwBCSlVfPn3YHT3f6t698SZtNC4zl7R9AURus5H2cax3AlgVt8BpwiAuAg5nob4dbb2kPcd9AMKXUMSfd0+XoSXjqNjHboBs2jwtMS7TRmh6ah6jhTGzFnWWljPr93FY7ycjbORsmpYAlxGmmKDwXHC4R73swsxrNJ5HgAljEkW3RBybFc6paITeWkjbMHAvB9TJdpvd0y16wG48TiY/tK12WBuVPja6TundIbRgeVdjjNtkKLLMH7W2HvQ6bxb4Gz3cZS1qv4uuVzWyBjWrVokstNk4s6yeadySjltlNvy3VDHGTDqudissgRJ+0FYb3VOcqAQRMO7UKtjDUKr2Go6kBkzhmwHa72R+Ndo6Y6w/M4QjgC+hYOhwOhoekomaa5ztWwqlDkfO1zjGZkkjouDn5pCpQJLR0tREsn5cn8cUMR+yvsz644/nuYc4KMaJPo7Zc5V1WFlW9j9RwocvUNOjBk46nM+TTDMPHAXOKMwiwIUztUNmdW8LquA6z8PSfYt19tZVlME5JKbg0I7p8OkQms0zk8D9KbKzBVg+oB3SKfXTF6j9GqL84GDihLV2u7v/1ZeI8azRn3WzW6EtjvvMM0ratY6njtAwgRz3xlDoUIBLqYYcpM7pME64YMwzRPryiL1kpVsZTDAAwHf1MrM+Jt5KKLzWveyTmdrB8R9I/zfFEQ7IBq4DwAoAeChOIBiXLAOgbYKAgHV8ZnkF99bzvXi+RgCFQ5C5GWM+r702nXEP1ZFrSJu07lWROQFrWsmwft98/fXu/R98u7sL6JNOPHGCndwZoG4XcSzA1K6AleLbSXrmTtO/18isayQ9YY+Ze2jXZu4W5snScl9j9MyeR9xobIj2JHxbSxSKFxStSTLbqatNDaUtfyhVwHHuAWtliwi4AVgPUWF2jAQA1fDef8IOIbCYzD004137B++vE9z6qLv1KTaAeuR/5V/+i1x7F9sPu4HrTdB/9crVmwSr5snEAqwIXEpbTcQ/n+z+ql6cPV3NH+bv/M761SnGPo3Wnd+mGOmeLJEQIQZzBnXcPTJN2yyzXwpc7DCPm9RXHrMGZylVmQb4utfHCNxN0srmww9/K8fc8eEkn1eAoGrADFTxrNSu7pFhPT4TkJphEASxpt0TjP8cwFeQppCTNdOnrQZTFoDBsaLmeXJoV4oe7AfawmuMzHtYGezRzXXsBeepTpD17AYY6rX17fP53OmX6j2yoQ4FurAiNhHG22dtbRLg2KR2vAJvrWVEAEFlqtwvnleKL+kcOnfaM/dCajZT+26tOuuMcqAFBOIsVdina8Au9neUoNbiJdpO8X5rDD0TE1QTrAn0dGSTjelb3JQDXpndysAmQ8J7eiDqWW2myMym7TuKpleOtrY+jCgH0HXoHrc2toEGrxmb7Fhrz/WAPUNbxtMsZ5VSOP7WznFeCzDze19YGeWAdf2EOKfRmIkPIRjwp6l7lqEhyOA7dEyAiSUF6g+kDy7PnsyYN1SmJeeP51xabTH+e+n/K/V+tJun7MkMsK2MDjQC3NI4AQwDaPJlzmy5YzseA6ZSiQNCq01I9koDevVhBVg9LypLVoHM8mXKp8grXEdxi/pwzytPMRApPk8NTbUWOv+nMDH/6EV7osnRM+XwZ4reWb5Wf6lQO1Vi9gz9GmAtAJYNXqCt+X8lclmZtGT/YhfafvSzVcPlNX0N5Xnm0dcIxFrqM4/hHvNnsSlep3y8BJXy1fuH9Rm9P+iAVcueV+C8z2Baf9vfUwUQeipzjbdzraKu39nx2ErvwznULngW5VoJpgCUcr/FOKhSstpXhbkrO2owxfKXfjLCSEjwoNFkM7e1BvzhgM5oxjRbr56Uf0cVN4C2xiPP2fwvxzpqtwkSFstAApX7cpxWiYo5RTvBgGBEoFRBdj/XfJcQkiNTwfghAjnJhsY1qvn0mU4Yj1CC2TMRQiOILZvBjG3akzVbGWV1aeE9uyLrwef1Wvo7jntb37Ie3DO+tvlV4/iYMjsmYdEYbH5Ee5i791UJXua5YTXaDsi7NYgTO1kL3f8P1bkcvnO7myUTG1qL57xu1b3VA1ZKe959641kWKfJsKbOOoG62he/+dvfgNR+5/2T/DnwG//Df3t2ipM2x4QNceANbGFYBqGVvnGjm3n7YjfMBEi3y8GIMdZp3DWdTTR2laJhHbpxsrDTUJt+5UffBlw+h8p21l27cZHvqzFS9778MlFOF5MLw36Z0zgN44CmNOP28GlOhwb/gOzqxjriJS9eRLXS7OUmyqAKMJlV1UD9+A/+MG0TrlyBgkwG8ZNPPs6CMCpb9RQFgsr29oaor1NoJ0nt4nIk8mej3MQctbV6/vc6bN2wOpvSitxQ2ST5EJxRnJnnq4+QsH+YHo5SCng66veoTcO5nx0jUk+E/u6TNahwUJcwKjuM7Y6y/DiFSvMfJLLMZwl2cVZsL5ADgM+QxjdLJsrs6agtBXByhgATEzZ9HkKI6WQR+gPzRougs2l6TiKjP4Ngy/fpdztDhHxA2X0Awi4A8gDH+oD7Ry4kzsEYmZuZQ/pOHtAjDiW1z+h7++D+HYwLB+nJFs4sUeED6iYBhaqQLqI4PD6C8AY9Vq++fq27MHuEo/0ZglpfodxLxpW62ItTtLO5+HrG94jmnodk4W5AB56mbYgAy9qtOpDqAK3DwQz6Afz+NYIST7uNZXpmXdjotg4JAuxtpkWPVjlRew8eMpX2wazDgD8xjtJUzXYIaCxU1Bk5oF7T9ioa6FCysjgUFyDy7ht15GKwpRwBwgB3OeCwsc5BgDHz0kJwiZIbJUsmQqBb524BIml/GntjlFJKdAZZJ+vQknXkvV7ovqG8aGQrGiook/booWskMgqDHjJKzuM8+q3h0xkP5Z3nNHNq7W7G055+jo7pYTO0Aug4VaU2aHBI6pk01GlamkwRnBo7JsqPQ2RO0lcNuidvTHTPTp9TC/qMPrxGOHUEAGs82Amv3SdFe4by7AWCJMceNgRjRuhxu8DhcIXs16yU4YBt67aYUx0xAKslBIlosoek6fq7UwAz6fluEDr/MVTijUNaEgHYZE08ebjWff4pFB7AX+/AVh0VNaJk0SfIVo/jNHOOBuBpFwwkeeBMEtBRzGqEDLvKxq4vwVU5WBWMktqXsRGoA+QERK7zVWpW981Yyh4AvO7bW9cm6exj35vgFO8PWGEOFf+xD+4cgQgd/efU0K4CIMxIe4gvInPv73V4dwEjCjlMEhiYpeerQEW69xSZwJ//3s913/rht7p/eOsPo9Q6NYDy8OBMt0Q28iG9U3cOCd6YeSUBOruAg0wwMT377BHJWqj2AWQQmRsP+UnA2OLsJTLHtHaBmq8DoSF3x02OTyWAqOiZjp9ryPUhUBWADYY6prIugDOq6SV0YvBAc3dM2cAe9eTaWoHoGmrKO1Bqf/YRGfK7T8mCznd/6S/8Ks9B6QO2TXGp0VF6eF59hzlbCFhdIYsviC+nsQyu1+v7JZbwTdEm9QektKt3MKJTZzsVHPuekpVgYgNMO2R0B3Dqx8kcW7sqWJUGf0xgKvWXAPpBbO8BgalRsm0dbWo+vfX7PJ+BnQKyzSfJH2btdniOPTKsJ2fYH+m77AeDJ2YC7RNuNF3W0BH3YV2sNXpSOZO10yiZ5Wh1igGEzJvATTBsEHLKFj2cEVuoiG8QKPKDDSiYaU3pgOdTArAFFtzX7kfn44Co4/0Hy2gfrJJJUOjN+kkd9z5Q6599Nrr2j4Bflosq2/Y3tp46jl4rZ6nyE9Y2e9kyBrPAUbnmtYpNXaKtjaDPzaf1MrDlPPZKr31/RlFi9Vlt2cDmvPXBgD7gVyr6LYOcIFLZ02TU3KuqECczVEAowUX+3jv0/k0HO3Rw6YoBAeXE92qnfRsUhWV03LXpEVAJ0mvsmZY8q9rK6m8ZJVj3O6/zuUTHtqLxGQzi2Doj2SL9G+b7HPTks6tmNSAmjB4FslCxwIZrpudglygSswVrZJcz0vvJawN6BK7W3FobXRnWrANspnRTgZvgp8I9NV4aulQ+xpHX7nk2+bPyb3JeZWdXIOhPfjW40XAP/3I8GrOotunXHPb4SxV08Cs0VF7bg9IMq2qqGUNrzitT7b6JumzL+rXd34BI7flqoSNg6ZMOFbyI/dfn8tnyWZ6HntX1LLn/AOb2bBqO82ctKvQr1df+6SuT3Pt/+ek5YC2fMIwmz2bXpEGJmKvmVwZo+/uiAveBvax7hxC7U4Alw0eiwTPVAStwnXtqa8VD28BGxKbMbLd5szzMPWpm05uIUnOjsDr+SZ60QEEVr3lv5cNWvKvmKfXbcbb8o8Y5dtdH1qa0JE/fnUH666C2Ap8xAZSAOxMr1WZH1ln1htVGW0PrlWqN9P7xKX6X+KE+NiH1lAHY3cAOCNaJyiKwo0fYESlH6Guv29gboMt6K4CeYEb/s/gaDdi2n2uvPC/GKQmZwsYzBd3yo93ui9tP6X6yhB+M4OCge7X8X5kHlXWusq8E1c4B7Nf2SQa1xrVfm3VPPJYgnQD5DVhSv/Tez8MunM88/cY/+Nf/sX32zQ/+yUZg4Pf+/m+d2bLibGet20Gt8/ilG4m+hKi6zr57pRujryGEn9B+zaS+BNSu48jtWf/G5OJjokRJ30WUPKVaCeCmMMJvf+vtbJKXgM7ll0vdZa63sLhIK5rH1KZupUeZCptDOOEH0MJCY8GJPyb6EuCGA6Xi6M233kEF+I3uYyi/L7jW93/4Q7K0l0Kn/f3f/f3KSAoN2DQ6XIkj9kY60aMGPP1L+0p9zh8zOGXpEuVz8+a8jEmPgcrPmoHU0UnTY6NDyQ5qwKzfpbfa6TIU2jtkJ+nfSE+3MZz4OTbrPDt1OhQugCkOitmlfQ6sDX7/CEd7hQjrJs7OrtQls4G2SOCxJgD21jhpGOzHd/EkqMV7AAAgAElEQVTyHFRoo91EiM0uCVjTB89xN2s9wzhcBHRc6i4QGT852O2ukHX57ptkNaiT03LhFgAAaRMCje9YAOvmZzcPQ9kcxuHcXVuKc3wbAZWlpcc8N892am9GomKJ+DJPiEyoQmpt3OXZN7o3yMYfjG4iFPMpojiPikqKMumNObK9l26wehS9WQVVDHWv33gXSjMZJ8fPQEWlHeqAzJyQ1aGFxNLKC5ww7uHZAxwF2gEc2c6EDIJUcsZEZzXiSrRQOaOXlfMwjJOq4BSjEYdUA+xh4XMfsn7BakXpSbTTAEQV+EeKPUEZAE+CHQB5QERqWjGgKmgbKSuAWjWMBwJF/l0HqM5kOQatyjs/88tsWtoypPbGWtTKxPrYccY8JHBYEy3FlhukiAOig5TXK9pR7RXGAT0+ZwAGz5OUAf/T6fevAlavW7WHzBc/lPIrOB7OqQVNGCM8Bz109gTF1iOyqdTr2f90SCEnHOYzD15otANXbW3zqJsmgz7I73a5/i6O087gNNRhWqXQr9QOY0PQ/oc4vFipRGGl05IxMmPRsL33q0Jval4EjFJzjahLmeZeke0hQ86BMoNiNhTzo5FDgMzd7skT5h52wKe3nnYv+TNBHOes7UczqGOUMAhM7YOqQJfZKsHEIZmqUyKqi9RyzgIWRxBCOCWws43qbuht7fxRit5gQNRaBazYIwNr4rNdQIC05Of3V+JYxocOWK5MUB9gc46V6LfNygR/ug626LG2hp3MnPD6CcCIwQY/2GyP77eX5ZytbsyOIcp1aXyu+7Vf/oVu9s3Z7g8//2kypnNDi7TdeY0WYzvU7X5Oz9IXABoUZEllU3ZK0IogFgJEU2Q4rV0uO4ADcMSYYlsuwWS4PI8dn0AtmaymvTJT48c9SAueQaFdcCqw2mNf6USm5gi7EFoazyslWIfQhRYKVcCHtpa9eLAT4bRJ7n0ZJswqCt4f0sf6q6+edt9+913aE71P9m+Z9U9AhXU+TiuQxcU3yUij+k6wc5UWRWEyNOeyWnbIeiiwULVsBpWkwNNT13Y2fAesWU+ssx7nxa3Ae1p9nqBxEEc/VGDOlgMzOQY5sBlmVs2CS9u2xZI9sTc2KDd5+AnvmSRTDzjQ4Wv3VBlDlMdRCD44esnnQIltYl9iIgHrJLTQKUCrZR22VooVEKgEsAp62ASKpylihT1K6Yj1r2YbuWf9/SnOT7MNB1DXVp6vx3EaJ5usjTywVkwHyfqsgEoZNawpAVDqNge7Z/QVfvRQZg9BAIIdZg1eUS49zSrDWwJ9peItO2CCVkynnEupD8RRNoPd0yOzJzhnZAEYWD5kT+1Cq7YFi/1ZzWAcc855RRlR/imgC7Uvwamy6oFLGIIIm8SxrUypc1YiVHUG9E5q8hyxEXWFOPmezQJW59bAIs8uMHUvZ+5zBTPtfn6f0aj3Vobec5J13WrqXGcRW0oaq6dOCqjKYXXNS4lP2wwBgQuwBbarls/xVAHV81AV5TrLfF/1eS3aqgH68lGqhtjn8hzBRCc4ZsDMTPeuDIpDWlzluR0f77gox+5VzzVtl/oLjqfesU67wXzBrX+vEkczfC3D6ng5C9j3ymAWU+tVcUQNbo6RHuA5T3WslN8TZPN1mOrR9IrKWkI/ZuWqFdF5r0qFeZqd1yYJWB2TCrhaGiLIrHlqk1e05SbQVH16W5Y4wPDVPVaQo9a3mMKzpQezfcbW36e/ccsgJqng2cG/A2jz3LVq+uxXxqa9vjLTjmsvgFTjV8/4xwGrQCzMBGtJ7VVqIIHP62tIQ3NtgZpoAAhYXRGN8tsLC1WLGPdmzWc0uPw3n2twVAaJCtxZe0GidYamblO2kHMtCHZdO6m1+Asc8/r4Fq4NX+cP23oo57cCQ+esRN/qZ7rSWLeKjQ0RKJGpZZBfdkmUsHldr8WRYEiu6XubaFJYDNr0fp9qi71nS5FqbE0QiMO1HRlbt1oLErhzgw3iJ+pUFLsxIL0B1gomGHguUcDKsMIck0Xi+YSey7Etw54fdF9+tdS93HmOz7EZwOowaMeTIEhddAVdUjPcPi+2KsGSGKmGFWpeYpcCmBlX/QjO5GvXL3b76/951tY3X//PjsDA7/7G/3o2tgBNEsGM45Ud+moSKT2hDQLRgck3LndDV6a6ZUQmnpAdWiNLpVzNCKBrnO8pnMBrIFaFXdKc2D3AYrl6/TWyCkwajupXCPZ48H3rvfezib+AzruBo/KnfvnnKYTe6Z4+uc9BwqKCora1Tk8+HKq33v12bNiP/+D3UHC8QV/C99N8+/d/9/fiYP3ar/2ZLJIPf/ohTu2LGD7VicvPb0Y5C6lF6xoYjQGt26z6nx7NxnoUYD0/4DzE2gYc0milnrCcoxyMZlxslUFtwsY27Q4Ae7aceIH67zriMJPczlXA6iUPnfD4e+OpuwcNi03/VKcNALPD9ZcBGCscbOs4iOtrUIiJ/s9SFzWFmNEFNrabzx64Kr2q5mhvvEGzi8xBUYalDiGKcUpPweHXu+G5y7wOARYUdm9Sa2SUXHpHVOwErQiwnDSQpRTTKdmbnc2V7hnBha8eP+ueALoP9rfYiPwOAHlGBtbem4M2mAcETwFIR87murdufKt77Z3L3Yv9h92nDz5GSGWZ9jEotg4vdtcX3uhmacVjvcAm9bRjp7TVee0tsl4AJbOrX8tM1qxoGKDEcS9Pl590d7/6DPXL+6IiHEaAPXVZ0qdUcBXkWQdipC5hYAyKUf5xD/CmJulkC/YT5daxw4k3gijQFzgKbBw7AUvUlnVV+0NQg8/PQp3VODJmqQnDIdDh1AE0e1Kgtg6EHAyNwmb21EPA/n5ZUxpaQatMBSmguS9rlgqwxpnUOAu0PYVyQGtM7bmmyqYCPdWYPtLwPS2JD01dEt8+l3QZHQIdySNqi6WMg2cAFYKz026a9kOLB6yrY1RvCTx4Il1odB5LpUx4XWCtzdwYB6SyH2lxs33AgQPHfHThKuNNrTSvGWe/jWAXRgAjw2ZHuMfU0jgX0pkdSx5j98RAjK2EeB7v2SUbZ0i1Zhw3HvSEAMopoOcMQZ5BejzuHjyjjOATAj8r9MZ81D1+tJwIbDJMcY7sJQk9lFZAU+wJAYgBCRVCrbnZpR50n6zvMAfsxSvz1G9DfR3XCYUloNOnE2kdGZPhXEYKX0Alddp7ZA40J08fr3cPbz8n8FNGNz5CqH2Vlc26allWwW7aCEWBFsozrb2sP5TuWTWLBHGgeFpXO4tgzRWk72epRd+Cvvn84QZtpGa7X/+1P91tjEBbenSvG0ZsaRqF4DfffLejrBZBHUTHvrqP6BT3A812BFGoEZ5pGnEla28HETiz5YlOn+rM+9sn3WvQbxemL6Z+VDEna1PN6J0wTmaJFUIbxMHymfewZT5LsiE4XDpgHtIGBkNvd332jiNrcg/bIIXYLO4ECuGr62TEnz3sPvroFiUPL7o/86d/sfv2W5dgZWzi1GBDWA/jE3PYsBvYsxmUcLF1BKCiOFm4Jk5KMhupzZb6HaOccZYuPwfDRDEpHUPXeQKLAUYVxBGwqsTm6hvgGTZhY0jR9fI6MAo2TQLIdJZkUNjeah5F6sePb1P3eZ+Ppt3Pnvu2MnlhFgS87HbblEYcHKNMTWBSB/Qs50ypDZv9E7h4BmUMdWyN1EfdU9pvZfKkwqm4W1TmcnICatjPdqvR5TyBJr8O/fyYPTPG/VrrHJpshOLKOfU8tUOVlHY/6xhV45WX+92zJ7ZU2qqATU9pa0Etg3KWG0wBPgVtOwSf3YhT1GBPIByWa1qrRhDIrKs2SCpsqOWeNZ4VAB9r8mU2ScmfNQga4EUARGaGtfJsdCm9EUIquFOOdJw+ZobJ0Ab75RnsGETQX5ugYdDRT6aj6sn6dme+PkDLIJP7lXtNIKV/vnySwbqyl0U/LUBTBtpAk/X8qhVXz1Z/GjPvucZ9SJX33373Ga048YKBMDeCIGo/8/Mxgr7WBJ4S4Sq/QNOnOJvBBDUUCJRyj2alrbkfFix4SLhuOSOlMPuPtB5jX+5jT0s1uDJkBTRtA1Y9K90nfW/f/vyYJHukUrNZY/ULUiqSNWJAV2BnVre1BGlnbGUGi2Xi31NT7J00AJc/zs+0CtZX1tjBqd6cHmi+a8Dz072QITajWyJRlUEtf8szthfEkVZqFjq08WiCvOqhWoJu5b/lO05Z2d18fO7RNVFU7hIt6uvX/XulMLPe4ksUxbMHP1GqzT0V46avP+/B7vn1PcvDgiiaqf5f1SMXXhHKlK/ZxkVXxABSykzIJCsk5L6O+FtlH+sz9Dd4RjOoucsKyIVlxdhF2KvZ4KrtrOx8ORalZB2QmDNKn8VNVDbB9eY8VJ2wgLU+t+qDfebWFirBowa6cpZW1jjj1gJasUut/lr2kuytceypQVGDLe6xA7RmIuCVkW6BZAMOrvFs+griJzile5Z5kiEgXbgysdWnVVsroC1Vbu1kev0mYBAvogCrPncLNIS63Fgqr7LfrwK2ofGrU0BAzXYx07BfNmlr8+zhZveMtnMb2PEjWjJegH2XAIbHhqw1WQ9ZjwVapTs7b6VG3395ULXx4p762nDXytXX/ruvve6bv/7TGIGBv/+3/u7ZyMVxtiDGklqfCxyYZ1AF986mugPUH3dxsjZZQKdMGr5XNzmwR7YQsIoDMcWCkJrVVnwZtuTGB6DHzScbJmi99tp16rUWEq3/7LOPSaSgQnzzLQ6/ze7e3S+oubwJwL0U6vAzaKC/9Mu/EgP3e7/zO3EC/tyf//NZvB/TI/XxoydEMK7FkdoAGLq44ohm072ivZwXRDdL94qmU45Xb6zr12XE6m8xhefXigpj6D61yXW+tvZRAH2xUgGuCdru0A5hG8qyTlbqunCGFxnHN8hGXkuNou8tg5A6Im5WB2QNJ3uLbMg29NkXbIznOEZLiDGtr2/HOZhFudF6VdtMeNiNe3BxqM4BAicmMTRDqF5SxxaDnl00ikGhFvAQUDj5RneNGuTFKcSrTrahI3MNMkBlm9qBmIPRL2t/yBDjhD6Fin3/KaCbAIWY6/honazrMzIliDGRWZ6ex7PSmYA6N3Z2sXvvW+/Rd2qou7v0Sff5w1tRyRylsfrcCGJLtOiw8b3ZpV0c88Xp16CSXc4a8UDwsEs0txkGHZpdskkrW8vd882H3aNndwhIPMn7jerZOsSs+6Tg28HXaeOenLlD1q4rbwYQoBKrFFw5tqHdJaIt/UbgV/WNqlmaYdGapsC/p+fqNKpkp0Nj1JGLOvc6GFIIBbpDNpNnP0QNs2UHMqw+hw5LalRs9VLZloiKecBoHPl3sll8hg+vcyjQzPt13Pp6j3Z4B6Dy2lForSPSAxkjnaC+tqv6KxZdLDuAwZASuIcA0sYSNXt81pU3JlACtc8roAGQevEY4HBEHTQ1yWZX/Vzfr4FWvCWUuXmAzFXqMa01PUO8BpVZ1UgH7f2JCM+Mzb+JUNpzdcSauoofRJE1GQSdRZ53DydsgDWrE6tC76AUIw9RgYBBBKfRuYK+2RFkGYLiv4sq9JMnt7o7d+92P/npPXp7orLNmpsErEzTAibqpAzUCMGiGXpVCsTWUBbewNF3PMbIRKsCvIUSsg7lItnMCcCtZUFmkXQeLTXw8NcXcX6kQg4CcA95Xp11aUqK2Dz44hk1ukU567MUiQy7do1A8yy2t0mrIoMw7kUj4nyGojmh+wFenTdFalQRnof9MEMdqureZq02lg864Gv3AfX4ny3bf3WrG90DXBEUuvk2rbxsG0bA5y6A9T6Z56OBbfYy1HICUgI4n1HAOg4wdc3NQbk/PUL0avH19KGTGjuBY5tIfjIM1SJGQGQGQbZAKP9xBouKpb31GQIKkgmr3zlvJwQVd6Ew7qHYPapDQGBtY2uDcoD73cef3CbItNb91b/8L3SLM1yD4NMJQQ3Z+DNmexGBOmXdrZOFjgiSDmQt3XIsCcpME7zcRLPg3BnlLwLsS/Mzqfs1ox6g5j5NoLKcb0X+jrBTOwRWh3Did6Aiu6YNpqpwOwVAVyDH625ZC8++uYIY3W3bcO2wxo4IfBDUEij0XwmGHm2gbEw7hKPVAt9mLRSfSp1Z00Pg8w2q+igGzBK76rMd7mH7bFqjZYsoxjHtFwBQOqsyinSeInNygKIxwQYZEjI7zKApLKY9cg95OvmsycTgGAsqrXldJdhsf+FdAjWHlB1o89LDGScsdoX3jJPpV83dbN3KS4QPOTfHOEfs4ztOAEgnb4T6VDOv9nIUJE1hS4cJqEW4h/8ErCsrzA0mbZbgkvtmj8/Xzpv99lWh1UVBtNprJUCUrJqq0tJoC+BMMBdTBJvOMLL2Ka1+yn39a4GPZKdbcCLzHMqkTAIZLwLWWL12/hm4sPa/gddQLnuWS8tEMd7uZZVKU7TB/RQwUStAt7jWfgUiy3GtSJUb259VnZ17YcQa/SEoZq3uzjvJOHGdiCYJ3rgfs2KOtQvP+w5VNCC9zrD4HPzI88QMagGvCtykTi+HQzsfAg4KENoXutR0pRBDgQRA+7l+q449hv92AZFFa7K9Xtmwdk6431ILWoyGqN8nqFB/FubQn2pB//bvlEXFPaoylv4rI17RiYAMv6t2sdVcm1FTD4GnMagRoRvHTWCVh2vj7CuS6aysfEG1GqceIPrSooe/yvQmM9YAWoB3LtmehesY4KhnrRKEvEbQmuf1vQW6ajYq8dKLfQWwRvXZt/rhvUhUu0cBmACJ9TxqhlUfgusEsGbzOXcVFIgIlUHSpqwcxo50d36XQLSg1rXI720Bl+xxsp/cu0DffdWCGgl8pTxCsEwQXwZcAGspoAsA+1pi31+6KxUIyI4RfbdsdabPZS5AFSw2G+MPIgTGc+krhD1B8FibVRnWyqT352PWq1vW5E6oyt53gegwKnTLVNrXfgk8G0XZOFN8GMc3OhP+rgIgGR99HJkTsXv+nmfxzHas9Okcg6+DWO8ZwDKF2OcMJUd7lKN9dXu5e/KS5NLJOvdNmzuYJVXuVBnWAFYTCWZXPefaeipmUR+06Vd8ZrO7+e7/eL4HvvnLP/0RGPh7/+F/eTZEH7YBekF6KB6puHo82m0DWA+ZaMLzbAayA0MogPI9TZZmQin+ZgBCp2zGKsJAiYo0+yM9hde9/Z1vZ3MsofS7uvoSldjr9HVb7F5QI/fgq3vdW996F7orrQW++KJ79vRp96Nf+AUcsZnu048/Ifr9uPve97/fXb9xPQD196AB99G+c6GNsqD5rl6B/lkbsKL0r6zpOe03xlBnqXf063WJvpXXmc2kGEuoKbxWOtfe6Xa3vPmiW3mxihM03u0NbnWPkMpWjCJhO75Hee55MgjXyfS8YeYFJ6A3vG44RY622BxrRD93EEE68BsnnCoW6AprCDPRL9CNitNtj60colzTmjsNxwwtQ6QZDtCTMc0kBcOJP1NfeDBH1uZ1/v5mdwPl54hykh2Y4zXzqGEO2ZezHSmvjpvK+kL0IIu+BfWQfrpQ03TkVxA6ev7oDorDhyiOLqBiOhMF5O1VsqxjV7rX3r6GAaA35mOCCSuPowA3Tg3d3NgiPSUvkn2Hu2hMkszF6zfe4ZnSRDJGuyJoZjCg7UFfNru+AmB++OzLbnX7EXU9yxGjUj3X1Nzm5naUV40em9lw6oy0+Rz7qgBjUAUFihqZmVDBLoIxOTwFIb1se6OopCm0RrAyYL3yowbb2gxrttKjFAfZ+T8FzCVom+VRBrRq8DzgBKSVJdApMGJ4sKdipFS7qrdwL3gyGcjRMOq4pD4q67UOkERHmxiFjq81HRFk8lCsZVnqfH0NUBwrHTO+ZZIzb4c7jCpU3lGc9kEO10Pm59J16han1Z2E4neMGM/RfCinYzhdR2YAEALRNZISPU7Gc9g+nm/f7E7IUD54jpFfgi6OkNgY43EDGuolWt6Ms64vkPk1Wyr5zBiCzyQW3wOImRV1z0hFOjQrx/ymrtb16oHQHKVQ4MxuQBk9QVF6H4Xe5a2HgJ8Puz/6yV1UtktER+rtpRu011ggMKPgDWNvdnVIUIizvsbrzqTh04914epsCZnRTkpRlKlpwBm2axR75hTuSd+0ljkR36JiV1sO54WsFvevX/DgDjaLVh/n/hT7O05pO9SHAJ3zl2ktcx2FYUeBhxcI6lTLirDGd4dsng6M97GACN0M7XAGdNCTmaGEAsrf3Mh8as9/eu+noV5NEFBYYP9cpLZXMZYVauKfLb0kQgydaQBaPFla6dAqu+seSckcJFB0ior3HPTqKTLWU2Zeuadp6PsRuEg0WXVf9grr0fvUZtsbU6Deq6rHkXFHJEtXPXxrr+p4CRJp07QNo4Q5sKXNsBHsnQ16md7vbt26C9jcQ3DpL7AeoGDLzuD+BnjNjTe+w3wtwLZAKR52iVTxjGsUYGpPzS3OZfxXqWGueyjgMgEgugJl/OJFaMytlZpZchuwm2awCf0pglRbZHq3eZ4JMsqCUp1GAdi0AkZpZSZdmrZOqDgPAcguEhD8+NN/yJgYREKxmmh/knbtTHH/7aNeXYB1I4DVX1XNlGumnTHaINZUZdyLTu2AxenRdsjIYB79dkCdD0Ge2RHVmQdYm5aMnJEtPYHRYI28Cvq5Z53KdobpANqPUSXdPp9kdnwb8G/G+ACweoA40hHf1u3b3iYiXwQsFy9JQ6cFEaD26ZPlBIO1WzOLtB9jz0yafSUwJtXXDI+Mg3HeFyHEACHAKWO7TLsmgz4GDu0KoGOd7CzPbT/aCv54vrKXspbMNJZIo/uuFJ3t9a2uA6CXzzni2Q+pc/fcM5AlyJPdoq0tAaHK+ng5mRwOblqjZP20rFFWTAUZPfYNSCjoIj0+isP8MDRy/sSCVtaLv1eARlDn+q4MnYbWP0OvDNCLc8DvDV5V9l+KsSBR7yDBL+ZVv0WXSFX3akdTJScF3gu8VNlRZQHbZRMACMhoY5MzJb5MZUe19wEvDVC5Nw1guCd7FlFlA2XSEHRgP8xhPybG57nfCgybxRVsR3fD+YQ2r4BT337Jw0nQVCyTPsD+Khjgh1UNcQM7GbFXX/EnaiuXLWlMoYAlKbPRKjFIZwC5MoV9sDr1xA0MF62zAKY37u6p8SiA+PWvzE2Ctj2d0xKcV6C7p8X3wKZa4dTZXcq8reY2n9O+XBMG7hpo1WZ4jidb2HZzMolShmVm6ctY8606cPGjcq2AnopMJMjfMhaVYUw5Q2OzCDR9rc9v8DyCWwoqYt+kAPNf9COcmwiWtfHwHLIkzMyu/YU9fzxzG/BNTXcMVNVb9q2Osl+av1HZ1h7AV/CtP9sc+9M2DqMKfYXWa0BPW2cdtiUOfcDh1eQ7bcXY8Gwycyx4d/vKKKvgQSjDrlUzvJy7oeS2IEIyx4JZAbnZUtkKmbNWguW9G6hxDTcqsOvL5FJRhRvIxjYJWKfsoMF4Lj/b6z67/ZgSG/xKbHm/j5MBFuQ31lto68mOFwsjuapzwPoNSP0T2/7/1X8O/Obf/E/PLqBUt4fzssUi2DZLZwsEjNkYIGoa5U6ZP5S6kN1LsLOMj8bOLIPZOSOOGrEYKRamYCKnvtEPo7bDHIrzAas7ROXf+84HiQDeBaC+xAl7/3sf4GTOIfLzgPqnr7rvvP+d7tq1a2RWnnYfffhRDgF7Bz55Qj/Etmg14LEE4YVVVM+dmZYbMSQFHALmYuQqWhmY6tljtCfGpMCexjo1NB4QTQhHR82w2iEAw+9TDtQdqAQrAKkdemqa8dpDuXONbAEEIWiXZK2M4BPpP3z4tJulmfu3yajMzQN4METWp+5weG6QrdtW+Agq3Rng03uCoCtRGLrCVreK47WNo59NY5auHcjJDurgYqBUEpRKGlpw6xUqYD08gWa4u4gjdxUn7SLZJTY8mYE5XnaZfrZziwiOMJFG5mqyXG9F1Qggx3HbAbxIf7Ve6eUadXNQhQcRW7oIt3RuBqeFn+9uj3TzN97oJq4Od/ef34LG+EUytI7z5MgsgOZqd3HhUhzF9ZergPgZRLje5J4xfJkfDY4zAOUU5eT1DdYG9byrm+vds9UH3Sa9avdQ+5QWMwbl/ISxt3eozuYomYdkHrWCGjwj0YJX/jTKpiMvyNSU7mJYNbACAw9uazkT/Y2RrOMndO2+1URAZ2VDzcKa1KjD1gibjmT17KoosFlWAWSvMgfoBcD47SFwgvMoABJUlxNcAFtQL3CQ/psMaSPW5ODoV3IOzaoHMfPhBYzSCtrM1ugk9sIgARaKBkDVNjAAmRQ15stkR1Auhe79GLXnC0PrZMf9fMAZ7VJmj6knHOY1g2TlbPNDIMDjZZjn8uC9IM1sHjVnAOu95w+6NVrK7AIyJnHo31yY6964AiCi7i4Bqzj3lTX1ENFx3gMAVe1ntQ+yv+se3FoPZg+pkKr7qHj2JI46TINDAM0hfTY3aGV06/bPuluffRmV3G2abJsxmqOv6Rx1qVLxdfpSu8M8WPe9Q1Blf0s1clqVXJurtlJkR4e55ynrkFFmtpYwQSOceNePtsvtL2W0Yls6tAjRAIClOz6G3rpKv1AdDA80nX+thWtCsaX5ixPd1RuTBNwmyilmrU1RF+nzuKTM1B4bvKCukFLrsCOsCXQ9b1MS4bq8ChBboB2QLbDuPbvXzTIGs/RTnqXxuC1jtlHLXkNFVJXbPQDPECB1GsEmHdM9srGnBAJmoMtatzl0YZqAot9kIgHI0nvteWzNvav9ANuksyZY8pl7OnC1EGkZgxi+AqzahwjcGIszoyGAg+a7s7cWZ38IJWJrJg9ohXX/3t3u00++5GwY6/7Kv/RnsCEvAK1mvBir6cXujZv0tyWY9ZLAh/WrtpdKgLCBO+vxr792FYYJgNhaXT+TzetemyRDeuUSQRYCUjppoeoyH2aGXX+CR8dhZ9vMoQrcsIT4nZF42/5MMv9mvnyGHQiEQ5MAACAASURBVERvtnYB21MoJZMg+/TWHyQzeLQP0yj6Bw5VObYyT7Z3n0OLf86+JSDi82Tvl/OdXEUc2ZYhidPd9oTHD7YkNEnW2YHCeukZzHqznVtqrqp9kID1AuvVnsaUzCbrPUYQIus7C7O1eVCxls9IP2E+VtaL8yRr44TXmXSUObJOxnV5iZ6stFPTSXfN3bixQLBkijN3i5rdpXyGe2dqnlZl9Fyfhl5vnXvoepxjClxZ95sWOo4Q96pS6RpzY6sw29KNp2d0OZ+ud31Na2xVE3ePG/D1TPSM3Qdg7ijupYBMFEGtqS9aZDL7rGdbzgjMbG93xEAkc5PMUGOpJHhSDqZZOodaiBDKsp+i6eWsrRpH16xU5lJd92e9wF2yKI1u6ZnflmDmsa+f9OeCiOo5WSJ4XjTBOe7XzI9Awddrw52nOerCXRXH0sM9uwULrgHe57+zNqT6tsM3Zw23GOAUe1jrzv/vWWAVmCfQJFuoAbNQWtt+LLqlgK3WrcEy6eITtK+bQMzNbF3ZPAX63BOwtdDHGPd3lAadec4ASCyFiABNr2ptJtxnKzepAqM9WGpBrZ51kjXa7EaB/go0CFr6TgChQ3M97a5q9+kv6n5JlrV/9gLqaXnnmmq/99qp2+yBQ7LQDqWAtcbLH6XNW7KZBT9jyYIVK9AYdlmAd8vSOi+enwks1VfAia933bfnTLAjgZOyPX2AOcCzZfbUREhJUcBv+Vd1l7qR7qsqNxCUWu+ownRahbEHvB/PUv2y+K+s2Si3Yy8CWGV5yYIyM60P7Lpyn6UsChaglOAETKtkyHUSAOydGA9ugLUiX426ex4QqHvNFDYqtI0B9Dk8tyPsF9DueVaUcOvxZXplPfoZLZCQdZsAe7NtCVqXf67GhB9pJrpKLmp8nbeewpz5zXpsrA6u5bjHN0oGtvZnrbuvAVYDBvZ1Db26KMOWUCm4NGngXvuzNUCHEYQ8d9e77aM1fAZblFV7pYD8nhGjbTE45PnHXL37/v/SZvGbP/6/HoGB//o/+ltnB9C0NhDC2Of0tq0FlVy0VNjvFkZPyaph+MioFpnRhS/w8xCtzFD1PGv8/LapXNRRP8Mwu6ikfhrpTi0HG+rajRsAmWkcnHuh5n3/hz8IYL331b20prlyFeVfKMQry6TwHz8tUBXnpTm5LPbsj/ITGmAtQ3MOWLm34u7XZsr9BhDUdco5rVofIzxFralM1zAL3ULzExzIjd2N7iV1nfvQvex7uD8I5QzqriqtEX/E4I+PzdPvcoFxAnZSM7r0/FH36KPb3eiDte7nUTB+++Y8rUROupeAgg3qTE8WrnQDcwvdIE7YCA7CKK1bxqASX5BufOGwe873EqBmE4dLwKNicNT4NJgYnHEM1XijsAa0otJcAB2n31rLE6htRwqxTHEo8XsO/gmEOSYu4FjPAGKhwU0QUS912wLwoTupfAkt65DXb/G8K9QQbpBZG+VzR5i/MRyNA5xnfKNuFHrv1Z97m4zYXnfr3k+6e4/uBhwOD4yTXb1EbfNr3fUrtEcC4D648wThlys491ciONCLSgSwIuq0svckoOr5syWonaqN0vKHFjsClEQ6R5g16KdbtFA6su40PE6yncw/t5tMgtQ466ik2FqH5bemtNorlJOQbGcoMJUFTCw9RtulVKAroh65fL1OimDoKQA9D7wtQIYBmTSe13DyOv2eqDsLoHUs7V2GwRQEpB+hH8GvUmea9jO2z6jWCxHIcBzifFT9m1RRnZzQJV3mfO4uGeRTnCBpsReskxRJp0bLAxLniXEfs38o1N0JFKMnEBpI6xn+e0nf37W1J+xDqKaoR1uvOXVKFvKMdQvddxgAyzKs7ZSDDhDOHnEtXWA8Vaa19cUBe1fS33Uom2/RwmoOerjrrlQXywZ4x6oAmxHtnZu0PeBBdHatW/KZrHk9p6AlA8HvYRwcQoPdp83N7tgpa+JO9/DRV/TrXKVUwPp2acFQvhGJG2LNK76lU2GWzXVh7Z77ch7GyDyA2oN1jwwTG4JDizocqMJnnMR7OAHW3ZnJSU9CszbWRbZDUrfb4Mj+5jHO/Vr2hPO5A4g1e+V8TZElvXh1urt8Y4qgEI497zdooGsv5dLp0TYM4tD6WfZZPSWAEeoeQMDej/ak9uPn56fpnTzR7VFusQcl/tIkPY7ZL7aCcE8rFrVDBvMUezSMfZ5EtGyYZ98GnG3COhlWKRxbMkQQbGyYVi5kWq2lGuOgNvM4RS9cRXPOAMkqsI/grE4C1lzvB7ajAcB5WPeOQGjDOl0BgkWXLHpk0Tz32J9HR9Svwp4YABguL78E1K12d+nX/OnHD2BSvNb92q9+l+dbYp6lE5PVn7tChu8me2uatUiGlbKHiMvF7pTTOcy6f4uWAI8fUS+KQ6uNdm1pp+YAWhcXqb1WiCishGIj9KqZqUvkfIngGJfdZY4PmHdtglnF0fTtrPrxLYKmh1x3FnBxigL67ds/IUgzwfrBkUo7iDoj/DKbvLn7FKCF4BJlM54gAt/UmDUPt7Itr8asekwWgPFerVU0SCXgMFuefW4dfHz8cqQ1aQmlKUCCfdUZNGtusMBbcSxKfESWR7XKcR/PMu/pPZt2Otr/AZzcU5hKa+nHekIQS7s3RdDvOu2mxmEkPEdM7P6jFxn/ygoihvc6bBgAq7ZfO+Z9py2EiuaKyGBsEyhgre1IB9QBbxRDwV/abLiGAuDL2fVsTc9XflYOs2yYcFXKOY8/obOurXAp1BgGtCWAWsI88SHy3C1bpM01GxKQVtyiUvItH8A1FdCQktMChz1tUY/ZNVMxBcFwCb+cO6jNIY7TKyOG6znWaXPhnPoE2jkdbv5VJSkF1iKChNOs3c3zhlpeT5wcewAvr5P/G8e+z3T522JKuaRSTiHSyTqMw5LrVA1gBWoECr0/VKC4ALv/GfhJfbDU5NyLwVqyYsy3LLqMWPOVkjXkrUNkuaM2rs3HRplo0CcyS12Bx8bkaZ/bZ5z68oGa9HLV+gVbwjqV9coY5UypczDt2eztnTlMZCGBHV+W1mTJ0htgqt8n21ofUWAlyQgXUJ3hjlwAFWdUAVAPdTPZDmv5exnvrIXyAyszWz5lwF2zefUplVGt56z3VqlPKSLnHszkuff1jzgf3KupfRQ0N/sRHyHLoBIj+avAjTO8WoS5bsuepdY31PuqRTUgI0vI/RWbxzU831JOxG14Jmk7HF/XoSEiWUdhYLUgQBI2+lDeZ56lsu1pfdRAYGCt69drNfCd1k28LmJvAkMXicAy7K5qTRU9hB6wtjELYG0U3TyHQZoMYAlcOgCltuz4FnugF0nLqPf7r9n43sZkPuJI1X0mueS9Nkpw6NsRmGx6M/Y555ydnyBwq03HfiFq3335+YvuKS37ds/wMRHQi3J7wGoFpPpz77V3frOWwTdf/0yNwMB/8rf/Hlo9i9XOgjYJkyiqzNGgcYGeoZOqsYYpE+vuNi3DU2a7NjMRCLOubvj+NaW0JbXE+ruiMVRE1Y1c0CDJTY2wRqJFpeqT6r86UYqC0lNFekPhnxWtq9fX5xZgK158LejzNH47HPuRP29Kr7NtpDWF7CXg4PtDQTArdAEFzxOoeOvPyADSu4nXqkAZEqj9RwEIM6OCVRwiAM0x2dH17efd4xePuwe3oMd+udV9e3Sme++dxe6ImrOXZCmHJq9117/9HllDggPI2I8Q7RnZ2wgY9Oygq1D3FID2mH+v4EgeNPl7HfxBDS2byyyhFNFQKvjgMeqPpB2XyJR7WiNpvgyH1z5uRk3NFm7jaKMA/QaKzZevLUSF0gCFGWWjvGYBrBU9puZsl36stpV59vmjbgyK6Yh1wkS9pboO0SLj2nsfdJfevwHAXul+dvcPEYW5k2zHGA7pwvjV7ur0VWqVoSTyLC8Qlbl86TXEPWit42d5eJIJ06ANTQHkj1AlfvJJ9+jxg24FgLBJRs06zBEM0zz1VWfDZP9Ym9LKGDKybaopQ3MjiyqFXQriGAfJxYu0/QGIW49lZkPqdfUXrEPK9XGKGJHCXWZFHac4JQqEMK+Ov+eikug9YNznPrK6ctKYLa3anF45NrUqTeggDlADPX0EVgl4/16tQyrbqP0sR6a/cIkLRP2Pv43yGbaUEOgc822WaAfAKpVzGjruKM+diCDjMQQommYNzjAnIwCVqMU2ZUOvKSXJlkkra89Rrn0MkEcgBdrfDO9bAKwuXJjDoEOnZO2b0d/F8d1hzPZSH8a8Zz85llDQ2M+6HjOAsJtXULAl22lblohZuC8CWBljFmFq2PjcYjU0Oqn5dJ3TZKl03HrKnTV+gkeys0DiLdrl7GKPXqw9Sj/gZy+Wusf0Nj3VMYDqMT6jsq80KdYRlN/tVRYFB5JZ9XFa3UxRO2p2ceAM4MjZvm9rLOzNrPV41H3usIhsdSKhruj/TkcLYpUXDXAkW4to1c7GdjIWBo5UDd6n7cg4wZCr9Fa9cZOaSlS7ZVoI+M1wu9YMzFZmnrWLCrP1e7JMtJ0Ru+HLcTwSNLMvDa5MAXrPAOk6aReh2s+NXoyj4ZhuUte+hUrt8ATZVTMPBCe8aZkO1vILxGdsEzZOlmzqGmJatBxikZnZsr51UmqwGWJrOrmxmdk51GGnQ8FXYyB9IQXbyRgyFC1j4X3qcFafxaqbOyFLvi0dGNAyjTDfIHSrZVgYq6yvW59+TlnH4+7nf/6D7kc/eBOA/zwtIHSAZ6lfnZ67xn1Qn8r+XaNGXhAQa69TyWc6rjdvvsE17jWHJgaesSM4QCuahXmzxtWXNCqaru9GW1aMTWq7a21Px5z15/6ZtIaJsdGxSa0u875LlmkQMDZDtnaNMoZHDz9nrGZ4JoNcBSR7IZZDWn1t7T5D9H3V1Zu5q2xjKZ56/0Whbg60f0tW6NW/dSAFrO7FqmuLrmY5ZwYitUH+u4E7bYsBHzMEOu4a9TiNAjfXV65v4A5eD0C8b+NigC1sA9abZR06YFXfjPYEpSCqUrsuXkBxv/8YRgtjYcBpFqbEFajW1reaBQn3SJuoU4hd9R50xhW+kkKcWnfGoJw8mUHsRY2nZ4NBUzM8fbBOu+p6D+gstdNkLgIISp3b31evZVv4lAhVIFyr18s57j3p5AYglChWjUOxowoUFO23Et6m2/xZ2f3Kgtc1Is7mv+LES3kuASf9lFA8E0AsP8f/VX1nX7eov9EC8rEZlQ1KLaLt5aRw8yYBgWyVero+RenCytOWXczz62CphWBdLHZSgGyZSqIh5dv0gZFyiSoTa/CvSkFKaVmQnMcWG+gHBCA7HJXl9L1Ssg06qgLul6/PNZjzQZlBUlrtgkDdqwyNYRgvjoPnXRvRykTmuev0Kgppo1OXQ1ZfXDx12nx2ahB5fWqb+VUo32mjVVoMvVhSizgUcGrBkF71trQaej/P52pAjPVpVjKjZR2k4jmNNpv9lf8y4jnbXRxZvm1u/cyvJ0L6v+cVWUuC43rOPohR6sVFea1castq2+6MT3LvJsDR7jcBF8e6BT3y/nYNb2pADQV77yqWZXgn5T3MMTZDNoLzbXmWPzPQnQyrfncrqzLYaiAqKr4CVvsFR6StBI76REzvE/tsnjMukIB8Ry9Z2BKZ6uezyuNcw9yjINx96/pMsKi+IyhnRr63d46XVGrp6fLcBYEGYrIu+7KSWj+19quHfa2B9qW9c3yyR6p0rCa4zWcov9gk8Elfe65fVe3C6rNNOk0AWGdp3zaqrUZTZvXZIT3eSyX4EKbkEX5u32/VdXjlzf/m1T1887d/Jkdg4D/+Oz8+m7QtAz4QZV44vgBVjNeoUbo01NZm9s511l9hSVcgf4nQinY4NYUVRfIwNithvYp1gBVBKSpBH8VKlEtjWS5SM3Q9WK3X1QYpIFp9p+qz6lsTVJHUfLWfVcZKh6IAq19VA9FbUj/LyLdcd80694hToujGMVmDUEboPdmdtMgyQHPjbC11qzoSNv0cQmhhFNr0JI612c7BQcSlDgFauytkRZehj21H0Xb1q61uBJB49RLZTrJCwxegxU5c696hHneM2tMhsiZDZK+GBKFuUO5ph7F/xsffQ6zm6TYtCrKZGVUPHzJIFxjHC8yLdEcTetXTVqEhaZxlyOMIRG3WiHZlAFXLPNiD4k2P3VkPJDbxHHVus/OL3TjCNUMIx9gexj6dx2SQd3dWulXa2izTaPmYZvZnTe12AGd45uLN7v0/+wvd9M2J7t7KF91Pv/hDVIUB6NYUDtGjdQI68OTFtHqI4dxFfOraa90wAPkE7+kQWuKLh+vd4CEiIJdRhwb0fvHkY2qBv0yrDGvBdlAQHbR3Le8ZAazarnMDmts+PTkHMOwHjMMgIEDgurJE9glQfRmAfJUax7FZspvJNfCngFPfxURaQFIpPtovrSL5/s/XlsF0/SQq7Nrg9zry+zb31uAyttaj9rWO/QGcI8vgSrteotN6gnyZ0dIpc/m5FzS0vZiTdtj7kpUa8Qe+teGTULYFrNK37Hu2z7juQtG2rm2KrMsMYlzjqLOOkFEbVmznjEy9uU+dtzp7+HwCLh6Srn4+xLYJKytkWQlETKkuy33MnpF9ghI8zJiEUmsbEKO6yUAQEGC80quUvaaDlOi8P2Ncr0JhvUb936zBkhTXNpECo/I8WCKXAKLeyerPM53bas1Qjn8B3UZh4t6PoMuvE2RZOhnp7rP+Hj5+SM2ce4pB0qmiRc389Uk0mgC3jMkq7Tw2qF21fuXK9XlqSanH5/N3AEUDXGucCOsOmXnTbukNC1jnAdgrsD4sZwhDpCh7yfbFgTN4A/PBWkQCHDpCq4g62RdW0S3pv2+8PZc/fUkCGGTijxDlSp209XzM0xDO6wY0agM0C+wxFWoVGnJNqeK8Sb/NMxzIBQItE1cmuh1YBdPQeecvXGR+qOdl424RFn608hCl4A2omyiNct9H+7ZpYh+1GukZDPc8YGORLObc5GvY7kVmiDrkONH8SZZVt+1YSjbjbysXqZc6QtYiRSE49MXm3pVpj81M5DqA1X85/wQ0CLJtkd0dsbXR6Gx6Jj96co/s6h2yo0vdX/5Lv9699dY8ZQNPm0DGGODwGp+5wBhTIrC+lwzruVVO1Jxzh/Yel6hhvf/gaQHSCreTJaV+lT7S8wBMA0ax+ckUtDNEeho2RUG2Pb4F3GnhA0BVtGia7KxzLJvHvuGyn81STzNuDxGKe7H0EOA3xxiwMARc2cvaXZ0/ggV7ODgoZgsqYke0rC1rFSCTgJTZBrOOVcUW+p7UfwOi/t3zrzlulXGt9g3ldJYz6nMZyDiMKE1lMKtnczm0BiD67EvOVMEKTxZVcJUutSPc/AGfK2XXrM8Ytmea987g0BqIFdRuwzp49oJ+2/TOxcimDvoCDzaPqNWUvVnJEhooMZPn9kj7NMGqR3BArGwkqZ32mC2xNk/jcdpeqdRuBkjadVSTm82QAROhHO1CA/qVceG8as5o9Znts4Rln/tsdZ+Jq4BgZVOr3r8EsJLNZjxTphGgi802U9mDBhV0pbzmuaqufoTAWwJ1ofyata4VWfazxFwMtvhhBT6KBXPCeusBrMwFwa6uuADGQFmyV1wqpQ955prb5PdS3lPnQzKHyRCWpU42TjBu1kp75Dps2gS15mVD1XhH8K8B2PNSpuZi6ir5euewnsMzxwwrQR3HK6usSqdcmwdk1QfYV+MKs/kfzyyVeJSMq2KDnk9+tmPcnye9N9sDuVDCm294TqkVsKauWcDW55m1QwQ/Oct6wFrGpp7vPHOZNaYv1vufzZcLsKmghOtRFop92ONCClit0Wds+oypG6TPJsZvjK1vbIj2EHXvr9h78VEFegH+dW8Givp9b416ZSNVlXaNlf6FZRZmtLPfv3YPVbNc2UmDMIoF9fWdtpGzL6slG8OuC1kB2cvWLLN/YnOrZt4yotCok412GIoBM0wwakJ/AO2JZFixe32ALP5NwGglNPxKYkePRxaUfrv/tQxr2ry5kfK+CvTE0xaEpya7aRsIWBNY6oN7XCdg1UyxwZPykzKBbgbP+5Zpj3o3KynqyAlw/fHsdoIEgtsEDPT9zabklI79iQ3QJtra0Qwrv9d/dl56oSwVgsMQgWUkgB1B6O/xHQN1zym7o592xzkMg2Pm8t/pl/I3f/5zMAIDf/vv/u9nV8jazJG5mKD1xQh1q+lxp3PvLnNDNrAXp9yoag6CAo6JLWezl8NdjXd1SqWWtvYd7Xc9vSPGxI1plLR20Dm4dIH3h1aun/R/y8oKiOPDtI3XgG7+5TXy2pLAzn6Okmzdf97Svy+A1v5PGoVd6sJwwHBKtnZflErhIZEq2vsM4dBbL3k2irNu/zyA3hACSUYoBY4D0KZPyKqeDe3gJGxzDQAV2ZtjqL3SbzbXOSDI0swQ6ZnDgV2g9+WV07HuKn8fNarJGEU1kQPXegap0/sECl4yB19y7a9o87NjnZF0DBzbU6ivAuRT+jB6PyccflM45GbdRsiy1NladQIxfhol7nNfB4naqKETnNrZS7xvH2d5Pa0zFkcvob65CHCd4Vmtp6I+lZrVjeVn3S6ff4xgzAFZIOmOHraDAxe7y29/AGB9vzud2+4+/OoPu0+//BgndD0AYWYEYSYyKfOzC5mLfep7p/jZJbK6puuNDG6jsvwlNGGS1yghk6HZfdI9WPq8W996xu+J+nsACSZw6hXVtFZwgBpqs6Kb9PA1y1QHii0fOrIk1MOhijsFeL961d6bHLTUOAZsUqvmffd0IDMMHhYRVoqhLIMaKrgRzkQePQjqQNCHsY+jkU0PLYVQPHCrpY0ORFubdWaW8dc5qTB/Re0N0cbQ62CWgU7kM+dCRZ7LMTMjQr0ewQPpkTqubjQzs0w/Jh7ncwQa6vz17uYb7wACZrr1VUS6XrAGATAirT5LVo53YzAke3kIgEDZlWzY+AiCKQA3Ye4owFDgo/qnbW2kwhtSLtVfIb8uslmdohrVOcl7Wa9XoVTeuAidFbqh4ksefUJ/WQjZgTqcLdJcDAzjQSoD+1zaGNdrcgZx6BVp2udBlwhK3F496D5/stR9+fAxmbJtghM434i8DE/R3oTe0A7vDnO+uex6RUCHRNTcZWpXCQ45ecR74uCPU8e7RU9U6293FNrhjYsoDc8vqiSNExfxmgJmUTU28s+e82YnCASd7J50y4+h3q5Bk49QD5ToG3PU/JG1Y02mHx337MGu0yEoneYzBwgCCF53uR7+P9lIgCOfoSpwBz1/7eV2t/R0BRGm6e67H7zDzQ90954+6iao8ZwfWmAtL9Aua7u79/gr6tmpP756Adowlk1HAcC6v821AR46ndZoGmGfg/o7O32JoCNqvFMoLmtXpARK6QyoAsQkGk8Glt+lVpD7MxAS2rw237Xa7LxzkxqtMp45D8jfhf5rlnJ4BKEpnKS1teXuzp0vUr8qYPzrf+0vQLdl3+wsh6o/PjGbDOsQWcxDMs7Wrwrk44LolHpt5tN6R3t5K8o0kOh7nQsqf18ByM5g55x3Hf3au7WvTnvASoZ1g1rfEYR8pqCVp68s4zNpLTd7a5saeetaddlnUbGfBKj1CsEXEBk8RWzQMbBuSyfUFlv7h6u02ULoqqM+X0eRLKL2JCUB3J/72wGzN6kUOW1SnGjXPhntUgbOARUns4CgDiWBR4PC2kSzgHlWMxkGp6TlVgDMwNUYoNXs8yRzPJoa1rIlpW9QgiVR3A4VXwBCnYTgj88YZV8uMG6TAHirEwxeep4YPFtDpV9bay3q2hp/ZxJmWUtmsXX4HONj1qvn6AXsaR2zRS+MbfP81sZo8xjfcYz0lLXRrHP3/S7ZfxkA3lv1s/R9vaNrGUsQRNlGr6V98cxvr/U6vd0MS8sx4xpjPEs0BmTcUD/tl76EwUSBvcrcUdFlPaTfZ4BoZU2L+isrzLY97AsBg8Fr/gzl1ucxqyWdWRsFaIsjjD32fv29tH3F/KwZV4tD2rhrchTwmtq91O8qYMd7EvwoDyoie9Ysyn5qICkQkFKjOFK+np/3bLQMDWvNuH3PNPOCAc0JgFQGMAyI+FjVD9bAhLbammmDs9IkM44GBJkLz5O06nMt8TM1EbQLM9TXm5F3XUVpmL+fpadznW1JNXpLLQhQM1drolgGzU70SYNk5vVD8qbcqxOsoKEgvwBrrauvZ0/P60M9hAWXfwLQBEw1W9WXnPnJluqkpY7+ThIkFUzKfDhWdbdZsyW4VfefbGO7h/7nBQK12dWbN8EhS7Ocj4y9vqkOl5cs5VrrSCOU2M7LYhOUtkNdX0aAWUleS2CjxNRYY6ybiAeZTfS0dU7wL5y/cJYUaTIkwrP1gkqyygvIsuajhovQJKypI9v1Oa4B9trIArihL2tTvRXHT3+itdGpZy7/OZnK6EI05oDjnABcZexDATZQJPjWZ2n+To8RClAW+yUsBUuAcq/6O2qw1D4zqx9/y387vi2IlQBWwLXXqPmK3Qi9X79Jlodruu97a4Cl2CehM2t/DdTht4+zNx1T18Qk/eOffrndfXnwb/fL9ps//zkcgYH/+e//zpmAalQRH+W2laM2ehUw2gBrDG4Z61B9lMpvzkRlTIuek5oiIzGpSSnqXw6AbNwWWU202dM4W7hlWJvBi9VpmbBEUovT784sdbJ29LtTs5oFUS1y6U27mL0vjaNGQkDQahyy6PNQ0hPIOKHMuLq0kij86SBZ1jNAGkqQ0gTMSp4eaawVnyIbSc3e5IRCJkrEq85Hz1KctmP+PDuDroqf4wbUOT3AUz613573RsZrGOrwNBmjBbK2i2Rt56FJpJJH/zDWzkhdq/Pgn8fc3zqHI80rus9xvl6SHQrwBLydoO44iXE6DmC1Qbnql9XmQXrEAM6J3w6Z1sX2E4cIOHlADJxS03g6gxjPPNlJBDlQ0zyGwjhCvatA+jLU5VnqbpVoUgAAIABJREFUFQcBs4fU1Er5q0PSrJf1yKUqODz6evfWj37Y3fjR5e7B5mfdP7r1+93zFcYN4zVEhmJ+/AqA6ho1ftDLeMY9srPXFl9DuXeB7KpGkQP/bJf6xNXuBaJUQ4zn5t4S9/OQXqv01B3AEbDtmRk9KbGI1hQIqz6kqjtK9xNtXOCeDgBqO7SB8AQRFMwv0m6HliEncDTN+FrD6Ms1jq6hgFUj8jlUqj1BorVGHf0cBTHiuxt11Dlw7RWzwP9T3VOHxqxrakylm7iOGag+OlyUMse/aEHpGZmgjNNSfepixI0k6qAIiBslXcGSCQ5LaT4R+THLwUePQW25NH8VMILwzMjl7uaNt1GnnYEq+7B7ePch4wzQN6DQsmHebwmFVLQ+EV88jx1UmAeZ/ymy1tZYba9R4wobYBfAOsX4XqZO0F6hglX9yRCCwjoomlMJVFVmeIE62ZvUQ19mzK3x9RCP2IOHVHuNIDhjGBvg3it2gF+9unBaUzEmiuVssh/vr2x2n7A2vgDQvUQdVwVX1a1nr8zwp1sLp4vgzd62wSXnAGeRFiqziDGNE9yQmmiEd5aMnFlZa0/3oKCvLtETlDW1CG18EWA7TGAgc1ebMXZsO/RYaXNUgJOB06H68vOlbuMlareAgTHec5keqhevAoroX6mSd/XhrNoZR0xh6vXl7bAfCPBCUQd0sG8FMjIEtglk2VZkFyD97vUb3c/94NtklFdhGDxHbGmW1kOo3GEr7lO//+DJfZ7hqFu4MoqyuoqxLiLrMavnpWbN+lVbbEySHZuemCeQ8DYAD0YDDlQd+S62cnqLOuUeKEEZxXp0cFxkfQlFn23owUmChLxgGFbIGfbB1lWnON1DZGGszV1eXuo++eTj7s6XjyLm8q/99b/I9RDmIRMrCJslSLZw8XXWyDT0ZunpBE6gXJdYjeum9kbafWQv1d7wh0bQF5jHS4jFmYH1OSJAE8GWvJt/W9dlXbIZ1F3WwDSvJUPdnNcJaMGuXZV0zey4ZxcXKYPBjn722R9lX5/Sl/gUtkKATdwws5YwZ45edDvHL/gZERBjLhZ1mW1pmghmQfwS3JrV8Fw0+Bg1X7OrZsKaE1YtqaQHFyXY86ivX+8zkMecIVI3FQvSvmg7BK0qpZcKb2XtcnrwGWNRKgakyqDx+qEc17k9wH6aYt3N8Pw6bgfYQ5k2sSu8R6VfwfDCzGzWwA5ATHql/yXQIbC1FARbWlnWJnLCekrQrmVYXUf+O21hrHVNBkdby73H8bRutPpWOx6xjQlkFZAs0SXtbQXtzGqG+NB8hAQbc+aXr9FTMxMQbf2Xiy5c+9je1in/0CmPH1LvEfgpYuO9nisLN/BgZrTPvEWMKWCm5jqspbgXZa+9lxIkq3WQtk2cJc6h6zU6GgFJFfwspevSRQh1F2DRM3B8JpWn9Ut09F33sdXJoOrzaDvL18neaNnXZKfb/YRp4GuS4RfAck7ymSYMpJuqou67+/IVaaOBRg1YaKwneP45RCBt7eX6SHZfQSlszZHigcnE1T7t6Zs9bm15gFwv3w3AJpNoNjy3X2OYfrY+M89X66FYea+Ydw2weP60sQ5AMpvXf6DP3cB61k+ycK+ovTID0h7IlRc/krko9NMAs75orZX6kWd+vb+ntk6wby7OzbJ3pvi9ooEtWIG9XFtby/j2573g0cCY7IJS9q+zt7ejdd9Fg9WOum9SfymlmHsIhTU1w1W/6gUMuLiXz/SBjWwzBpZzhLpussS9JdAVnOH/TSLeOYhvqc/juKaG3rUSXxwHqNWnamLDPEi5VNuLfcbWQHUDrFUbWsJyMSfZsyaYSl3Z7GzaZvnLBtody2JJVC9ysUKQQ3ysqudXGdxnDgvGchO8YZMhqbmVqsRaTJlAW1RFHXZMSwenF2dLr1XuVW2CnL3uu/ZtOd8YrJwpcM04Aaff/vBvtMn/5o9/3kdg4Cc//iNYCT39pVLxpcZW1Bg3Wp1/5ZSXSlkVlZfhqRrTilq1fydi0mShm8OcCIqOQV5Xwiu5egxPowLFcBStp+6palJji91UDaTmDw1OO5gDUnPPdVVdjvy1GStpGuHL49hyrEOzW+8eQmF9iIPFP6O2OwBoPaYNg0JLSm+Pon45Yn3fMGqoyKuqEnt0iPjJ3gqHXhVs+xDmoGLY+W8POushGVs5HTCru0lq6GZPxroFWk3M0FaFErUa01cPH2OY4vnWq1XneZdo9mNUIz9DHOQevUczxvbVwzkcdTOTTRW0qSDqt03cDfZVX5EG9nAq9xFIsuZMSqDUveEzoucoB9ozcRcKnRmuCd54EXozxOCOCid+pgEqQYuIO2SueToOrhHUfyfm3yG7+oNu+u3R7qf3f7f78NaPIwijFRrh+penXuuuXX4tdWcKBZ1RF3btCjRFnKacWIbKoKHtAOyfLC1BU13tVmnVsbL6CIdrlZ6TFRk85ve2/VBlVXrnKcZ1FsGhYbJ5Z9I6XTOMqTWFe7v2LiMDNTtKb0BANeNjsOQAkL8LqPHQL7GSqt/pI8JZo4nCVt2zcyg4i+PMR0g3NtPheqtsQEnOG3wJNaeOxFpxWef1e2Xm/fwIobRlmUf36T2gjbT3vXk1/rrHHrCKMulARXzByGNF54fORrt3Xv9O951vfSdtFI53rTWHek0d8tr+avfVl/fIAq4g6lNtJHR004utZTeTw2wBowOyDhcOd8nGEYUn6HH7zqPu/pdLZNJP6Zs72b2NmNK8/UPdLllSnnBOSdX5pqUs+/OAtcFId6+hGPw6wHkCSrr7q/gMFek+UYlZhysjq/MoYLUuJhs4ILioFmTPud9d5ngDQPGQPo93lje7Tx8+J5CxFWd6iDU+RbsiQ8P7OPTVyqGy/tJkx2Zw6ufseSwboZQWBZyCUsE42wBwvhPAOkdWfwqBmagtGx237RB7TtBtxnEPMCzrwSAeiVLaOq136892o2g6DbXfdeb3FMqrY9yXznx6yfKUad5OIOkpgNvD+Bo0ZXsmmyzSIdmh5nYF8LtB3e0gY/7BWze7t7/3evfl5iMCZvQqHifYM4hiMOJO/+hntIp69ojsssrYJGGplxWQ2/YlDep1DhhLo/UGZBRBmkI8743Fb5FVu5SIf8Y+tUOVAc9Bn6wrThhr1hZLjuW5SWq2PuUdzFWCLa4Dxt2+u9qTfYC7YNWG7ysra93zpWfdzz76GTXoSwitXen+1b/25wHCy+nV6hwtLtyAsgyAJigmWH0Ju8OgQA9Y/5hJ5B9R84xr516gphf2xyJ0f6nBgZIBXU1h1DOoUUDdk675CdbxyIiqzawpa3zJTOqEF00V4SqiCAuI4Un3/fzzfwSoAqySXT3DWa/ArPtOUa4d6p2fVv0qoMJgVsTbyuNqjqltQhzf0mpwq+iACz6q4XxCIjmTqi1FsR4KANQY+6d2I+1qmoqu7VjcgWbttRWjCrklQ1KOs4EkM5BmTgVHguEDxsHWUdpGR9AVaZ9T+6l6NR1lQYx713p0A0tedx7190EzR9ZRYndU8+1tf7I8AUIlLFM1YgUyzdgFBLGO7Icb5hXbeRhqsAhKBpNfATD5s+377JGqA4zTm7PGAKAMDgXtbPukPa73nDO4ElQRhAhSKgNftazF5MjZ4pi2ILVAr2iLleE1yFl12E0ZNKSPajHkGomjnXrjyuQ6h2X7Cmwl05Ua11ZPGbVfX6dvUuUSPf00QlPuvYDmAnvpmNDUeIvyXqvc4Ihnbmwjz5v6wNhrM3vlVxVQ7gG4T1QZwtxLAjcVIHG9hcbMzw+9hq+R4uF121yFieP+jiNldPg4rbWm6XLgHPpBCn7Z8kwV4egAYDdPwgRobpbz4vjFTmSaM59FF28B2h5AtDWefMF5QNX9YCZb/7LRdAuZN2BXz+YnhgLrWLTf98/dg5pe+CnjLBDLHBZgTWsa78k71/fk+kWnrpxgwjOuJ2eiPU/WrMNg3CL+aGWjXSee7fv4JqHBu89CXbU0Dg0FKcE9YG3B6h6I55p5HnwW/Joo/Hq+8J+BW0FZst5RDC7BJdeht515ik0q31ngpp+XPQlo9ZyTfXFBwIrN6/uJptY6wJm16dqVRdSe2aWS2voodofnGDqv5QDaGS1ItVQqx6VUdK2drYy02gQJyHvFzLcXFpyKH4pdlJIm586JN/CmOJS/10dJII7ADffsayuAVYA1tbYxFrWOApy5jyzNAN8K9EVsSmEvx67Nc9YCf7//9N+rRfnN1/+vRmDg459+CKuxgGEiIVkk9YxxGzSSbpRQgZshNSNihMzFLlcxu6AWV0VPS3I+CzxGpjcGFXWq1zfaZBzgAsl9BKpvGVKF1xqawOZX/wUoW1/jaVDXq5rWprQmn5H3xWDxU51XTdUBjro1ps836f+69KTb2NhEOKkoVkah+o2iozdJfdY0AG2Sw3wA4aDdU7ICR+s4YptsVhvTt15m1GRNjhmZpOE74knH1MNOcK1FIuTzpxiTE9T38HqjGOjnxEkpUO4IK2uuw1PRYaPMgAHOkGVowbeJbn+O874N8PM9Z/b8xOEaBbjBKky9RPUs84IeeIw9474H9W2H7OwRzqhjOjnJs0zR2gIQbvR1m/oxXZh5nn0BY0BlGEItRV+SheM5rUGWoqmoRTloOiwXu/k33+ve/3Pf6wYu7nd/8Nn/0X0OHXh3h7YfPO/44Cy1qzeopZOOaK0d6pSIAS1cvpIIX028BzLRfPquPl9Z6u7ee9A9e/YE4/aSWg7rz3qg5/Mom04NMRmp7Y09skfj3SxUzpEZo+GsAWp6d21lAm1TZ2oOgaZpWggN0cdTZzyqsfQljevA+hD4aJA9ENITlfspam+JgqQdg06ZBpXnV5VW8ZzqZVYR7UjTe3gk4lsxk0Tz+WFPI9OAOpfeg3NT9UgVrLF3pM6p6ptZ1b5fx9ZvD2/ek6URZ0sQRRb9bLH7xW//avfBz32X19N2iKz78SEZxIuL3YXpwe7RCyjVd+532/YLjSNah3sflS76mZRbKKAKrbCOLl+c74YWR7sff/RR9/FPPutOAP4LOL/v0Av0TQSVBM05gMwiu7OksHNfQ9ID+ZVLUaf6ImvrJoq8C1EMrrXt3Ojw6qYLWjPeyaJYN+o4lBOXyG9qdKQJE1wAsK6SDb2PwNJXLwETL5a7Jfao67CCaAwKwY5x5nhsDsEtM2vMsftnxLpfehOPA2oUndoDGDrW01AczSzv0xZnj3Xk+MxTMzoDLdj2TXu8xjpB66RHEWRy3vfIgg7hdEsDdO08u08fTqjHfrziZmOsr0n6Vts+Sa/Rg9t6GQ9KHYlZBIJ2oKIfk5lYoMXO+ISOQKnaKhhmPezu5gHU3/Hu+++/0829OdPdeXmfvTfeXZ5+HdXmMcDeXvf5vXtQou8iiIcAD1ToCYI1Ol8j3Ft6/uXQN0CCg8+/J8mQzI1f7G4svkXGhGy0zjE/1xHpHV4dLMHt/9nemTTZlV3X+SSQ3cs+E30BhepEFkWZpCXR6m1FKBTSVA7PPXWE/4j/gSd2ODy0NfEPUIQ9kEI0G5GsYhWqRwEotIlE9n2i8fetfW6iKMthR7gZWMhiEkDme/fde5p99tp77bV1zg2oDL1DK0PRgwo6cx2wOraCYiuip8mA2S95X0ohtbbPsQmra0/a3fv32nvvvc9zbbZf/eZb7U//+B9hsx5zbdR42V9LC1cA+K8xzouAVdqCMaeVHC3w9ctfVYso1d7fSxFWvG0FJWUZFjquATddqKMYPEVPK+ce+jXiTOMAein1qnpbx+pe3Bew2t+UrIlt0ra3HrTPb74PoKMNkYBV5z2ZOR1kFJVREN46uktwkPpVbJaZ+zGeuTJCta6d08Fm5pziW9Djno5IUWiktdbzzLw72S/FU3ixlGDtgGeerBbXbGV6CrSrKC1lt4JY9lmsTKUbLbVZccYL+HrSSoWsLI99kRVNs57MeyinVadbe2U21tdq8xVHkc0ytLQJEOC6B9i4yrB6NnqVonfG/e/gys+UBl1USLczNg6arsJG0uXr8BZIVE3wEJzO/WODpe1ZvuJZfQxlPWrK0JV9Tt8b1dRTiuGghdHtgXck7dS62fgmgt6eiXMe+eih9jXLrTM9ql695mKox/UaZyJgVeB5EHzpBc3ZA9pygYbB5TBqkn31bKl7TSDU1WHmVaCTT/DxCyYkcC5w1khkTnwOfQGpjh1M9Yxw1rVBR/yrvC6Ofq2lIfiUPcp/1ZKlfldTx5zzLOlDHkq6NyMYruyeX6HIGoz1fOecnUeYbY5yE38vqJzHro/QSDDj+gwa/z5zOoDZwZbU+ef9FZD1K6rXHZQUDbW3ZTr1e2pfl3ZBsSS8h5qrAv2hoHa7MFw3QYvYpTxNBesKJWUOy/es89T9N7Q9rJ7ZRfkdvgbFZ188BK+znrOAyx4NZ3vZwQJhJapVwegh05/57c9mcMnXJBAXGrf3XOuxfNruh7BO3Yv26TYg7L0GLIa6PawDfQX3gUrbWb2158rhqPY30q0Z61ko//apjoghS1H7kuxpgkFVOz/40jWG+uPVii+MqAR76uxOC79+Xdfq0C84ySnXfGL5deYNirqnNlyfPgEL1gxBTRMOVW/LZwYwA+r9vckDPmwK22ZWOMrOrNMKqfbn66C1WD4GVYpinDKKBKRq3l8CVsTktv7VL83zq3/8/zcCY7/4+c/BSBUpchFE6Mg1o+F1cWpfzDRFCKLksgMGBKs9CphN7wv5StF7opiddhGTMkSlyxjEzCTaVu95aTQqolrUtPp92o6UVejGsWd6E52zyr4OAw2r4M8alnGord5OIjahdtFOZmezPXx8v61vUatKH8FN+xeymWx8nmwQ39Z2TZPBmsZQezSf5f1ncJCfUVd5QqsZXBiydvQx832mPIwoQiObAdwKAM/ioM2SuVzhnuzGFlcB6t7zfEujsu6nKEvSqwSPOrJnPbByANbAPGUQdsjo3uJE+Zg6tlXaWpRTUxQjaSKehqmR4bUKx+TA5gN2t1AqfrxJ7ayKotS40n7jHM6ZB9KEFGKipmM407MYACrZyBoFlyRK7RjbKkFH2Bj+sc6HYkv83drdqYkr7fpvfK+99VtvtM2xe+0Hv/gvEVvR0RpnHOanqIUdkasluwHPGgryTLt48SrUSerJPEyzsJ61zYMdHNcN1Cof8/671LRRBE+d3hnGOY6djoq9TM8wx4IZxm0POh+xPxxfjBzzmwwn9ye4UCk2LR7Ims3y+3FAhZlqBXKeoQ7nYWOW1WySB0pFankmnOFkO1jbHuDWbknrcblJsUvbE5cQY5yofN//cXJ0FAK6NNIezBpRAZ5R9VIFdkg9WHJodWqXLUQ0uDriBheSefCAN6qZNGy1lMg94yBPsh4vjK63b138dvv2O28RBCBrxRidELGYJvM/Q6uKDZpgf/bpJ+3hFwhkkR2MEKX317OqdZizeqHWPnxE0+yNo/Y6qs3f/P677cbdT9sP/uqHbQewO8tnXqcu9puvXaKeKdzbOJlxHPl/laktcfX89/A4JpOp0Mo16gsv0Y8UfZ98OU5R1nQvx4EoR8Qxt51IciHJSFsrZS2LQiK0G8EpugVV9m8+udW2mfQx6vbusJYfrJqp8/VSuGlbcxVGwBuLoQl7OFeWvPoi6tyaQdQndY1MqurMPtpHnXfzEewHsvLnUERdIMsqqBa0ui4nodQLnqt8wWtR34szvb8HBYxWS4Jd66GlOS6SnRaEzhLZPkNw6xCxJe1flIC5D7OfZomk5M7wuqkZg2aq+kLJJjCwSVuXIwD09eXz7de+/U47WXjabq7eidrzZdpFvWDNmg28//hJu/H5DYSmnrVzlwmcEcxJ71nG3Gy8FEUVsaWPT6PquUKgaAV17nN8T0/ZY9GgSAxq1necSSZQsRDHR1t2FKeiHE3nLbTtOKFmXSsqb6BiknEnJw8deCfzNAFgJZLHHn7Sbt253X7xiw8javR7v/W99v3vvc1zPsp8HXHxuVn7MdPSCgXxNWjQW7vQq7M+K7iRpXH69RKwpmacvS4dWIVb94yvH7KrcQgTmCmqnEAnGd2LK4wJfa6hlwtY04OWsRKwKjA1BwVWwaVHj74kE36T+aJBMYHFdNjt5511sYfPtzpgRdRNyj5rpwBrOZ4FgGp/DAwK17n34h7XxgdcBKxW3Zv/l5pT25Xx74gqsd9Tcykd3br12Mlq/ZCaY9bhPM7dLE6p632XrLFgJBlASXrs8wSEHMgAFunipU6edhR8Hdgrh9/Ncy2Vhc3QebbOYKsVa1GkSfbRU7UnrNfHFhiLPgGoT0xZCsGZ6jkmx7+Dh5QyxMZwlnB/npmzANcpzkbV7Xdg+VhHqi3VZpU9qTkvF7zTZA2+cC9Dm44SRjIYnkLe/mw9694DcdUrtICrNYDazsoMKTBY4kIBQbnXCpBph7xuUYRlk7lXpYHrY8hE0AZ7VheNMfvBA1sb7/5J4EcHumx/5j3v6SyEDlE70amX/RT4cc0YKKqzqI8Bf0nZheeGQXb+HqV1Axzed5IEdcaUj3QK3zJ/vt5zZQDpga25PwUl7cNm4NWMnMGRspNDuVbapCSIbrYbnQ3qzEcI8Lk2/ZxZgsOuDesinV/V8g0cOk51TvVga7+Hupk6IQtcV/Kgsp9130Ntqs9fmfEYAJ5VwFp7eWDK+Zo6QP3ICqCdfnfwVsB5EOHSnlTNaGWovYBBhrqX0698jmNbVPHyc+s12Z8+WT/oCwCXrzDQ0BVWqr1fwQHXRRhNrlN8Fv1Jzw7fM4iNDkDch4mfnPUjhVyhJfa+67ELq9W6rGziIYy6k5QH9BsygKzPl96rtWe85WlZFKnXLNZH1rmMB2m7nt8d3BW0ds3U2srZ2QOAAbVZO/qmFYBK/9NsghqTAra17s3+Zi/3deC4DWJJqvM/F7CyD2P38KFNxIQSLHNSP1bAyljKQkqLqrAxKhhRUbEaJ8crwDlq1Yx5gHoPfr/41y/n9dXf/l6MwNiH772XNZIopsqz8t/ZLTE4tmtgIXuYHtFD1ENwAKw5pmvF5quoBxW1GVS/BspGh6h5XSgWMXoC0opqDYC1ZLddrwOlJBYhG2QwMkUN0bGsxr4Bv1iaov1Ck2Ojuahd/KF1vdgDID2hPuxuu/8QJypKwPRXRYVWkDqPI6TzZLZuGUdGY2O0WYdlghY/tmV5JqCU5eTGY9OkTiQqaEn4tAUyqCsAiHM4ugsY9ck6oXJvMfb2gOL7CFXc50jF6zB6BVV0lxaFhjhw1lYlqlyiH0c8wypo8mPoJ3cAoYo46cREsbMPeiCAmUPlz9nwhzhoW9T/bUOnfAqIkz58AVGcSxdWcFTIsvIQEIOh/pawXsBvjwR6s8lyB4hJ8+K5Bc9m+gCfU2cBRwtvtO/88W+3hesT7aMHP24ffvYTKH6PEz3HvSdCCzCeWuJzceTJPM9Nnm+vvXaNsQNYdBr4C2iFuwg73V2lDcYvPmmPV1cjaALUZt1AV+W2Ipxhr1FAFisyB53O5wniQNNG5ViX0np0zI5V0KW2VzdSkDUi8yV9dIwMtRlV+7TaRybKvlyjnLkKUEySFQugDAWsi75Im/GwiOy+Dhnj4s/MmMaJKEVAo5DWaOjgCxim+EzbQBnxU1hnlxq9HPBc1+cIiY/xt42IkcRx1ZIBDKn3ElAale9Omz1UZ6Bwj9NuZkQN9aULb7QlaxMRxRjnuSd4tvT8BADMX7nQ9sYP2qdffNq++vyrdswhNxwkJTdf4EOq+sHJXvv405vtyf3tdv3C2+13/vB32gaCYz/60Y/bY/oy0iqYliqj9u7li9B8l+JIRWkyj8Ece8ikLq3iRPgwae90jprBa/Q+nadnc0BVdwIcMze02Zaqp42GVpEk46gU/XkK+rs1gBuMx62NrfYVIGiRekXVr3/4yZ32Xz+4w/7R1yd7BABcRlF3AYDs3MWJxFEIcFC7RFtgKwVpcDmsy2atAcgPoY4rjLJkCxiotULnZFNc99yqWc0I3ajG6sGNTTmJo/8csIugz+peasgvXMRBULlaZwynQxrYBD/3fg4QKaNyIBT62Tlqgq+gJE4bnj0yqhu839+HlcL+fPsi4lnfeK2tUj//iJryBQI+y+yZs9SvrkOFfsQ4fPHVLR4L4TKyygJfKciuF+2QdbEzAFYBzwJ9oC8tX6PP8lXEic6zPkuxMg5KoYQ4CuO2bGKN6nwYPDEIqc0ZMgy+1LnQ5tY88h7pwADWccZya4+yCO5/gmyMQbiHD1fbZ59/0W589EnOgj/9k99r11BP3t9ei2PxlM9covZ6FtXwA1gBa/S33WeeK2Lenfn4uuUAu+bMisiN0R4VYKW+ftE63WolMzAHUlPVM2tG861nFEAsQ/edpPRhnzNrj7IKBYTSR5f53QVULy0tM3ZnUAj+CPbGGrbtHPtYSrAgpUpcXkB9Pnj+pG0e3mP9eFaYsXBeS3CpgE2BCx2xyorWuRnAKnjinNBhrOBtnVelxeDzCswVWMOe8Vqpy9ocgWy4CX1NausFmIpzzeGUKhK2B03XAJfO8Rk+M2q8zpjsDNk6nk1uvTjV3gdnRA/GjFivMwQ8koXiHMw5L/BlDjxbpuw/3u3/HuN5YB8xa8QFopyN8RMCfApUCQxVMa8+jba30UZU8DhCXzz/IYEyndcSThrq3gr0JChiYJoxif37GgCswHWdSenR2kHn0O6mamCzfAOwq+7SZ3EezNqW8FwEiDg/Bc6KJRlIGYBBRPYyXgbYDDIIKs2idmVsfl6B5A64enQlNf3MRTKunge2wjMzyNgZSA4d2G0XwOkzSrW0trkEkqq2UFspCClHPGVBuedag6cZrKyz8pP8+MoymjE3ulK9P7POks3ydSYgqken7pPg1vPXmkiD21GqTWbA0hSYIdxFgu74Jga5vD/ne4TPoD9k/aD1z4o1ORSnADCfFS8k67kfPLmXQX6GAAAgAElEQVTH4DLXVuaz6MxDlrgCTcVIKlemsxUGZ3LAvoWNCrBmnCpr6b/zLn4wXN/Pj98ZdkRn8uU+HIMqiYgdFPx18JsLDvYxN13/7n+cAmTvL3YQ+6PoomGgEnRy/dYl/TbIbi20AVPHJFlJxTG9L/7+9b0m+8C9FDaWfm9AaG9tI3gOpVaWEEEkfWrXeg8W5MwjEGvtpmOQavMkjIpCXdn5vh78qetAm6q/54A6/qnz9bs6evhzEymlcQDodj0n6+MDGsqrdlU1trIrS0zuZeip/JfqF8trMfG2IVTbJU4yl/Lcyf7u582kgFUmRMSkOhPACXC9uLaz3qsmXh8kwc2pf1N7/tXX38sRGLsBYB36kj63dlGqFXYkvH8OL42d7QIErPld1rDH+ssMzhAxK+rTEAkbjFkPW2UrdbAaQ+OCHJyil1Gy2A2NRgxqbYgIDbgBY+QNz9XhVeC3DFkyAakPcT96QB3iBCAm84z6s6O19mB9NRkOqW3H/G4LJUqBy4hI4hQ1j/YpnVHUx7YeZFLM2M0g3iMF0HZSIrwEhsyAcU+TRpX5Xn5G/0+c9gUA66SiN/FGPBikTQK0UM49NArqEabqHgfAM9QUn9GoXiW6ywu0GDmLsBLZ2eeqk0rXMGuKs7NB5ukLBB0+hUK3wb0DqzJukz067AFbQKBnGrqBP9g9IGO2RRscWnBA7XkdRcwVqaXW5XFftisxsptDoztZvrXaBAhQi16Welie+BnO3NTEJbJa77bv/Mn3qLFda3/9/l+0B2QoDmjL4zxMk4GdhUI9Tw2dzuIErVaW5+jFevlyHDCPulBnoR8dIrr06a3P209/9gFOJTRWnv/g0Cb30PUAf6rz6ezaJ1JH1ACBa04A6eHpYRxhHMEnWZUD1qZAcXkZ0R1qDBXp5CGL8sK86rj4vmSlmEQzYhpTD4iqJa0aWCP09n71MLcPqZkGnXIPIw1xMpehtWl/pTwX3UeAPaPKItmSGf5u+5ctAOuBvFnBtm0D4sRUZtj2IuMEI0rZsaL3OlxjrAuzc7NQFBfpwzkDxXoaGrfKzrMri+zBA0StoP8A2p7hiB/RLmh6YaHt4lDfeXCHOmCFtCoTrBiMWdU8mwEchHt2oKv/+EcftvV7O2RY32zf/53fbeMrM+3DTz5qtz76rD1FuZW8XHsDSus3r12Mimqi9qwxhjPNECaZbOucE83m30/JukwjbPDaeVoKodJrtrQi3UVPNBvuGpWeGKEfbi5UXv+MI4hzJM2YFXLEz/d5wb6BBpzBLdbxe/cft7/84CY/NwpdToF1RNUn9yk11azrC9ZTcjcACiPPCYAREBgX2JutYVs9vL+BqvAhY4fgEhRThaXGmIPqF2sAA8ca50D65RzU29C0BBQIK3lgr97aa0/u7lJPOdeuXIMuh22QXcfyzME+AzidAARvbyFCRL3rc7Jx2o+33roIdXuuPUbd+tFdWjkpVqSDjgjU25evtKXri+2r/YdZKyvTvJaWNFKJn2xuAFq326Mnq2Q0Uajl0McXArjxf3GWqE+khlYqtOB6CZB6ATrxtZW3AIgX4rDL4IiTa9CE5yunq9oW6DCpRitgjeiNYK38wGQsT20zv4PgFTqw7IgdAmvPAkYmA3jv33/Qbtz4BGrt7QjA/dM/+yPmeovACS29bOFE9u7i5evY2XP0az3guazz10ae+renf3cOnbfQ1wbAyp5SCEzA6h4NFU1nPuBloIA6x2QGeRbbO9jyydW6QyZXCnD685KF2OPfthVawh6OnT1uX375fsomJsfOcV3Weg6frsNg/SpiS9snsD+eMZ/93ImoUABKBbYEp54KNX71Zz1H2ZVTgC1o6FTFUOSl83IWaO+0N967diPfXDPgU8dNe814jHo/XJ1MQYfZW8+rKecy1N0CxgY0ZhEHzN7U1jjvZiXQaTCwMc18jAAmqemlRMZrucejqMx7SsBEbpCtrPwsmz/1jN9pgLoQRdXuEgjMWcx+NBDo3z2npD/2DLQObgUCKtOnPTV4VZTWcuS9XgLZOZv8s3yAgBJtZ4ByiR057wP4db0GLPWaVrPw6cOeNW1JkWIt2Pv4D84BrAJA60AtfQm4Kot52soj1F1958qmB1QGdA1zXH6Ec2zrlhFj7t7W9kUN2PfoqiQTZUDdnrqAQ8FI1r7BUOa500u9toDIz087n565z2tdex3cD8DLzJX72mcMW4FxNWgdNXbu0Wxu5lJfQX+C3x8RiLLOWRCVPECeiww+jDK1LSZZF4LUBHD5zxrWKCnznwr9hzIYsnYF6SViWJnGymBGadw51SfL5w402PL9hgBE4UZf65sK8sT/CBDvdO9uH8oi1dgPnzOIPtX8VJY1lOEA1g5M8/oCPAUqe7a0j6efOQDvBJ6G12Yfd0fqa/dc4Ng6VgCrAXADVUkUOvY+b51LBnUGcJe1ziKIWe0+r+UqAYsGDaQBm411/FJCoLAaSRfnkzNJO2DQ3TWbFlP9OlmHgMtQlCNc5P7pzxiAqV/R6bUDGE49apXJaUOtOS8affVGT4aVa04JmqN2bR9zO2kUQ0R/eJiv9IfVRiWQ8HJt1rnL3Zgxx/c1FmoSLICV3xW9v0C1Y28gsbQ6ikkQVlaWZYFU53R89O9qCbz6ejUCro2Pb3zwQvpA1p1g1E0vLURwwb/N3p0QaVVZLvuFRZf43mB0e+3QYChO+ex9s+dNvNZN5v/VgVRGJkYoQgblMJ3+LFg16OA0ij00Ko7x9rN1XPB4A0I8jDmo/DpBtXdzD7rpKsqe21BjUXc8VvnWqLdUGTJAB1BSzVhagyeQsX4xvcJwlowG+zWH4uw0YNVzUIqxirEa+WmctVk20qIZWd4/TyZl5IGUCKOHN5kn7olECjVAHJZseg8snY4pAMAYkasTso/PJqH4ETE/N3HSlifoxfqUvoRQa4OKNIJ87/CZtxH7+BhK8EMojR5MBpBnpWdZZ8q/D0K/FluW0pyZvxNbCSAwMw21cBkwcQ6u5hxjPJWDv5yyBBek//V5kmIWGpWiIsbAfF38CO9/hr6Xr7c3/+H32tu/fa3d27vZ/vqn/7k9XrsbdU5cr2RWpQMvoEIcFV7EllasXaNWMoeo0xmoT1sM6oE/+OxG+/STT4j64lTS93VznfpfAPsscuTz1KiqeizoOgCY2eLFiKLKUqqLek/HqMM6VvZrPYYGu0St4qUrADxAgpk4p6N65lWrh0QfeZ/rz7iAdOcEOayHSOCk4pOTGG1/duS48jbddTOhoaandqLqzlJLZo2JdabWo+DAzppp5f0a8R0WwIGfK7Ay/8HrbBGUpOMEYFuWIo6kh4cH3Ixgf/IC4G8eg8/BRz3jNNlV6Z8jslkXrr0GPZEMH+9foFbTnsHrawRkCK7YSsma4GQPDA3IlAAkqz45xmFxhgwmzV/a1vFO+/D9W+1446R948q77bvf+vV29Rtvtfv7j9sPf/zD9hWg9Swg/BKZ/29fI0BBhtOzW2qRYgkq/AlhBazVt7Cy76w6ai/n2hsIDM2TTdQhioqigQLWghmgKGd251En+VgHq9f3OH45DwWXLGaVTHdgOXx850n7CTTnm9RJHuqgAUBT69UplWawVi7PtyUyro65Ag7W/En7HCNdPALQGXRxrTx+uN12NnbStsOslo6iraDc1DIqzEapmzRnQ2qe7yRAh8wlNdOHZPDt4bZ+fw/F2pn2OnRka6UVIdnbJmCCEvUMKq6L9ELdhaJ+++Yae3KsLZ0f0X8YdXEy//uslWPGdhr2wYkBMQSX3nnjajtzfqLdXL/HbUy1S/RoXiTLegQQ3D3YpZ3KAf2fH6OcjB3DXh2SHbRuVpGXCQELWWjHQEfn/PIlRLOutdeWXqe1zRLPgjOA85MWXPacFVix9qWh+af9gW05UkBWhzMbNF+pLe5ZDPfLJPM5RTTALA7l4mST5yMetEGA5L71q+9/1O7fWyVgcbH92Z/9IVnL26Le2LyJ8cV24cpbAOtFSjI227rMlmQ5/i7AKsWSeQj4cB+ypwgsnEdsawEmTJWsFJW8Mlx1T14rLCDWmZS90WiB2uQTxhCbyWfNIvhmqyHpqQLWWYI8R0fUSX/x89SlTo9f5BoKtdUYJMP4lPWC4NLu0zWeFcV0ae1DFrCLfMRJ7uC5QIigcKAtD4JrHcxyk54tRwRF/BQzGAoiTankzJsF1jk3AGNhJFgHq2VwzhTlw/5Vm7ZyOjMvApLu2EUZlGm0966mu0SIeqCO12v358nILwPmp6Iia3alaum0Q1EvjlCaD1I1lgON19doQSuDV0HmUINl5/jgAUiVZUtrHYOEBlF7oLmyS1lZRQP1HOO5IzTVbXRqDr3+AFyToatlmCxsB47VAqzuvcBSBVo8L6OanPF0DVuG4Dlm0L3mNCCNX9p+qLLDVc85BNmHfqWVOa+1MCjflvsiMCnQGluVfqwILKaURMAKrdzAmvfrZwckhVtTehOMe66XuxgAfIlOpdVOAKbnh6ycqpP8OjirPVNZMu18pQ4Kyvov+6xGARlj6uclKy649H65d+tZD3j2vMYsdBgLCC8SFJ2fgRnFeTPCLymArMBetXkLAOOstd5f8G+fzRnqwLWzBrwKqFQGL8GaDliHgIETVBnSTs/13x0TmoHOPnJv+3Pvy9fFYazn9QlrDdUchzkUYFwZ1iFI5FmfwFIfp4HqO/x+YAHmwrl2/TmAYRkzfr2kvr4E2clkhu5O0MF+vmZ6+1owdKsvEdXelPIY9Kp2MpYmDYJHxVYx+1hlO+nBrO8r5BTw9iCDvwxdN6JIjLltsPR3+3pK/awUYj7P824yImW9DCcLmvFKZt+spfXR5eMmiMJzWLJn+7b41Fwz7Zy0EQbi9GHMhEY4rUScDKxYMmMgyc2UGvzUtuvXJfLkKHYf3j/NdLhmdIn9/Brnwff37zIhzVZL901QTzvQ72Ni9O+HKXr156sR+KURGPvi809f2A5AdOrGUlb/xG8Pnh6BSdKwR8I8bWNC+mZPz7JEvbNmY1zKCJTBiTHovyrqbxmdQWQpERmzXIkWevFyZmJ0PDh6pLFqHowYu3kBMkTGj3AOJzkkZnBMzbwYgzqkH+rdja/oX/glIGgz2ZEKsRn11NDyJ2nG52SCdqFPHtPP8GTPWjqoTIAdo0HS0CyI9xBWHMfImbVFCgvNsvsWqCt4TYfUAnUPSg9wqb+cf9vU9e3Tu+yE1+qy+z8PKCO/Zm9eaOwAeHjL7QWqnvO0ijg3cdimocU+N11jRNZoPOOwxcDf5nm/5FnXyHJP4KyPcFwUvrHm5QX3taMjTEZGSu4Ix2ZSR5EbGRGDGHEPZn3BR2mlkywZz2SfTMGp8xoWkg4O4y3YlgrsHSd6HtBnCwz6KF76lfatP/iNtvjmFII4H7Uf/+IvAaz3A2YgmaE0eZEMz6U2v7RQTg+9bFeWLrdJasWKLoeRU2lQhc/p/fYRdDx7N9oHdz9S8ajBAkbNGixQizqFsM0JAExVWzN9qr0+w+jupR2GNChVmxkjRFxOuK5KouehP1tHmai1/xmA4VZsQWP92TO+a3mRHfOY6Jm6gSakgxExigRl+oLW8HbhCw8fD9TRnH2MVAruzbS5poJNUrDPSqNl7xxYP8v4e63QsaSKUg8pMJpShAd6J9zPjI2qr4tQQc+NXm9zEys8n1Fto4w6CypLzrXL1/jd1Xloqav0upV2uN/u0adUantlO7twAWBdsHZ0shsK8LHZXcbh2TjrhCzZY3q27qNSex5xnuVxBHrOX2vTZEZvPrnZPiGI8JQAwRIqqteXEMuyvs2aPfb3NOOiOPNEd0ZCO9J5NAPNc84Rpb9+Ybld4lqNdiHaD6OszzNXlS0anK3UVXmY63DF0XQHSTfiIGWdb1F3uIvTe+PBevv5V4/bw/3ddgxgmgIU6mQepjyBqC9gZoUWMwuo54pxdNYFDAfUkbt2rV0sbHS2bbG+DgUrZNsUnhGwjaeeU1ERqXkKJ9mfk96r7g/uw364M/Sn3kYI6qtPt9v6g8PM8WvXWGt8rrTMTfuz0lJojsN3hSzzPoGs21/SnklF4SWyuQBSwTgbls8m+4ca5zEAeIFA0jWCAvvs/Vu0hRpB7748J2Cl7RSO4N7RLrZkC5o04kVk+KSK7pABn2SBaxNVMFZgSls6gkJ++cLVdon61wVEzmYUshGs8toZwKUGyKypa0paok6KYPWI72rv0I107HU5h6nvSnAR24Ui+iQ1/Eeq7mLbpmkZIwPh8dpqu3f3bvv5ex9S57vbrr9+pf3BH3wHUHo3TAOFoWZH2IXzbxBsmG2PCEptIQg3BDUH8Y9SCa3gWer5sh5qLucB5csETmYJIAawdWCd/Z0zQVq+ARIFpACoXGsW+rzA1KyawGFxfgHAOpPfC2RVMN/cftS+uv8ZNpPAIS2/XKsRoNH6sg5VEF7bvUV4DYEonHyDuJ4laU1y2oasUxkVDMmZNWSqq89kOcLl6Pp81gsPfVsnAQMz1HoGYPGZgm1MOewCA1C8zoCqQR+PRL85l1zvnkdSbgWrjoUskKiiCtw1KQJY6aLMn1kzneFjlUMZo7TMkhLuHAs8uLhgfsTPkiFlLZjhLbtfaqsltFJ2M7V4BnATXTKLUkBQ51xQ435IC62UUhT9t+iQBT59zgKsvZVHWFE60r2FV3QpBpBWINe36dIPmTQfUsCqw+z1AgBDvTbJyrlNoGbIwNbhO6im1+cK3rSHAoYAt8x3ZX0FeT7rEBwvsb1Y4pzxAayFoPu/+ZPgUbXvEchUGyk99QFol6qxrW6kWNbzBkAKRgNa6wyIYF8Cyj1YMDDK8rraE26QgC7/YhugCNYl5hJ7myy78+Vjm+UN5VRxtgpAO69HZsesx9bfsryIS40ErDCjZmD2TGGX4re5chJwMsirja+1Jq06u1CgYQZ90BDJtTrwscawZx+9ksGe4QwYMtaxO4K+/uwGHOrdlfkcAGtWTYB7BQoKfPbkydcAa8ZQwBqgViC4/M2Xe/LrP899xdfp/qqvq0V6CpIHoDxcJxnQ1LAWDTuhAu/HIK4tVgCznthFcS3Kt+NsmxXb2JT2BevLWhrmT4ZXDq48m/6p2ckqlThJpliQ6h7Sx+7APuDOM74ArrZMO3JWjRTH2XtKNtXh1S5VZCC13kURzBg5jxFccv/28dIPL5ZZ7UkXlkBZ+u8kPnHmpDv+2pNTMcphxQxneXz/YqYlwOUYaBudb+fZABfjaEDFO302+W9r37z6ejUC/5MRGLv52RcvpF2GZgnxfI9m4gLWKtAXNNYaHdrXxNnozsWp4+GeiOkfIqn1qZU1LX8oPtvXFvQAaDUC/VSqw1lnyUxfdxBc+kZxht576WWnmqCOOJt7kuyfdagn1Fc9fPgARww13zM77dba7fYI5/6ZtE0yjS/Ihtqz0Qyk4jw6orv07NsgS2XrFI//hfPUDkIHlP6gcZzSQTC7SqaMIDuAElAKtW8Rlc/fvnKRfowYdwzPEe+nJA0lYaKQOO8n0IB1WD3XU5NldopomEbruX0yNAYccKh/BICu4LTOjkELNmollZPM2AED/whD9SVRzUcYODOp02TK5lXAxVjY8PyI6+9xT1HjBbAuY6hmGLcp7ncq9OTuCEpVk0IbwBoR/UTzPVgF6nWAV72qmRNBRImwOGvW611ul77xq+0bv//t9nxWsPnT9rOPftA26ekpEJwemwtgXZk7jxON4BIgZwoHfHnlQvpgejDbzP4R4ONk+1mbv/iifb4GjfDLz9I7UYOoqJIgRJGRWaiVBiDieLAW58mE2dLkkDHZJtNs5sYD03kzyqsDv4hSnn1EVbNN1L4HKqzZ24dafAQN+Nlh0fbO2NrGyLP0UZ5f0F2HBlMTI+uqGw7HyhT6pQN3zHNIxfS1A/U1WdbMsetGwSbodoASM8Eq4Rn4WV/bTN/NM8zd0gUA+ZzjrpPpe8lQQwU9D2BdpI+t9Yd6F3EapJC+APhQA/jGu6+jrPwAJ4QjkrrVh9RkCxTSj9ODwUwJudTdkw2ylIA8HPRDsnXz8yjlqvTJMwuet9Z3uQ/GmHY5ZvwmcIL3Abcb1B0+Y6Hb73FpnCDEWRwZlK5HRuEZoClVgB0oD1UdBBUOdXTtLUxgQ/r5dXqlTs8rrqQIjpFga6CKLxFg6LoKlch1Zu7Zg9nRBUQRCPqK3qtf3HmUvXR/D6rzNkATZ/2YZ7bGy5pTAauhXgWHZlDMFshOkn010KTzeGBNn/PMPrO+eZrXCWgEoVFBZN7N0Ojc+/eyOwqwQa0F/Bq0OmFdnWVep6np3WP/PfgKobC7ZCRZR4sLsBao09Qx2CO7ql2ZZe3ZrPyA30tFlR47TlR6bsH7wJFgnyrqNj9Hj1CuuTJHiyiyuWu0JVrf3YTqTQ0qgFU6+D57Yh2V3dW9+1Ent3jSDNRALTwWdDGushkmoSLOoFJ+YeFSO4+w0Qyq5tZRSf2dALAawZZSZnoptEScckHJPoGJYwU94n3Gyta8FPLKt3Ol9tkIii8rpG3SamfnBMBEvazA7/79++3WrVtQgj9Npv/a1YvtnXcvsfY2UfYlkMC9Lc5factLV4kXjuipS/9qQHLNd8+Mhb728pQSAFTGt3qCL5K5XwKwTttnOmC2ImzaFPd99AzYU5aAHNsDW1oQDJbQjkOlRT2cjOoMc5MWPnG4X0BPfgDl+nHaAB0cSDX1qqX+qoN4dLTVVrfphj22HWAQ74vvtK1KL+dOQ0wmT5BgpqDsbRxVA1HWQXbHtoIAFQgYwOIM7caGAIJB2CPstqq8lkJ4KBooC0vEAArfZjlUo04v1oqCpEzCvRbqIXNsveuY7AHub451Zkb9kDNwDzsq80Kcm9pWnkpwt0DQdFLqrCMqYyJ1353GWKsg82UJhc6r511auyRtUmAwYyqez3nDewO2evZyAFnxGQqkBYDl3QblCMjFRtQeHOoQq7WdwDhh3wKIQlczcdxoCTsWnV2wIGiTQTUBA6qo11IWtelVkiBIC4jpAdohMz74J37CWWt0GaDqKa/ApNlDt0cBgKzagNUChNGyUGxPOqV1ryoyC+4Udqr0UvyIgNSIQgpcS9m1oJn7rXwbv1Iz2M+egUngfBR1ur6SZcth5XeVBki4tsa0Yk+KOzoH1S+zhHQKfIZSH2YMYCPnfrVQmR9RxkN21dYDKVzpqs/STUvIznkoUH2ETXdvRcU7a0Dj+bKkK/fGWqwWQIKxriibjGRPVnRgmJgwY23W1tEY1PQDWDsFdajlzfj4c89rxza+ZmVsPRdcHQFsCZQWuBv808HXHMZ5AKDdlc21MpB9kF+uiQG8dkBpGxUzrGbts661R55EBVhH2l3GJPTWZERrrUdQ0SxnAjS2xXOuFWmqvs+VPS76f5hYJouGQEUNUmVNEzNzvBRrqPnz7J7jXBnHrzTIFa2QXjfsXqvz+iWDLFlR5sTPyHcP+nmf0W3wfLRG33eaKXav6SfaVSEDVnN7asuyl72X2qHDJglN26WR/cNa8K0JbvAMjMX8yn/sK/rVH69G4H99BMbe++nPX0g9sN7lGJphbYoyHiGexFD9bSPQndYcxnV4nfZNSiF6LcyXGdWhJqUMTGhIiXxZTF2vTe1QN96DsfZGilajka26Qw1BjJW1TnyuNQEkd9r9rUfty89vt7M4q1Ooam7SimAVSrAO63MpSgoOcqrZ80lqkMZ03ybt9GhUjXUG5+4c7TxGAFZpw7aJkZ4W+W8ymDpQHtjbdzfawt2j9kdvv9WuXl9qhxgA2H1ELrm20Vm2+lNAa6Lt3KcZTOl7E9bymbnzd+op2jxcehbgbGEcEITo0CT3Poaz8nzsuO0giHGbDONtqW2AQm3BJI7vHCA6BzDjss/BsU9G9wUO13moyVcwgNKVz/CMBbx0tTQ6+rwFPxX7CUCNY9HnL1RXAWs5LYmcOsq24yG7urD0Zrv+m99pV757BTrvY1Rc/6p98uV7UCHp5QromZ2AIklmKErEAHHyUtTUoQy6vIThNUrPM1Av9ZmtVx7uQts9bg93blOXu54sqrQie2t6eEvtLqpMOUovcIZmSO3ZhsRqsW1auniolpqp64kghL8ngzKFoTWaO9RmeJpYV2hvQgGkJZ1SNceNhNqWqNOYdAzjVHigd6epmtmX5HzqksyU4lAKmASmGUNrfRi3ZACMYJKxU4XVHXBI1l6QbI9M3/Nodb1trm0BMqDlXVYcyvVfGQygLvXF59rF6esAl0txbnTn6gDhoGDNnCFjHUVL1u0cWcLlazNt42Ct3bp9C4GbnQC14zNQSQE4h2TEEtVmv6SPKlmxjce7eUakaZLJnFSUx8NTZ5yXSPfaAyDamWWBrPgMTuQS9W4QxcjW4yizfkY6Z8xJ+qb1zIsI/dggzQkOMg7wG+fm2EeziO2U85AIsoe4wMLAQA7ogf7l76sKxqDFfdR4/+bT2+3ze1CAmd8d5u2AvT97gflCTGsPZd1D6N/HAA+HQkXoUhq3XYesCGlSfJZAWDB9BNuBrPYiINSar2NZCoLaKAJX2UOcsVgU6P7U/80zP9xNQPHRFg4re2AcsLOP4Nfq/d22s0Zwj88bETjKocyr7aenc6ftjE/PJaUWS+NcoDes3QoUoVDu3z66K+yLZZgIzwHhGwebiZ6fR0n3/Oxl9v+ZlDRsHq62x7t3aWmDM8p9D61zCoAyF2QsL6H0vLJ4hUg1gTayJLNQx2fZB4LsSZXOGfsdbKBhgXEi2pOK0rkGyI7uQy+2PqqevIKNpwmHtOmQfQEAwikeKYhGQOMRdf9yQaZmlyMedfPLO4gtUf9Mayrt+VtvX6VmHSA/ccS90eoIIL1MXe384iWA2Fh7sk3Wf2jbEnBTTl/8z34fceRyPpQa5ALBlkXovM5vgbTBEa1MiuDwCKC6jyKtwmo6k0/RFdChFjAuIlY0TxDN/eS0JK0AABXISURBVLFPgFK7LCB8sHq7bW5thIr/VDG8TgFNICYAmLISAOvx852cF7nDniFIraF2PrbBvt1VqzdkHH2wqK3z+VEXD8joDAOvr8NptjZqrop/uacIwmIHBaxS5g0gh+ep/fab93k9zynPLocsQWXp8VLwAzTJhgOaDMSMuKcF1q02Q1GkfYLSxklVjo/Tib0a8bs5AhzailLpNCuST8s9peasgw5rGKUNx1nO+VljkDZDBlCxydY4VtaygoY5/81A6WSbkem1cjWagYhxcuML+J8ObtIyFVg2MJl1ocOdXzoRBfWicmqmkC8pqgbjBjVdz7qMO4+a3pO8P+rAsVmlh5AMWNhMRTUt4CNlt1rsZG11cN3dmXxW1dkW3Tdg1DNEZ5+xGNqMyCJyTPN6r6vYWdrXWV/70m7UIFRGv8BVAbokCbIfDViUzcznOvCOp/9ZH+0q4EfxjaSQ609x/+lRzXdqgZ3urD5NcY1x4KH3JSXbVHNa1tGF3f6ZYje+3YPTZABVzVdIK5li5xtBuGM0O1Iq5GwEwOfqHYgXwMp56FjyXK6JeHnd5ztl3+UCNReZ0/h6FbCqvV72IbRzRyHP4z6qjGu9xoBFAXXnfWi/+N/Tf2tOv36dLkqSe6hbKdtSn1Of9/XXv2RWyMAqPzmzxtiUmrdZduvs65lKKOmlHxzAmohRlWb599id/pkJGimCJIvwa2vTkplfBqzFwnMyJ9njc6NZGxNmzkMlz4d62Qr2xH71eU3wzXvkD21HiaBVUMT1bIZV8O0FquVQnfURmevsh9KfyUtqvLKHT+Fq7iusjAyeH6cWxH/IWL76ejUC/zsjMPbnf/HPsq4utn9ZAKEf3P4j9J5E5HptQD88svhjPvuGjt0oY1Ibvd9SDF19hxZj5Ee6QYRu+mukDUlD8vNinIryYEbEPlIJJLr4eUucXg8C/dwerTNLdYRTce/B7bb7aB0HG0d2RLbm7FF7iIPyAMrkPk6ultXMWRTXOkXl0LonD9ldnDJqBldozzEim2fdXxROOS/LyFcdgoZ398Fum733vP3m5dfbuQvzgCh1bOsQKNqNzrhG1cPYwwqHVoCj6i2/S+Y1BxjGHGflLLS+cepYx6mpmkRUZ9rWHVA6t6Dg3cWJ2SBbewbnU6f4OfW5E4oJYTj2cUL2AOImm15sv2jnD8+0N8n8zauYqrFLII3x5LsAXI/kCeJC1+nHsXVXUobyOsdfalhRrJRGnqD36srVb7Zf+d3vQEmdbqv7t9uPb/xlu/eQ7MMBwIcM9+LMeRwfnGUMp60PJsm42mJjcnYELRXQQWueJ6ig3nl4D0rqQ2iUD2mP8ST9LKepx7ToX2fHudf5KzBZkdSnZAmXyIabJduL6EON3x6ZVg3uNNm1kd/Wl0SYxCiyUese0SWjfAhaUOHQjOwL6Tw+G+tJlToPOfsG6qNLFdWhi/OQuZJqZbZ0r+rxVKBmPivgXMGM4XAu4yzNuKKo9oAVXHk4SHm+fZOMzp0t1G8n2qU3CQJcJlMCaNU7mCA7uTxOFnv2TUAHLTYYw/T4S3Q8cDiORYUR+H8yeiRn6Fn6qG0DeGjc2Z5P8oxk6VnNCUREbAqALfhdhwZ85/bDKCyX+IrZSLI7rCmDCQaEjnSWAUZTHFhzUJ4Ffks4xysEIBYV3QL8TWkbTB7Zj7KPg/6OVPgDAKsEnyvUiF59bZGsZwVNXE9FH1OB3MxLtXZKFiBB+nIgbavxcHenfXyf3rz312npgto12eEXBFgWLwC2uKctBHsiDmMrKNS7J5n3wb6kTZQ0K0E1oyS73p6nBhYWz83wbAQs+MyR4kjTnqLlTPh/mW7+k7Zvf1XBw9Y6Aj2r1CHvPiVLKvicQFDpsG2vo5oaHF5OpI5d1RjiMvA9Y+07QRLriY2SnV+xJ6ggAmBiJp5RmiNQde7iIsEuqPD7ZC8pazg/fYEeqhcTuHm4cY+5fcx6Xye4Qb9YAkPaRgV6JpIVJmCxcK69tny9XaC/6QTZcDki0yyKGQDeFHTgSah9R7zP2mYB94RrO6qS1Y9YobIh2+g4xDnpASzntrJGsCcA7+NQvPdhtKzR2/ksgY5JWujssrY//gThtJ++T3uYx+0crWf+yT/+LmN9BhbEWgIei9CTX3/t24zLfNtGNM76VddZOaZ11vTEZXfY3ZY9oCjNUtDFelpeJAuYvtc9gxnjVg6owMTMqkyLce7t0H6iwgfBnSrsAFbf6/yqEuw5tENAQDqw7xmNL7EuynGMg8r/ZPAcQMXeOkJ1G2p2HXuVPdSgx+nUNliLxj2oaB5hGzMjHaioVqs9MhhcXy+pqaXe3WmN1vvrbOdnRZmVIVDCI0Uf1YYni4NtM4MaEBZr0P8TtMTRLZE5FXunYByMQufUlpetN3A6pQpoxF4UiiMYRRDDbGW1RivqcNGWa290X7dskNYufkEPbArg+U8bNQ0t8YBa/21UpAfK5hDM0yG2dCjAzn3i/Qt0e0ZsAAYBPy4Mh9lgXfyJCirFDgbMCeJq7gWsrttiE5RgYtrsRIuh9rdBCyerhHXKl0iPbefOc5KfGQgotdmyJ8P1o/WgU+6T92jOUMpUPVjLiYmzz9/dd5UVHoIq9acWXIqlZ37pd3gGBZLWtQ0bSiOO4z+0TOqANeukMnCeKwLeIeh/iCDjge2XugJzfDKvH2BZ4CzBX42gZyu2VP+rgFmtY3+3k32BfeDbextxjss8ka3k+eB86uIpCDiFrXkBO6fZukTb2dd2lXmVH3SqU8LvBkGdlH7Ez/haYMLxcy49C3zKDk49X7WlvnZQ2O1H8sv3B+T16xmYYFySbOmU4CGD3hfyKRh1vLNmZT+k1rKe4OsZWcd78GEHkOzrPf8zP5kR9189v1OuKr30a0H9IGaZp4otLX+1AhoVpKn1ZpCl1ldeo8/hvlDw0aCH+4WLG/waBBoHSnhqY7mmAXFbLFbXCtvD1f6orz47ZdbKjvX9Y/A9/tXQcqvb3bS0GRgksUcFvl03dVZ6t16o328Aaz1fUYb5n7459zx37s+H4X/156sR+D8yAqeA9etXWzr5Fz2iU9RKN0Et05dRlAGuagsDHi3//Ns9r7KUXcgeCBhro6anjkfRdp5ibM28eFCdUjnSTqPECJTIziZXbAXjGcAq/8d7cdPi9J3sr7eDtUcAvqM2iqP1tG2RTvsCB+tzqJjbOKvWqpm9G4Cv/P7nAMNQHna4xxMcTTa/QksqiEaBzZ6uOCOCuzNGmQA3L8i6zOxCfyR7oKOSqG6sUgkZVF66VC6rNQYjZaRd45uNXUq0/u7Edjc4ZWjkAm6e0B91H/qltQ04TVJ3MRLTZFJmaBvCzbWDMTIt1CE6bioQH/B+xZ12UCUdrR60dwCs5wF3qedw7DSAPXNt9lSwbnY3WV/Gs4J7GtIyqnW4mCEWVGhUydrQJuPyu7/W3vz+20QCaDuydqP99MYP2vr6Yyi2AMYzZlEu4RjSedbAAjzlORxVlUotmt1DRfjho9X2JdTB9a0nbRcK5MaTRzjMuwAjqKeAEUGPgNIDSOCRgAZrSudWGue8NG3ArZkCawG9cfuvanR1aq1LLDpoZT49q81aZfkxjqHMGecQ9LEWQ/kVcAy0ozg4jkk65wYUBR4y7xFvZ+wUu8sOsFYyWYdq7K3TVZHToUazxrKcOw+IMRz4/Xbr5mpbu43Dzz1fIMN6+RsonwpayfaNP6dOjx63lxfeRMFzjkyg+0EHoNZ+wHMOHR3Lardjm5ojstZQCtrzKX52Bko1WfkIOEDtMphwyLf01C16DtvX08x0hYah+KKWOweVXqaCsvb71ApLETVLbb2gGa0FAP1FKMOX6M93Btr5GZzh7L2MY9VpOcz+WA0sn3UZIZk36Q27suSYOOaOS9GDIoDFWB9xAB7rpHQnxgNWhcsdgMfD7a32yd3VduPWalulBcpzBn6SFiQTBJIUgJuk/neEKJeA053nnMfhDDWvKHIGIQ4IQu3vEuAha2pQQyGYtO2gHtqI/Auz291dDADlWqkL5bU612sPd9qTe2TmN3tPTeY4BzxrcsT4OG9ZU2Tnne9pAk8LCDItKxC0TEYXNWxBq3327O38gsCT4nVzCN/YF3mFVlNPDjZQL39MbfAsdPDLBH4uMDbQop982e7cv00Q5yD9Yl1L7l3bCU0D1mcAxIvst5W5C/RcvcI1z/FsI+6doBEU2imAiKJRfp49Kq3VHuhzGkDbJRwx1wEm4aF1QBZ7OwQjdHuplcW+Oqa7vGd7d5tnV/xoihpQFJzf/7D95Cc/ZR+ctDeuX2m//3vf4UJkdFlPUVjmeX7lne8y9gRXmMtNgkyh6g7uVIBgQj6nDmOIpuxNbZIZnmVUmZeWqBcOWC1WyOD0ClYF3ZYV2NJGWq71mp43I8DqAj2Fh6yHDvwugSdbiq1vr7bb9B82eTU9scR1S/F3cL9V9d7cvYc+wH1eI7XfG+7OqW0bmPAokMeeGrCoVmOlgFsbbMLsNPOQslt/kseuoGcBrQ5W4ugPIEJnlb3omeh5Y3BCxzp2x1Yj1QbDAFDqHZMBrUyo9ZfSQg+gZhcYyafGlqVPscAMW+L16jrWexK8Cb2x7Fyp09afPnP1Si7gFPEnKbN8ruumAg/1TNYqC84T0CVInIxad2TLYygBIdeRdeWOi9dX+CU0TqndHYT6+n66F1B1fPQhAthK9bdAZYluVdZ7+JkLqpSEU5fXHev4LvFhCqicMmeSce1Z5ACGGuuqKeXa2vEOsmSChYLeAXWBy6q11AeQYaGAVlpO9exyTgw/w8+NHoHGyaPHDHllzeMx8KdiXJ4jxYKo9Zj67PSeFmhWNtHnzZhoT/mRyr8HCTCU/+RnKKrlvrA9nnu/MtV+jras6laTmVSgERrpvi31QsGvtkVmrLUh2tS0Bkx23NZWE9S62mEee0ZQNUGYIM2iPefc41vfybtV6K3mNy8NiCm6v/thEMyqrOIgKJQV5VpLS8UeoDKYFlvxsuTs69lPR9FgXAEy/ZiqmR1A6OmfsaQVZKi2KRVc6Cawfjcgu9xH/ajqpB2vsqODF5zzy6ykQZi+FvK7HojrQxO/sLoQVB1r5lADx2sFhH5OsRFqfUTxHNA6UIULCA5JI8eSccmaYM70UwOUi36dpE8PbA/378DIXPE1CWa7fwnsRaPGNSb01iUyUCAwV1QuKtkVZIuegT6+QYFuD9L6Mq6RhrP20dKV/5SxffX1agT+b43A3wlY//aHTe3+877R+w4u+1MHir0QpZkOG7tHkMoKxKxnoVddQkUyPfp1aqytikx9VBGLRuNrBZcCihx6OlCxGm4uAJsCOLZdkaZJref0s512dm+znYHOeDaRRkRbiBjeQ6DkI1q7fL5KOws25xSOovRbszNSSKURk1diI0PlgzLZTjgsoNLZyF0hJaNaKr8qsmL/yRmcmmlOiLPUop3BWKd4PpSJQASerxwV/5OO6E8FpkYqX/DMChpp3HUuAli57j7Pv4qTvgH42NpHCVQhGJ53xCGzQDbsIk7XCoDVetcDxnmHHqYQFcXGADQAM5map2TMbt+837Y/fNDeRCznKhkdh08jlQilzkgHsBHUyP3qTBUFVvMmBTqtYwSqXPuYTOQzKMaTZB+WL73TXv/177SL3zpPRmitffDlj9ovPvkZVOp96IvUlk6ea+eWr5BhWYrj+vwAw0Ut6yxOuW2StnZR47x7B0Gfz8h073Iw79JSaD0qt9IvZxcqKqyAkpkRgwCqPkfVEAfMtjUq74a+62P1g+YZc2bWzHlSmGUagZwoaYZiVeIhOlW+PuCdcc0hjOEFO0Q51WeXvmPbyWcAyQDmHpEvUYEy/i8IqER0hTFS5OCMDhz/HQAIBV4ermYkI1jTo8RZCR0cSsl88mSv3f38Sdt5tEeGbby9/s3lduHNOTKHBHGgVZ8DsF6av667kezxGDTbCeu7PCStJWJdjgGCVCwVOEXAxf0DUD08swVVU0qkJcMoUEO/XId+vLmxG9q7J4vrTUrf9joiTceACYDHEkJVs1BXn9mXeGcrAldmWK3dVt7eNXieoMXVcYRpoMW/gPvutq4zvTJCPmMizRl3xpi1+hoteK7SJ3WK4M/g1Ibyz1gbODm0FirZHC/mQWgtLNR69u8jAOuHX9Eq5c7j9oD7V0xGxoOiW7ahmT9HTS1BmapXKpqkoDWtO5j/AHA/hzEwy279Zw5+bU+ixzofBmtKMCsOQxwus0Q+N0wIQMM6wlT3vgDob/VMWPk5yeCuXKBOF2B7pBI0NayuGzOBs1Cpvf4crZVmmdf02mPNnL+4QjDgBWO/HXty5QqlB2Rt16m33yGQMHuWfTZ1MR2SN7bX2yPEfvaebYQiKtjTwU0GBidlls/12gYVFueW03d1BdA6Sw3sIlnXGeqZBMrp8cszKb6UgF+yVdVj0VpOW/joDGf8B08zHtbg0tm+SFE7ykRwXnZY6wY1Zmbnks17srHRPvjgRvvZzz/I9d999532/V//RtveuANIZE+z76Z4pjfe/AdRaV6nl7T159ZD5SubueZlQto8e0wgHV6KGRMVm3nG87Qgss1V1a4WuFAET0fzKEAVQapk1qpvoYEJHeZFWjPNEDyJiA2fJXtghzPCTPPaxn0YOTexHdiNANai8XevmLHZgQ58h36na2UbBRtexzvQfvAMtoXwT+9Hx1/HLwqnCZjZIoagECyG0/o/1lqArgHSgL0ah/RJDQBxHggmMDdb0JsPouoMSO0AOe3M0rLFe61A1ohnsZ2Wdcah9/McrumB7SM7ao/a3up3WZmQOqeLH+WIxlHmZgOQU6dWlH3HzLOjsrlVEiSQCmBV5IlrJ3upg532X+VQe34HPOXfRUstdd1yilPPxneyjdaucj0FlNwr9icexHYGB36gwg4srdxXwAiBwozBKNeVSp2WP52OGbCqzQnbaAgO9OdPdquYMKE2B3QWsHdZlrqx7T6k3hZF3XVpRjZBHoO8oUQXiHJuzD6mP2/GVIsoGKq9VNlHwQh3xToNYOUzUp9aWCTjlRpX7GeByqKOG7ivOatzstrBaL9cS9XiyGukdpG/pFNA+kdXOyIZLAloJJlQPoF7ZRhPg4iheju/yQB6LnZj57N79vZ5lnY6T9nB1DjlDByiOd4M5OY5vX5utICZvkcP6oS94SXd1xVJKd8uiKqCcQWi66sowWWXEh8IYK3vSlJ00Pm1PwcgXgq9/yPA6mR009P323CeVRBMX7UzKcpAld00aNFBa9HB+426ljn7p/EJInYWymz5MQZpC8y59kvsMj1OtcE9AOTxlD7n8Y9LcMm36A8bcPD9GVPHK85EPXv1N8c+KwyagETt20G1ewD3BVg9X/3Ta7lfPYcVRiNo6eeYpLAEwXvsHRLC7MD3CAjmGvXJ5e9nMXIvBm4XXwHUl4v21d/+n4zAfwMXd1isLF0HcAAAAABJRU5ErkJggg==">
            <a:extLst>
              <a:ext uri="{FF2B5EF4-FFF2-40B4-BE49-F238E27FC236}">
                <a16:creationId xmlns="" xmlns:a16="http://schemas.microsoft.com/office/drawing/2014/main" id="{8970A4D5-6DE3-462D-80EC-6610C41E44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80175" y="1800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D0472ED6-A9E2-42AA-B222-81DCE31A35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10" t="11165" r="4016" b="17143"/>
          <a:stretch/>
        </p:blipFill>
        <p:spPr>
          <a:xfrm>
            <a:off x="3282330" y="1834564"/>
            <a:ext cx="3179485" cy="17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1" grpId="0"/>
      <p:bldP spid="24" grpId="0" animBg="1"/>
      <p:bldP spid="25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29389" y="573675"/>
            <a:ext cx="2141622" cy="821989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IMASUL</a:t>
            </a:r>
          </a:p>
        </p:txBody>
      </p:sp>
      <p:sp>
        <p:nvSpPr>
          <p:cNvPr id="4" name="AutoShape 2" descr="http://webmail.ms.gov.br/mail/index.php/mail/viewmessage/getattachment/folder/INBOX/uniqueId/2491/mimeType/aW1hZ2UvanBlZw%3D%3D/filenameOriginal/2ee418f4101a2d8d142ea10de8a667ae/attachmentId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19984" y="1802746"/>
            <a:ext cx="2862831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cap="small" dirty="0" smtClean="0"/>
              <a:t>Projeto</a:t>
            </a:r>
            <a:r>
              <a:rPr lang="pt-BR" sz="1050" cap="small" dirty="0"/>
              <a:t>: </a:t>
            </a:r>
            <a:r>
              <a:rPr lang="pt-BR" sz="1000" b="1" dirty="0"/>
              <a:t>RESÍDUOS SÓLIDOS</a:t>
            </a:r>
            <a:endParaRPr lang="pt-BR" sz="1000" dirty="0"/>
          </a:p>
          <a:p>
            <a:r>
              <a:rPr lang="pt-BR" sz="1200" dirty="0" smtClean="0"/>
              <a:t>Gerente</a:t>
            </a:r>
            <a:r>
              <a:rPr lang="pt-BR" sz="1200" dirty="0"/>
              <a:t>: Eliane Ribeiro</a:t>
            </a:r>
          </a:p>
          <a:p>
            <a:r>
              <a:rPr lang="pt-BR" sz="1200" dirty="0" smtClean="0"/>
              <a:t>Meta</a:t>
            </a:r>
            <a:r>
              <a:rPr lang="pt-BR" sz="1200" dirty="0"/>
              <a:t>: Elaborar o Plano </a:t>
            </a:r>
            <a:r>
              <a:rPr lang="pt-BR" sz="1200" dirty="0" smtClean="0"/>
              <a:t>Estadual de Resíduos </a:t>
            </a:r>
            <a:r>
              <a:rPr lang="pt-BR" sz="1200" dirty="0"/>
              <a:t>Sólidos</a:t>
            </a:r>
          </a:p>
          <a:p>
            <a:r>
              <a:rPr lang="pt-BR" sz="1200" dirty="0"/>
              <a:t>               </a:t>
            </a:r>
          </a:p>
          <a:p>
            <a:r>
              <a:rPr lang="pt-BR" sz="1100" dirty="0" err="1" smtClean="0">
                <a:solidFill>
                  <a:prstClr val="black"/>
                </a:solidFill>
              </a:rPr>
              <a:t>Pto</a:t>
            </a:r>
            <a:r>
              <a:rPr lang="pt-BR" sz="1100" dirty="0" smtClean="0">
                <a:solidFill>
                  <a:prstClr val="black"/>
                </a:solidFill>
              </a:rPr>
              <a:t> </a:t>
            </a:r>
            <a:r>
              <a:rPr lang="pt-BR" sz="1100" dirty="0">
                <a:solidFill>
                  <a:prstClr val="black"/>
                </a:solidFill>
              </a:rPr>
              <a:t>Atenção: Sensibilizar a CEF para agilizar a  aprovação do ajuste do Plano de Trabalho e do Termo de Referência, a fim de iniciar a licitação para contratação de agencia publicitária.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690017" y="11039"/>
            <a:ext cx="3037191" cy="276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100" dirty="0" smtClean="0">
                <a:solidFill>
                  <a:prstClr val="black"/>
                </a:solidFill>
              </a:rPr>
              <a:t>Projeto</a:t>
            </a:r>
            <a:r>
              <a:rPr lang="pt-BR" sz="1100" dirty="0">
                <a:solidFill>
                  <a:prstClr val="black"/>
                </a:solidFill>
              </a:rPr>
              <a:t>: </a:t>
            </a:r>
            <a:r>
              <a:rPr lang="pt-BR" sz="1100" b="1" cap="all" dirty="0">
                <a:solidFill>
                  <a:prstClr val="black"/>
                </a:solidFill>
              </a:rPr>
              <a:t>CAR MS</a:t>
            </a:r>
          </a:p>
          <a:p>
            <a:pPr lvl="0"/>
            <a:r>
              <a:rPr lang="pt-BR" sz="1100" dirty="0">
                <a:solidFill>
                  <a:prstClr val="black"/>
                </a:solidFill>
              </a:rPr>
              <a:t>Gerente: Marcelo</a:t>
            </a:r>
          </a:p>
          <a:p>
            <a:pPr lvl="0"/>
            <a:r>
              <a:rPr lang="pt-BR" sz="1050" dirty="0" smtClean="0">
                <a:solidFill>
                  <a:prstClr val="black"/>
                </a:solidFill>
              </a:rPr>
              <a:t>Meta</a:t>
            </a:r>
            <a:r>
              <a:rPr lang="pt-BR" sz="1050" dirty="0">
                <a:solidFill>
                  <a:prstClr val="black"/>
                </a:solidFill>
              </a:rPr>
              <a:t>: Inscrição de 26.155 imóveis  rurais abaixo de 4 módulos fiscais no CAR/MS e preparação de infraestrutura necessária à análise do CAR</a:t>
            </a:r>
            <a:r>
              <a:rPr lang="pt-BR" sz="105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pt-BR" sz="1050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prstClr val="black"/>
                </a:solidFill>
              </a:rPr>
              <a:t>T.R. </a:t>
            </a:r>
            <a:r>
              <a:rPr lang="pt-BR" sz="1100" dirty="0">
                <a:solidFill>
                  <a:prstClr val="black"/>
                </a:solidFill>
              </a:rPr>
              <a:t>para Contratação de Empresa </a:t>
            </a:r>
            <a:r>
              <a:rPr lang="pt-BR" sz="1100" dirty="0" smtClean="0">
                <a:solidFill>
                  <a:prstClr val="black"/>
                </a:solidFill>
              </a:rPr>
              <a:t>p/ prestação </a:t>
            </a:r>
            <a:r>
              <a:rPr lang="pt-BR" sz="1100" dirty="0">
                <a:solidFill>
                  <a:prstClr val="black"/>
                </a:solidFill>
              </a:rPr>
              <a:t>de serviços técnicos presenciais de análises da validação dos cadastros de imóveis </a:t>
            </a:r>
            <a:r>
              <a:rPr lang="pt-BR" sz="1100" dirty="0" smtClean="0">
                <a:solidFill>
                  <a:prstClr val="black"/>
                </a:solidFill>
              </a:rPr>
              <a:t>rurais.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/>
              <a:t>Dos 29.938 inscritos como Menor que 4 módulos Fiscais, 15.014 foram realizados no âmbito do Projeto CAR/MS - Fundo Amazônia.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prstClr val="black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517735" y="1901889"/>
            <a:ext cx="287359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100" cap="small" dirty="0">
                <a:solidFill>
                  <a:prstClr val="black"/>
                </a:solidFill>
              </a:rPr>
              <a:t> Plano de ação: </a:t>
            </a:r>
            <a:r>
              <a:rPr lang="pt-BR" sz="1000" b="1" dirty="0">
                <a:solidFill>
                  <a:prstClr val="black"/>
                </a:solidFill>
              </a:rPr>
              <a:t>CRAS</a:t>
            </a:r>
          </a:p>
          <a:p>
            <a:pPr lvl="0"/>
            <a:r>
              <a:rPr lang="pt-BR" sz="1000" dirty="0">
                <a:solidFill>
                  <a:prstClr val="black"/>
                </a:solidFill>
              </a:rPr>
              <a:t> </a:t>
            </a:r>
            <a:r>
              <a:rPr lang="pt-BR" sz="1200" dirty="0">
                <a:solidFill>
                  <a:prstClr val="black"/>
                </a:solidFill>
              </a:rPr>
              <a:t>Gerente:  Thais </a:t>
            </a:r>
            <a:r>
              <a:rPr lang="pt-BR" sz="1200" dirty="0" err="1">
                <a:solidFill>
                  <a:prstClr val="black"/>
                </a:solidFill>
              </a:rPr>
              <a:t>Caramori</a:t>
            </a:r>
            <a:endParaRPr lang="pt-BR" sz="1200" dirty="0">
              <a:solidFill>
                <a:prstClr val="black"/>
              </a:solidFill>
            </a:endParaRP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 Meta: Construção da clínica do </a:t>
            </a:r>
            <a:r>
              <a:rPr lang="pt-BR" sz="1200" dirty="0" smtClean="0">
                <a:solidFill>
                  <a:prstClr val="black"/>
                </a:solidFill>
              </a:rPr>
              <a:t>CRAS e </a:t>
            </a:r>
            <a:r>
              <a:rPr lang="pt-BR" sz="1200" dirty="0">
                <a:solidFill>
                  <a:prstClr val="black"/>
                </a:solidFill>
              </a:rPr>
              <a:t>adequação de demais recintos</a:t>
            </a:r>
          </a:p>
          <a:p>
            <a:pPr lvl="0"/>
            <a:endParaRPr lang="pt-BR" sz="1200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prstClr val="black"/>
                </a:solidFill>
              </a:rPr>
              <a:t>Projeto elaborado, mas com ajuste solicitado pela </a:t>
            </a:r>
            <a:r>
              <a:rPr lang="pt-BR" sz="1200" cap="small" dirty="0" err="1">
                <a:solidFill>
                  <a:prstClr val="black"/>
                </a:solidFill>
              </a:rPr>
              <a:t>Agesul</a:t>
            </a:r>
            <a:r>
              <a:rPr lang="pt-BR" sz="1200" cap="small" dirty="0">
                <a:solidFill>
                  <a:prstClr val="black"/>
                </a:solidFill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prstClr val="black"/>
                </a:solidFill>
              </a:rPr>
              <a:t>Aguardando regularização municipal.</a:t>
            </a:r>
          </a:p>
        </p:txBody>
      </p:sp>
      <p:sp>
        <p:nvSpPr>
          <p:cNvPr id="20" name="Pentágono 19"/>
          <p:cNvSpPr/>
          <p:nvPr/>
        </p:nvSpPr>
        <p:spPr>
          <a:xfrm rot="5400000">
            <a:off x="2939051" y="323109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I</a:t>
            </a:r>
          </a:p>
          <a:p>
            <a:pPr algn="ctr"/>
            <a:r>
              <a:rPr lang="pt-BR" sz="700" dirty="0"/>
              <a:t>M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S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L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15" name="Pentágono 19">
            <a:extLst>
              <a:ext uri="{FF2B5EF4-FFF2-40B4-BE49-F238E27FC236}">
                <a16:creationId xmlns:a16="http://schemas.microsoft.com/office/drawing/2014/main" xmlns="" id="{5D5D80CE-DA39-4284-AB66-292FF2D97F16}"/>
              </a:ext>
            </a:extLst>
          </p:cNvPr>
          <p:cNvSpPr/>
          <p:nvPr/>
        </p:nvSpPr>
        <p:spPr>
          <a:xfrm rot="5400000">
            <a:off x="2948034" y="2118399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I</a:t>
            </a:r>
          </a:p>
          <a:p>
            <a:pPr algn="ctr"/>
            <a:r>
              <a:rPr lang="pt-BR" sz="700" dirty="0"/>
              <a:t>M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S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L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24" name="Pentágono 19">
            <a:extLst>
              <a:ext uri="{FF2B5EF4-FFF2-40B4-BE49-F238E27FC236}">
                <a16:creationId xmlns:a16="http://schemas.microsoft.com/office/drawing/2014/main" xmlns="" id="{DE25A94F-9FCF-4B32-A8AD-D311BBAEEBF9}"/>
              </a:ext>
            </a:extLst>
          </p:cNvPr>
          <p:cNvSpPr/>
          <p:nvPr/>
        </p:nvSpPr>
        <p:spPr>
          <a:xfrm rot="5400000">
            <a:off x="-292635" y="2143744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I</a:t>
            </a:r>
          </a:p>
          <a:p>
            <a:pPr algn="ctr"/>
            <a:r>
              <a:rPr lang="pt-BR" sz="700" dirty="0"/>
              <a:t>M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S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L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8AFBDB31-5B30-4647-8D68-1EC39F512C4E}"/>
              </a:ext>
            </a:extLst>
          </p:cNvPr>
          <p:cNvSpPr/>
          <p:nvPr/>
        </p:nvSpPr>
        <p:spPr>
          <a:xfrm>
            <a:off x="3517735" y="39841"/>
            <a:ext cx="29127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Plano de </a:t>
            </a:r>
            <a:r>
              <a:rPr lang="pt-BR" sz="1100" dirty="0" smtClean="0"/>
              <a:t>Ação: </a:t>
            </a:r>
            <a:r>
              <a:rPr lang="pt-BR" sz="1100" b="1" dirty="0" smtClean="0"/>
              <a:t>PORTAL </a:t>
            </a:r>
            <a:r>
              <a:rPr lang="pt-BR" sz="1100" b="1" dirty="0"/>
              <a:t>SIG – PIN/MS </a:t>
            </a:r>
          </a:p>
          <a:p>
            <a:r>
              <a:rPr lang="pt-BR" sz="1100" dirty="0">
                <a:solidFill>
                  <a:prstClr val="black"/>
                </a:solidFill>
              </a:rPr>
              <a:t>Gerente: Thais </a:t>
            </a:r>
            <a:r>
              <a:rPr lang="pt-BR" sz="1100" dirty="0" err="1">
                <a:solidFill>
                  <a:prstClr val="black"/>
                </a:solidFill>
              </a:rPr>
              <a:t>Caramori</a:t>
            </a:r>
            <a:endParaRPr lang="pt-BR" sz="1100" dirty="0">
              <a:solidFill>
                <a:prstClr val="black"/>
              </a:solidFill>
            </a:endParaRPr>
          </a:p>
          <a:p>
            <a:r>
              <a:rPr lang="pt-BR" sz="1100" dirty="0">
                <a:solidFill>
                  <a:prstClr val="black"/>
                </a:solidFill>
              </a:rPr>
              <a:t>Meta</a:t>
            </a:r>
            <a:r>
              <a:rPr lang="pt-BR" sz="1100" dirty="0" smtClean="0">
                <a:solidFill>
                  <a:prstClr val="black"/>
                </a:solidFill>
              </a:rPr>
              <a:t>: Lançamento </a:t>
            </a:r>
            <a:r>
              <a:rPr lang="pt-BR" sz="1100" dirty="0">
                <a:solidFill>
                  <a:prstClr val="black"/>
                </a:solidFill>
              </a:rPr>
              <a:t>do Portal PIN/MS</a:t>
            </a:r>
          </a:p>
          <a:p>
            <a:endParaRPr lang="pt-BR" sz="1100" dirty="0"/>
          </a:p>
          <a:p>
            <a:r>
              <a:rPr lang="pt-BR" sz="1200" dirty="0"/>
              <a:t>O custo de capacitação de técnicos em software </a:t>
            </a:r>
            <a:r>
              <a:rPr lang="pt-BR" sz="1200" dirty="0" err="1"/>
              <a:t>ArcGis</a:t>
            </a:r>
            <a:r>
              <a:rPr lang="pt-BR" sz="1200" dirty="0"/>
              <a:t> depende do nº de licenças adquiridas pelo Estado, em levantamento.</a:t>
            </a:r>
          </a:p>
          <a:p>
            <a:r>
              <a:rPr lang="pt-BR" sz="1200" dirty="0"/>
              <a:t>Prazo da SGI</a:t>
            </a:r>
            <a:r>
              <a:rPr lang="pt-BR" sz="1200" dirty="0" smtClean="0"/>
              <a:t>: Outubro/2017</a:t>
            </a:r>
            <a:r>
              <a:rPr lang="pt-BR" sz="1200" dirty="0"/>
              <a:t>.</a:t>
            </a:r>
          </a:p>
          <a:p>
            <a:endParaRPr lang="pt-BR" sz="1100" b="1" dirty="0"/>
          </a:p>
        </p:txBody>
      </p:sp>
      <p:sp>
        <p:nvSpPr>
          <p:cNvPr id="26" name="Pentágono 19">
            <a:extLst>
              <a:ext uri="{FF2B5EF4-FFF2-40B4-BE49-F238E27FC236}">
                <a16:creationId xmlns:a16="http://schemas.microsoft.com/office/drawing/2014/main" xmlns="" id="{9E0E8954-C3D6-44CA-92B7-B47383356B56}"/>
              </a:ext>
            </a:extLst>
          </p:cNvPr>
          <p:cNvSpPr/>
          <p:nvPr/>
        </p:nvSpPr>
        <p:spPr>
          <a:xfrm rot="5400000">
            <a:off x="6161053" y="339215"/>
            <a:ext cx="922837" cy="260281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I</a:t>
            </a:r>
          </a:p>
          <a:p>
            <a:pPr algn="ctr"/>
            <a:r>
              <a:rPr lang="pt-BR" sz="700" dirty="0"/>
              <a:t>M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S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L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pic>
        <p:nvPicPr>
          <p:cNvPr id="16" name="Imagem 15" descr="Imagem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929" y="0"/>
            <a:ext cx="3208421" cy="181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b="8141"/>
          <a:stretch/>
        </p:blipFill>
        <p:spPr bwMode="auto">
          <a:xfrm>
            <a:off x="9760912" y="1802746"/>
            <a:ext cx="3171302" cy="1741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5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0" grpId="0" animBg="1"/>
      <p:bldP spid="15" grpId="0" animBg="1"/>
      <p:bldP spid="24" grpId="0" animBg="1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29389" y="573675"/>
            <a:ext cx="2141622" cy="821989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FUNDTUR</a:t>
            </a:r>
          </a:p>
        </p:txBody>
      </p:sp>
      <p:sp>
        <p:nvSpPr>
          <p:cNvPr id="4" name="AutoShape 2" descr="http://webmail.ms.gov.br/mail/index.php/mail/viewmessage/getattachment/folder/INBOX/uniqueId/2491/mimeType/aW1hZ2UvanBlZw%3D%3D/filenameOriginal/2ee418f4101a2d8d142ea10de8a667ae/attachmentId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503480" y="1879624"/>
            <a:ext cx="297150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>
                <a:solidFill>
                  <a:prstClr val="black"/>
                </a:solidFill>
              </a:rPr>
              <a:t>Plano de Ação:  </a:t>
            </a:r>
            <a:r>
              <a:rPr lang="pt-BR" sz="1100" b="1" cap="all" dirty="0">
                <a:solidFill>
                  <a:prstClr val="black"/>
                </a:solidFill>
              </a:rPr>
              <a:t>CENTRO </a:t>
            </a:r>
            <a:r>
              <a:rPr lang="pt-BR" sz="1100" b="1" cap="all" dirty="0" smtClean="0">
                <a:solidFill>
                  <a:prstClr val="black"/>
                </a:solidFill>
              </a:rPr>
              <a:t>De                  CONVENÇÕES RUBENS </a:t>
            </a:r>
            <a:r>
              <a:rPr lang="pt-BR" sz="1100" b="1" cap="all" dirty="0">
                <a:solidFill>
                  <a:prstClr val="black"/>
                </a:solidFill>
              </a:rPr>
              <a:t>GIL DE CAMILLO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Gerente: </a:t>
            </a:r>
            <a:r>
              <a:rPr lang="pt-BR" sz="1200" dirty="0" err="1">
                <a:solidFill>
                  <a:prstClr val="black"/>
                </a:solidFill>
              </a:rPr>
              <a:t>Gean</a:t>
            </a:r>
            <a:endParaRPr lang="pt-BR" sz="1200" dirty="0">
              <a:solidFill>
                <a:prstClr val="black"/>
              </a:solidFill>
            </a:endParaRPr>
          </a:p>
          <a:p>
            <a:pPr lvl="0"/>
            <a:r>
              <a:rPr lang="pt-BR" sz="1200" dirty="0" smtClean="0">
                <a:solidFill>
                  <a:prstClr val="black"/>
                </a:solidFill>
              </a:rPr>
              <a:t>Meta</a:t>
            </a:r>
            <a:r>
              <a:rPr lang="pt-BR" sz="1200" dirty="0">
                <a:solidFill>
                  <a:prstClr val="black"/>
                </a:solidFill>
              </a:rPr>
              <a:t>: Revitalização parcial do </a:t>
            </a:r>
            <a:r>
              <a:rPr lang="pt-BR" sz="1200" dirty="0" smtClean="0">
                <a:solidFill>
                  <a:prstClr val="black"/>
                </a:solidFill>
              </a:rPr>
              <a:t>Centro de </a:t>
            </a:r>
            <a:r>
              <a:rPr lang="pt-BR" sz="1200" dirty="0">
                <a:solidFill>
                  <a:prstClr val="black"/>
                </a:solidFill>
              </a:rPr>
              <a:t>Convenções</a:t>
            </a:r>
          </a:p>
          <a:p>
            <a:pPr lvl="0"/>
            <a:endParaRPr lang="pt-BR" sz="1000" dirty="0">
              <a:solidFill>
                <a:prstClr val="black"/>
              </a:solidFill>
            </a:endParaRPr>
          </a:p>
          <a:p>
            <a:pPr lvl="0"/>
            <a:r>
              <a:rPr lang="pt-B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Levantamento dos valores despendidos até o presente momento.</a:t>
            </a:r>
          </a:p>
        </p:txBody>
      </p:sp>
      <p:sp>
        <p:nvSpPr>
          <p:cNvPr id="20" name="Pentágono 19"/>
          <p:cNvSpPr/>
          <p:nvPr/>
        </p:nvSpPr>
        <p:spPr>
          <a:xfrm rot="5400000">
            <a:off x="2939051" y="309041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F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N</a:t>
            </a:r>
          </a:p>
          <a:p>
            <a:pPr algn="ctr"/>
            <a:r>
              <a:rPr lang="pt-BR" sz="700" dirty="0"/>
              <a:t>D</a:t>
            </a:r>
          </a:p>
          <a:p>
            <a:pPr algn="ctr"/>
            <a:r>
              <a:rPr lang="pt-BR" sz="700" dirty="0"/>
              <a:t>T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D053D16-E741-4F0D-9E05-F01CD3A74B8F}"/>
              </a:ext>
            </a:extLst>
          </p:cNvPr>
          <p:cNvSpPr/>
          <p:nvPr/>
        </p:nvSpPr>
        <p:spPr>
          <a:xfrm>
            <a:off x="10001035" y="18499"/>
            <a:ext cx="289752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 smtClean="0">
                <a:solidFill>
                  <a:prstClr val="black"/>
                </a:solidFill>
              </a:rPr>
              <a:t>Processo</a:t>
            </a:r>
            <a:r>
              <a:rPr lang="pt-BR" sz="1000" dirty="0">
                <a:solidFill>
                  <a:prstClr val="black"/>
                </a:solidFill>
              </a:rPr>
              <a:t>: </a:t>
            </a:r>
            <a:r>
              <a:rPr lang="pt-BR" sz="1000" b="1" dirty="0">
                <a:solidFill>
                  <a:prstClr val="black"/>
                </a:solidFill>
              </a:rPr>
              <a:t>RECLASSIFICAÇÃO DE </a:t>
            </a:r>
            <a:r>
              <a:rPr lang="pt-BR" sz="1000" b="1" dirty="0" smtClean="0">
                <a:solidFill>
                  <a:prstClr val="black"/>
                </a:solidFill>
              </a:rPr>
              <a:t>MUNICÍPIOS </a:t>
            </a:r>
            <a:r>
              <a:rPr lang="pt-BR" sz="1000" b="1" dirty="0">
                <a:solidFill>
                  <a:prstClr val="black"/>
                </a:solidFill>
              </a:rPr>
              <a:t>TURÍSTICOS DE MS</a:t>
            </a:r>
            <a:endParaRPr lang="pt-BR" sz="1000" dirty="0">
              <a:solidFill>
                <a:prstClr val="black"/>
              </a:solidFill>
            </a:endParaRPr>
          </a:p>
          <a:p>
            <a:pPr lvl="0"/>
            <a:r>
              <a:rPr lang="pt-BR" sz="1200" dirty="0" smtClean="0">
                <a:solidFill>
                  <a:prstClr val="black"/>
                </a:solidFill>
              </a:rPr>
              <a:t>G</a:t>
            </a:r>
            <a:r>
              <a:rPr lang="pt-BR" sz="1100" dirty="0" smtClean="0">
                <a:solidFill>
                  <a:prstClr val="black"/>
                </a:solidFill>
              </a:rPr>
              <a:t>erente</a:t>
            </a:r>
            <a:r>
              <a:rPr lang="pt-BR" sz="1100" dirty="0">
                <a:solidFill>
                  <a:prstClr val="black"/>
                </a:solidFill>
              </a:rPr>
              <a:t>: </a:t>
            </a:r>
            <a:r>
              <a:rPr lang="pt-BR" sz="1100" dirty="0" err="1">
                <a:solidFill>
                  <a:prstClr val="black"/>
                </a:solidFill>
              </a:rPr>
              <a:t>Gean</a:t>
            </a:r>
            <a:endParaRPr lang="pt-BR" sz="1100" dirty="0">
              <a:solidFill>
                <a:prstClr val="black"/>
              </a:solidFill>
            </a:endParaRPr>
          </a:p>
          <a:p>
            <a:pPr lvl="0"/>
            <a:r>
              <a:rPr lang="pt-BR" sz="1200" dirty="0" smtClean="0">
                <a:solidFill>
                  <a:prstClr val="black"/>
                </a:solidFill>
              </a:rPr>
              <a:t>Meta</a:t>
            </a:r>
            <a:r>
              <a:rPr lang="pt-BR" sz="1200" dirty="0">
                <a:solidFill>
                  <a:prstClr val="black"/>
                </a:solidFill>
              </a:rPr>
              <a:t>: 25 Municípios classificados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solidFill>
                  <a:prstClr val="black"/>
                </a:solidFill>
              </a:rPr>
              <a:t>Lançamento </a:t>
            </a:r>
            <a:r>
              <a:rPr lang="pt-BR" sz="1050" dirty="0">
                <a:solidFill>
                  <a:prstClr val="black"/>
                </a:solidFill>
              </a:rPr>
              <a:t>de Reclassificação </a:t>
            </a:r>
            <a:r>
              <a:rPr lang="pt-BR" sz="1050" dirty="0" smtClean="0">
                <a:solidFill>
                  <a:prstClr val="black"/>
                </a:solidFill>
              </a:rPr>
              <a:t>de Municípios </a:t>
            </a:r>
            <a:r>
              <a:rPr lang="pt-BR" sz="1050" dirty="0">
                <a:solidFill>
                  <a:prstClr val="black"/>
                </a:solidFill>
              </a:rPr>
              <a:t>Turísticos de MS (22/</a:t>
            </a:r>
            <a:r>
              <a:rPr lang="pt-BR" sz="1050" dirty="0" err="1">
                <a:solidFill>
                  <a:prstClr val="black"/>
                </a:solidFill>
              </a:rPr>
              <a:t>Ago</a:t>
            </a:r>
            <a:r>
              <a:rPr lang="pt-BR" sz="1050" dirty="0">
                <a:solidFill>
                  <a:prstClr val="black"/>
                </a:solidFill>
              </a:rPr>
              <a:t>/2017</a:t>
            </a:r>
            <a:r>
              <a:rPr lang="pt-BR" sz="1050" dirty="0" smtClean="0">
                <a:solidFill>
                  <a:prstClr val="black"/>
                </a:solidFill>
              </a:rPr>
              <a:t>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solidFill>
                  <a:prstClr val="black"/>
                </a:solidFill>
              </a:rPr>
              <a:t>42 </a:t>
            </a:r>
            <a:r>
              <a:rPr lang="pt-BR" sz="1050" dirty="0">
                <a:solidFill>
                  <a:prstClr val="black"/>
                </a:solidFill>
              </a:rPr>
              <a:t>Municípios </a:t>
            </a:r>
            <a:r>
              <a:rPr lang="pt-BR" sz="1050" dirty="0" smtClean="0">
                <a:solidFill>
                  <a:prstClr val="black"/>
                </a:solidFill>
              </a:rPr>
              <a:t>do Estado</a:t>
            </a:r>
            <a:r>
              <a:rPr lang="pt-BR" sz="1050" dirty="0">
                <a:solidFill>
                  <a:prstClr val="black"/>
                </a:solidFill>
              </a:rPr>
              <a:t> </a:t>
            </a:r>
            <a:r>
              <a:rPr lang="pt-BR" sz="1050" dirty="0" smtClean="0">
                <a:solidFill>
                  <a:prstClr val="black"/>
                </a:solidFill>
              </a:rPr>
              <a:t>representados;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solidFill>
                  <a:prstClr val="black"/>
                </a:solidFill>
              </a:rPr>
              <a:t>Iniciada </a:t>
            </a:r>
            <a:r>
              <a:rPr lang="pt-BR" sz="1050" dirty="0">
                <a:solidFill>
                  <a:prstClr val="black"/>
                </a:solidFill>
              </a:rPr>
              <a:t>distribuição de senhas de acesso </a:t>
            </a:r>
            <a:r>
              <a:rPr lang="pt-BR" sz="1050" dirty="0" smtClean="0">
                <a:solidFill>
                  <a:prstClr val="black"/>
                </a:solidFill>
              </a:rPr>
              <a:t>ao sistema estadual</a:t>
            </a:r>
            <a:endParaRPr lang="pt-BR" sz="1050" dirty="0">
              <a:solidFill>
                <a:prstClr val="black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00D4F615-B290-4CD3-994B-ABAFDB95AC35}"/>
              </a:ext>
            </a:extLst>
          </p:cNvPr>
          <p:cNvSpPr/>
          <p:nvPr/>
        </p:nvSpPr>
        <p:spPr>
          <a:xfrm>
            <a:off x="277780" y="1818655"/>
            <a:ext cx="297148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 smtClean="0">
                <a:solidFill>
                  <a:prstClr val="black"/>
                </a:solidFill>
              </a:rPr>
              <a:t>Plano </a:t>
            </a:r>
            <a:r>
              <a:rPr lang="pt-BR" sz="1000" dirty="0">
                <a:solidFill>
                  <a:prstClr val="black"/>
                </a:solidFill>
              </a:rPr>
              <a:t>de Ação: </a:t>
            </a:r>
            <a:r>
              <a:rPr lang="pt-BR" sz="1000" b="1" dirty="0" smtClean="0">
                <a:solidFill>
                  <a:prstClr val="black"/>
                </a:solidFill>
              </a:rPr>
              <a:t>GESTÃO                      </a:t>
            </a:r>
            <a:r>
              <a:rPr lang="pt-BR" sz="1000" b="1" dirty="0">
                <a:solidFill>
                  <a:prstClr val="black"/>
                </a:solidFill>
              </a:rPr>
              <a:t>DESCENTRALIZADA </a:t>
            </a:r>
            <a:r>
              <a:rPr lang="pt-BR" sz="1000" b="1" dirty="0" smtClean="0">
                <a:solidFill>
                  <a:prstClr val="black"/>
                </a:solidFill>
              </a:rPr>
              <a:t>DO </a:t>
            </a:r>
            <a:r>
              <a:rPr lang="pt-BR" sz="1000" b="1" dirty="0">
                <a:solidFill>
                  <a:prstClr val="black"/>
                </a:solidFill>
              </a:rPr>
              <a:t>TURISMO</a:t>
            </a:r>
            <a:endParaRPr lang="pt-BR" sz="1000" dirty="0">
              <a:solidFill>
                <a:prstClr val="black"/>
              </a:solidFill>
            </a:endParaRPr>
          </a:p>
          <a:p>
            <a:r>
              <a:rPr lang="pt-BR" sz="1100" dirty="0">
                <a:solidFill>
                  <a:prstClr val="black"/>
                </a:solidFill>
              </a:rPr>
              <a:t>Gerente: </a:t>
            </a:r>
            <a:r>
              <a:rPr lang="pt-BR" sz="1100" dirty="0" err="1" smtClean="0">
                <a:solidFill>
                  <a:prstClr val="black"/>
                </a:solidFill>
              </a:rPr>
              <a:t>Gean</a:t>
            </a:r>
            <a:endParaRPr lang="pt-BR" sz="1100" dirty="0" smtClean="0">
              <a:solidFill>
                <a:prstClr val="black"/>
              </a:solidFill>
            </a:endParaRPr>
          </a:p>
          <a:p>
            <a:endParaRPr lang="pt-BR" sz="1100" dirty="0" smtClean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prstClr val="black"/>
                </a:solidFill>
              </a:rPr>
              <a:t>09/08/17:realizada </a:t>
            </a:r>
            <a:r>
              <a:rPr lang="pt-BR" sz="1200" dirty="0">
                <a:solidFill>
                  <a:prstClr val="black"/>
                </a:solidFill>
              </a:rPr>
              <a:t>a reunião do Fórum de Turismo de Caminho dos Ipês;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prstClr val="black"/>
                </a:solidFill>
              </a:rPr>
              <a:t>Conselho Est</a:t>
            </a:r>
            <a:r>
              <a:rPr lang="pt-BR" sz="1200" dirty="0">
                <a:solidFill>
                  <a:prstClr val="black"/>
                </a:solidFill>
              </a:rPr>
              <a:t>. Turismo: contratação de consultor para elaboração da Lei Geral do Turismo de MS e do </a:t>
            </a:r>
            <a:r>
              <a:rPr lang="pt-BR" sz="1200" dirty="0" err="1" smtClean="0">
                <a:solidFill>
                  <a:prstClr val="black"/>
                </a:solidFill>
              </a:rPr>
              <a:t>Sist.Est.Turismo</a:t>
            </a:r>
            <a:endParaRPr lang="pt-BR" sz="1200" dirty="0">
              <a:solidFill>
                <a:prstClr val="black"/>
              </a:solidFill>
            </a:endParaRPr>
          </a:p>
        </p:txBody>
      </p:sp>
      <p:sp>
        <p:nvSpPr>
          <p:cNvPr id="13" name="Pentágono 19">
            <a:extLst>
              <a:ext uri="{FF2B5EF4-FFF2-40B4-BE49-F238E27FC236}">
                <a16:creationId xmlns="" xmlns:a16="http://schemas.microsoft.com/office/drawing/2014/main" id="{3E2D901A-B064-403A-8F7D-F33AB66B1C08}"/>
              </a:ext>
            </a:extLst>
          </p:cNvPr>
          <p:cNvSpPr/>
          <p:nvPr/>
        </p:nvSpPr>
        <p:spPr>
          <a:xfrm rot="5400000">
            <a:off x="9430621" y="336674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F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N</a:t>
            </a:r>
          </a:p>
          <a:p>
            <a:pPr algn="ctr"/>
            <a:r>
              <a:rPr lang="pt-BR" sz="700" dirty="0"/>
              <a:t>D</a:t>
            </a:r>
          </a:p>
          <a:p>
            <a:pPr algn="ctr"/>
            <a:r>
              <a:rPr lang="pt-BR" sz="700" dirty="0"/>
              <a:t>T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14" name="Pentágono 19">
            <a:extLst>
              <a:ext uri="{FF2B5EF4-FFF2-40B4-BE49-F238E27FC236}">
                <a16:creationId xmlns="" xmlns:a16="http://schemas.microsoft.com/office/drawing/2014/main" id="{A3D3FE73-726C-4CAF-A5B8-C845B9E3D4F7}"/>
              </a:ext>
            </a:extLst>
          </p:cNvPr>
          <p:cNvSpPr/>
          <p:nvPr/>
        </p:nvSpPr>
        <p:spPr>
          <a:xfrm rot="5400000">
            <a:off x="-289563" y="2124476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F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N</a:t>
            </a:r>
          </a:p>
          <a:p>
            <a:pPr algn="ctr"/>
            <a:r>
              <a:rPr lang="pt-BR" sz="700" dirty="0"/>
              <a:t>D</a:t>
            </a:r>
          </a:p>
          <a:p>
            <a:pPr algn="ctr"/>
            <a:r>
              <a:rPr lang="pt-BR" sz="700" dirty="0"/>
              <a:t>T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16" name="Pentágono 19">
            <a:extLst>
              <a:ext uri="{FF2B5EF4-FFF2-40B4-BE49-F238E27FC236}">
                <a16:creationId xmlns="" xmlns:a16="http://schemas.microsoft.com/office/drawing/2014/main" id="{79DA6590-7435-4B87-98FE-7C99E1DFA6AD}"/>
              </a:ext>
            </a:extLst>
          </p:cNvPr>
          <p:cNvSpPr/>
          <p:nvPr/>
        </p:nvSpPr>
        <p:spPr>
          <a:xfrm rot="5400000">
            <a:off x="2939051" y="2143787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F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N</a:t>
            </a:r>
          </a:p>
          <a:p>
            <a:pPr algn="ctr"/>
            <a:r>
              <a:rPr lang="pt-BR" sz="700" dirty="0"/>
              <a:t>D</a:t>
            </a:r>
          </a:p>
          <a:p>
            <a:pPr algn="ctr"/>
            <a:r>
              <a:rPr lang="pt-BR" sz="700" dirty="0"/>
              <a:t>T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7B813041-90F0-410B-8B83-1B0625686D0B}"/>
              </a:ext>
            </a:extLst>
          </p:cNvPr>
          <p:cNvSpPr/>
          <p:nvPr/>
        </p:nvSpPr>
        <p:spPr>
          <a:xfrm>
            <a:off x="3492830" y="12890"/>
            <a:ext cx="301839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>
                <a:solidFill>
                  <a:prstClr val="black"/>
                </a:solidFill>
              </a:rPr>
              <a:t>Plano de Ação:  </a:t>
            </a:r>
            <a:r>
              <a:rPr lang="pt-BR" sz="1000" b="1" cap="all" dirty="0">
                <a:solidFill>
                  <a:prstClr val="black"/>
                </a:solidFill>
              </a:rPr>
              <a:t>COMERCIALIZAÇÃO DOS</a:t>
            </a:r>
          </a:p>
          <a:p>
            <a:pPr lvl="0"/>
            <a:r>
              <a:rPr lang="pt-BR" sz="1000" b="1" cap="all" dirty="0" smtClean="0">
                <a:solidFill>
                  <a:prstClr val="black"/>
                </a:solidFill>
              </a:rPr>
              <a:t>DESTINOS </a:t>
            </a:r>
            <a:r>
              <a:rPr lang="pt-BR" sz="1000" b="1" cap="all" dirty="0">
                <a:solidFill>
                  <a:prstClr val="black"/>
                </a:solidFill>
              </a:rPr>
              <a:t>TURÍSTICOS</a:t>
            </a:r>
          </a:p>
          <a:p>
            <a:pPr lvl="0"/>
            <a:r>
              <a:rPr lang="pt-BR" sz="1000" dirty="0">
                <a:solidFill>
                  <a:prstClr val="black"/>
                </a:solidFill>
              </a:rPr>
              <a:t>Gerente: </a:t>
            </a:r>
            <a:r>
              <a:rPr lang="pt-BR" sz="1000" dirty="0" err="1">
                <a:solidFill>
                  <a:prstClr val="black"/>
                </a:solidFill>
              </a:rPr>
              <a:t>Gean</a:t>
            </a:r>
            <a:endParaRPr lang="pt-BR" sz="1000" dirty="0">
              <a:solidFill>
                <a:prstClr val="black"/>
              </a:solidFill>
            </a:endParaRPr>
          </a:p>
          <a:p>
            <a:pPr lvl="0"/>
            <a:r>
              <a:rPr lang="pt-BR" sz="1000" dirty="0" smtClean="0">
                <a:solidFill>
                  <a:prstClr val="black"/>
                </a:solidFill>
              </a:rPr>
              <a:t>Metas</a:t>
            </a:r>
            <a:r>
              <a:rPr lang="pt-BR" sz="1200" dirty="0" smtClean="0">
                <a:solidFill>
                  <a:prstClr val="black"/>
                </a:solidFill>
              </a:rPr>
              <a:t>: </a:t>
            </a:r>
          </a:p>
          <a:p>
            <a:pPr marL="228600" lvl="0" indent="-228600">
              <a:buFont typeface="+mj-lt"/>
              <a:buAutoNum type="arabicPeriod"/>
            </a:pPr>
            <a:r>
              <a:rPr lang="pt-BR" sz="1000" dirty="0" smtClean="0">
                <a:solidFill>
                  <a:prstClr val="black"/>
                </a:solidFill>
              </a:rPr>
              <a:t>3 </a:t>
            </a:r>
            <a:r>
              <a:rPr lang="pt-BR" sz="1000" dirty="0">
                <a:solidFill>
                  <a:prstClr val="black"/>
                </a:solidFill>
              </a:rPr>
              <a:t>ações promocionais realizadas;</a:t>
            </a:r>
          </a:p>
          <a:p>
            <a:pPr marL="228600" lvl="0" indent="-228600">
              <a:buFont typeface="+mj-lt"/>
              <a:buAutoNum type="arabicPeriod"/>
            </a:pPr>
            <a:r>
              <a:rPr lang="pt-BR" sz="1000" dirty="0" smtClean="0">
                <a:solidFill>
                  <a:prstClr val="black"/>
                </a:solidFill>
              </a:rPr>
              <a:t>Participação:3 </a:t>
            </a:r>
            <a:r>
              <a:rPr lang="pt-BR" sz="1000" dirty="0">
                <a:solidFill>
                  <a:prstClr val="black"/>
                </a:solidFill>
              </a:rPr>
              <a:t>eventos promocionais de   segmentos específicos</a:t>
            </a:r>
            <a:r>
              <a:rPr lang="pt-BR" sz="1000" dirty="0" smtClean="0">
                <a:solidFill>
                  <a:prstClr val="black"/>
                </a:solidFill>
              </a:rPr>
              <a:t>.</a:t>
            </a:r>
            <a:endParaRPr lang="pt-BR" sz="800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prstClr val="black"/>
                </a:solidFill>
              </a:rPr>
              <a:t>“</a:t>
            </a:r>
            <a:r>
              <a:rPr lang="pt-BR" sz="1100" dirty="0" smtClean="0"/>
              <a:t>Road </a:t>
            </a:r>
            <a:r>
              <a:rPr lang="pt-BR" sz="1100" dirty="0"/>
              <a:t>Show Isto é Mato Grosso do Sul” </a:t>
            </a:r>
            <a:r>
              <a:rPr lang="pt-BR" sz="1100" dirty="0" smtClean="0">
                <a:solidFill>
                  <a:prstClr val="black"/>
                </a:solidFill>
              </a:rPr>
              <a:t>objetivo cumprido: promover </a:t>
            </a:r>
            <a:r>
              <a:rPr lang="pt-BR" sz="1100" dirty="0">
                <a:solidFill>
                  <a:prstClr val="black"/>
                </a:solidFill>
              </a:rPr>
              <a:t>o produto turístico no Estado de São Paulo</a:t>
            </a:r>
            <a:r>
              <a:rPr lang="pt-BR" sz="1100" dirty="0" smtClean="0">
                <a:solidFill>
                  <a:prstClr val="black"/>
                </a:solidFill>
              </a:rPr>
              <a:t>;</a:t>
            </a:r>
            <a:endParaRPr lang="pt-BR" sz="1050" dirty="0" smtClean="0">
              <a:solidFill>
                <a:prstClr val="black"/>
              </a:solidFill>
            </a:endParaRPr>
          </a:p>
          <a:p>
            <a:pPr lvl="0"/>
            <a:endParaRPr lang="pt-BR" sz="1000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://www.turismo.ms.gov.br/wp-content/uploads/sites/54/2017/08/reuni%C3%A3o-com-munic%C3%ADpios-sobre-sistema-de-classifica%C3%A7%C3%A3o-22ago2017.jpg">
            <a:extLst>
              <a:ext uri="{FF2B5EF4-FFF2-40B4-BE49-F238E27FC236}">
                <a16:creationId xmlns="" xmlns:a16="http://schemas.microsoft.com/office/drawing/2014/main" id="{FF069A59-24E2-4281-B404-748FC813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11" y="1823049"/>
            <a:ext cx="3175052" cy="17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urismo.ms.gov.br/wp-content/uploads/sites/54/2017/07/Araras_vermelhas_-_Red_Macaws_-_Christian_Dalgas_Frisch-2.jpg">
            <a:extLst>
              <a:ext uri="{FF2B5EF4-FFF2-40B4-BE49-F238E27FC236}">
                <a16:creationId xmlns="" xmlns:a16="http://schemas.microsoft.com/office/drawing/2014/main" id="{7040AD77-B570-41D5-8435-359CD720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41" y="54652"/>
            <a:ext cx="3222097" cy="350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1" grpId="0"/>
      <p:bldP spid="12" grpId="0"/>
      <p:bldP spid="13" grpId="0" animBg="1"/>
      <p:bldP spid="14" grpId="0" animBg="1"/>
      <p:bldP spid="1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29389" y="573675"/>
            <a:ext cx="2141622" cy="821989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FUNDTUR</a:t>
            </a:r>
          </a:p>
        </p:txBody>
      </p:sp>
      <p:sp>
        <p:nvSpPr>
          <p:cNvPr id="4" name="AutoShape 2" descr="http://webmail.ms.gov.br/mail/index.php/mail/viewmessage/getattachment/folder/INBOX/uniqueId/2491/mimeType/aW1hZ2UvanBlZw%3D%3D/filenameOriginal/2ee418f4101a2d8d142ea10de8a667ae/attachmentId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569635" y="1842393"/>
            <a:ext cx="277692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>
                <a:solidFill>
                  <a:prstClr val="black"/>
                </a:solidFill>
              </a:rPr>
              <a:t>Plano de Ação:  </a:t>
            </a:r>
            <a:r>
              <a:rPr lang="pt-BR" sz="1000" b="1" dirty="0">
                <a:solidFill>
                  <a:prstClr val="black"/>
                </a:solidFill>
              </a:rPr>
              <a:t>REALIZAÇÃO DE </a:t>
            </a:r>
            <a:r>
              <a:rPr lang="pt-BR" sz="1000" b="1" dirty="0" smtClean="0">
                <a:solidFill>
                  <a:prstClr val="black"/>
                </a:solidFill>
              </a:rPr>
              <a:t>EVENTO DE REPERCUSSÃO NACIONAL</a:t>
            </a:r>
            <a:endParaRPr lang="pt-BR" sz="1000" b="1" dirty="0">
              <a:solidFill>
                <a:prstClr val="black"/>
              </a:solidFill>
            </a:endParaRPr>
          </a:p>
          <a:p>
            <a:pPr lvl="0"/>
            <a:r>
              <a:rPr lang="pt-BR" sz="1100" dirty="0">
                <a:solidFill>
                  <a:prstClr val="black"/>
                </a:solidFill>
              </a:rPr>
              <a:t>Gerente: </a:t>
            </a:r>
            <a:r>
              <a:rPr lang="pt-BR" sz="1100" dirty="0" err="1">
                <a:solidFill>
                  <a:prstClr val="black"/>
                </a:solidFill>
              </a:rPr>
              <a:t>Gean</a:t>
            </a:r>
            <a:endParaRPr lang="pt-BR" sz="1100" dirty="0">
              <a:solidFill>
                <a:prstClr val="black"/>
              </a:solidFill>
            </a:endParaRPr>
          </a:p>
          <a:p>
            <a:pPr lvl="0"/>
            <a:r>
              <a:rPr lang="pt-BR" sz="1100" dirty="0" smtClean="0">
                <a:solidFill>
                  <a:prstClr val="black"/>
                </a:solidFill>
              </a:rPr>
              <a:t>Meta</a:t>
            </a:r>
            <a:r>
              <a:rPr lang="pt-BR" sz="1100" dirty="0">
                <a:solidFill>
                  <a:prstClr val="black"/>
                </a:solidFill>
              </a:rPr>
              <a:t>: Rally dos Sertões</a:t>
            </a:r>
          </a:p>
          <a:p>
            <a:pPr lvl="0"/>
            <a:endParaRPr lang="pt-BR" sz="1000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prstClr val="black"/>
                </a:solidFill>
              </a:rPr>
              <a:t>O Contrato de Repasse </a:t>
            </a:r>
            <a:r>
              <a:rPr lang="pt-BR" sz="1100" dirty="0" smtClean="0">
                <a:solidFill>
                  <a:prstClr val="black"/>
                </a:solidFill>
              </a:rPr>
              <a:t>encaminhado </a:t>
            </a:r>
            <a:r>
              <a:rPr lang="pt-BR" sz="1100" dirty="0">
                <a:solidFill>
                  <a:prstClr val="black"/>
                </a:solidFill>
              </a:rPr>
              <a:t>à empresa Dunas para assinatura </a:t>
            </a:r>
            <a:endParaRPr lang="pt-BR" sz="1100" dirty="0" smtClean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prstClr val="black"/>
                </a:solidFill>
              </a:rPr>
              <a:t>Após </a:t>
            </a:r>
            <a:r>
              <a:rPr lang="pt-BR" sz="1100" dirty="0">
                <a:solidFill>
                  <a:prstClr val="black"/>
                </a:solidFill>
              </a:rPr>
              <a:t>chegada em Bonito, serão efetuados o empenho e o repasse do recurso para apoio ao Rally.</a:t>
            </a:r>
          </a:p>
        </p:txBody>
      </p:sp>
      <p:sp>
        <p:nvSpPr>
          <p:cNvPr id="20" name="Pentágono 19"/>
          <p:cNvSpPr/>
          <p:nvPr/>
        </p:nvSpPr>
        <p:spPr>
          <a:xfrm rot="5400000">
            <a:off x="2939051" y="309041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F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N</a:t>
            </a:r>
          </a:p>
          <a:p>
            <a:pPr algn="ctr"/>
            <a:r>
              <a:rPr lang="pt-BR" sz="700" dirty="0"/>
              <a:t>D</a:t>
            </a:r>
          </a:p>
          <a:p>
            <a:pPr algn="ctr"/>
            <a:r>
              <a:rPr lang="pt-BR" sz="700" dirty="0"/>
              <a:t>T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D053D16-E741-4F0D-9E05-F01CD3A74B8F}"/>
              </a:ext>
            </a:extLst>
          </p:cNvPr>
          <p:cNvSpPr/>
          <p:nvPr/>
        </p:nvSpPr>
        <p:spPr>
          <a:xfrm>
            <a:off x="9692482" y="7937"/>
            <a:ext cx="32678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00D4F615-B290-4CD3-994B-ABAFDB95AC35}"/>
              </a:ext>
            </a:extLst>
          </p:cNvPr>
          <p:cNvSpPr/>
          <p:nvPr/>
        </p:nvSpPr>
        <p:spPr>
          <a:xfrm>
            <a:off x="265487" y="1842393"/>
            <a:ext cx="29292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 smtClean="0">
                <a:solidFill>
                  <a:prstClr val="black"/>
                </a:solidFill>
              </a:rPr>
              <a:t>Plano </a:t>
            </a:r>
            <a:r>
              <a:rPr lang="pt-BR" sz="1000" dirty="0">
                <a:solidFill>
                  <a:prstClr val="black"/>
                </a:solidFill>
              </a:rPr>
              <a:t>de Ação: </a:t>
            </a:r>
            <a:r>
              <a:rPr lang="pt-BR" sz="1000" b="1" dirty="0" smtClean="0">
                <a:solidFill>
                  <a:prstClr val="black"/>
                </a:solidFill>
              </a:rPr>
              <a:t>PROFISSIONALIZAÇÃO </a:t>
            </a:r>
            <a:r>
              <a:rPr lang="pt-BR" sz="1000" b="1" dirty="0">
                <a:solidFill>
                  <a:prstClr val="black"/>
                </a:solidFill>
              </a:rPr>
              <a:t>DA </a:t>
            </a:r>
            <a:r>
              <a:rPr lang="pt-BR" sz="1000" b="1" dirty="0" smtClean="0">
                <a:solidFill>
                  <a:prstClr val="black"/>
                </a:solidFill>
              </a:rPr>
              <a:t>GESTÃO </a:t>
            </a:r>
            <a:r>
              <a:rPr lang="pt-BR" sz="1000" b="1" dirty="0">
                <a:solidFill>
                  <a:prstClr val="black"/>
                </a:solidFill>
              </a:rPr>
              <a:t>PÚBLICA </a:t>
            </a:r>
            <a:r>
              <a:rPr lang="pt-BR" sz="1000" b="1" dirty="0" smtClean="0">
                <a:solidFill>
                  <a:prstClr val="black"/>
                </a:solidFill>
              </a:rPr>
              <a:t>MUNICIPAL</a:t>
            </a:r>
            <a:endParaRPr lang="pt-BR" sz="1000" b="1" dirty="0">
              <a:solidFill>
                <a:prstClr val="black"/>
              </a:solidFill>
            </a:endParaRPr>
          </a:p>
          <a:p>
            <a:pPr lvl="0"/>
            <a:r>
              <a:rPr lang="pt-BR" sz="1100" dirty="0">
                <a:solidFill>
                  <a:prstClr val="black"/>
                </a:solidFill>
              </a:rPr>
              <a:t>Gerente: </a:t>
            </a:r>
            <a:r>
              <a:rPr lang="pt-BR" sz="1100" dirty="0" err="1">
                <a:solidFill>
                  <a:prstClr val="black"/>
                </a:solidFill>
              </a:rPr>
              <a:t>Gean</a:t>
            </a:r>
            <a:endParaRPr lang="pt-BR" sz="1100" dirty="0">
              <a:solidFill>
                <a:prstClr val="black"/>
              </a:solidFill>
            </a:endParaRPr>
          </a:p>
          <a:p>
            <a:r>
              <a:rPr lang="pt-BR" sz="1100" dirty="0">
                <a:solidFill>
                  <a:prstClr val="black"/>
                </a:solidFill>
              </a:rPr>
              <a:t>Meta: </a:t>
            </a:r>
            <a:r>
              <a:rPr lang="pt-BR" sz="11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 de aperfeiçoamento dos gestores públicos municipais de turismo </a:t>
            </a:r>
            <a:endParaRPr lang="pt-BR" sz="1100" dirty="0" smtClean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20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prstClr val="black"/>
                </a:solidFill>
              </a:rPr>
              <a:t>Proposta apresentada pela UEMS </a:t>
            </a:r>
            <a:r>
              <a:rPr lang="pt-BR" sz="1100" dirty="0" smtClean="0">
                <a:solidFill>
                  <a:prstClr val="black"/>
                </a:solidFill>
              </a:rPr>
              <a:t>e aprovada pela </a:t>
            </a:r>
            <a:r>
              <a:rPr lang="pt-BR" sz="1100" dirty="0">
                <a:solidFill>
                  <a:prstClr val="black"/>
                </a:solidFill>
              </a:rPr>
              <a:t>Diretoria da </a:t>
            </a:r>
            <a:r>
              <a:rPr lang="pt-BR" sz="1100" dirty="0" smtClean="0">
                <a:solidFill>
                  <a:prstClr val="black"/>
                </a:solidFill>
              </a:rPr>
              <a:t>FUNDTUR</a:t>
            </a:r>
            <a:endParaRPr lang="pt-BR" sz="110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prstClr val="black"/>
                </a:solidFill>
              </a:rPr>
              <a:t>O inicio da capacitação será em 15/09/17. </a:t>
            </a:r>
          </a:p>
        </p:txBody>
      </p:sp>
      <p:sp>
        <p:nvSpPr>
          <p:cNvPr id="14" name="Pentágono 19">
            <a:extLst>
              <a:ext uri="{FF2B5EF4-FFF2-40B4-BE49-F238E27FC236}">
                <a16:creationId xmlns="" xmlns:a16="http://schemas.microsoft.com/office/drawing/2014/main" id="{A3D3FE73-726C-4CAF-A5B8-C845B9E3D4F7}"/>
              </a:ext>
            </a:extLst>
          </p:cNvPr>
          <p:cNvSpPr/>
          <p:nvPr/>
        </p:nvSpPr>
        <p:spPr>
          <a:xfrm rot="5400000">
            <a:off x="-289563" y="2124476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F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N</a:t>
            </a:r>
          </a:p>
          <a:p>
            <a:pPr algn="ctr"/>
            <a:r>
              <a:rPr lang="pt-BR" sz="700" dirty="0"/>
              <a:t>D</a:t>
            </a:r>
          </a:p>
          <a:p>
            <a:pPr algn="ctr"/>
            <a:r>
              <a:rPr lang="pt-BR" sz="700" dirty="0"/>
              <a:t>T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16" name="Pentágono 19">
            <a:extLst>
              <a:ext uri="{FF2B5EF4-FFF2-40B4-BE49-F238E27FC236}">
                <a16:creationId xmlns="" xmlns:a16="http://schemas.microsoft.com/office/drawing/2014/main" id="{79DA6590-7435-4B87-98FE-7C99E1DFA6AD}"/>
              </a:ext>
            </a:extLst>
          </p:cNvPr>
          <p:cNvSpPr/>
          <p:nvPr/>
        </p:nvSpPr>
        <p:spPr>
          <a:xfrm rot="5400000">
            <a:off x="2951060" y="2113174"/>
            <a:ext cx="922837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r>
              <a:rPr lang="pt-BR" sz="700" dirty="0"/>
              <a:t>F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N</a:t>
            </a:r>
          </a:p>
          <a:p>
            <a:pPr algn="ctr"/>
            <a:r>
              <a:rPr lang="pt-BR" sz="700" dirty="0"/>
              <a:t>D</a:t>
            </a:r>
          </a:p>
          <a:p>
            <a:pPr algn="ctr"/>
            <a:r>
              <a:rPr lang="pt-BR" sz="700" dirty="0"/>
              <a:t>T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  <a:p>
            <a:pPr algn="ctr"/>
            <a:endParaRPr lang="pt-BR" sz="700" dirty="0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7B813041-90F0-410B-8B83-1B0625686D0B}"/>
              </a:ext>
            </a:extLst>
          </p:cNvPr>
          <p:cNvSpPr/>
          <p:nvPr/>
        </p:nvSpPr>
        <p:spPr>
          <a:xfrm>
            <a:off x="3563679" y="43926"/>
            <a:ext cx="289792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>
                <a:solidFill>
                  <a:prstClr val="black"/>
                </a:solidFill>
              </a:rPr>
              <a:t>Plano de Ação: </a:t>
            </a:r>
            <a:r>
              <a:rPr lang="pt-BR" sz="1000" b="1" dirty="0">
                <a:solidFill>
                  <a:prstClr val="black"/>
                </a:solidFill>
              </a:rPr>
              <a:t>CAPTAR RECURSOS </a:t>
            </a:r>
            <a:r>
              <a:rPr lang="pt-BR" sz="1000" b="1" dirty="0" smtClean="0">
                <a:solidFill>
                  <a:prstClr val="black"/>
                </a:solidFill>
              </a:rPr>
              <a:t>PARA </a:t>
            </a:r>
            <a:r>
              <a:rPr lang="pt-BR" sz="1000" b="1" dirty="0">
                <a:solidFill>
                  <a:prstClr val="black"/>
                </a:solidFill>
              </a:rPr>
              <a:t>INFRAESTRUTURA </a:t>
            </a:r>
            <a:r>
              <a:rPr lang="pt-BR" sz="1000" b="1" dirty="0" smtClean="0">
                <a:solidFill>
                  <a:prstClr val="black"/>
                </a:solidFill>
              </a:rPr>
              <a:t>TURÍSTICA</a:t>
            </a:r>
            <a:endParaRPr lang="pt-BR" sz="1000" dirty="0">
              <a:solidFill>
                <a:prstClr val="black"/>
              </a:solidFill>
            </a:endParaRPr>
          </a:p>
          <a:p>
            <a:pPr lvl="0"/>
            <a:r>
              <a:rPr lang="pt-BR" sz="1100" dirty="0">
                <a:solidFill>
                  <a:prstClr val="black"/>
                </a:solidFill>
              </a:rPr>
              <a:t>Gerente: </a:t>
            </a:r>
            <a:r>
              <a:rPr lang="pt-BR" sz="1100" dirty="0" err="1">
                <a:solidFill>
                  <a:prstClr val="black"/>
                </a:solidFill>
              </a:rPr>
              <a:t>Gean</a:t>
            </a:r>
            <a:endParaRPr lang="pt-BR" sz="1100" dirty="0">
              <a:solidFill>
                <a:prstClr val="black"/>
              </a:solidFill>
            </a:endParaRPr>
          </a:p>
          <a:p>
            <a:pPr lvl="0"/>
            <a:r>
              <a:rPr lang="pt-BR" sz="1100" dirty="0">
                <a:solidFill>
                  <a:prstClr val="black"/>
                </a:solidFill>
              </a:rPr>
              <a:t>Meta: R$ 2,5 milhões em investimentos</a:t>
            </a:r>
          </a:p>
          <a:p>
            <a:pPr lvl="0"/>
            <a:endParaRPr lang="pt-BR" sz="1000" dirty="0">
              <a:solidFill>
                <a:prstClr val="black"/>
              </a:solidFill>
            </a:endParaRPr>
          </a:p>
          <a:p>
            <a:pPr lvl="0"/>
            <a:r>
              <a:rPr lang="pt-BR" sz="1100" dirty="0">
                <a:solidFill>
                  <a:prstClr val="black"/>
                </a:solidFill>
              </a:rPr>
              <a:t>A Proposta foi empenhada e ainda aguarda publicação no Diário Oficial da União para posterior assinatura do Convênio!</a:t>
            </a:r>
          </a:p>
        </p:txBody>
      </p:sp>
      <p:pic>
        <p:nvPicPr>
          <p:cNvPr id="3074" name="Picture 2" descr="http://www.semagro.ms.gov.br/wp-content/uploads/sites/157/2017/05/Rally-dos-Sertoes-1-672x372.jpg">
            <a:extLst>
              <a:ext uri="{FF2B5EF4-FFF2-40B4-BE49-F238E27FC236}">
                <a16:creationId xmlns="" xmlns:a16="http://schemas.microsoft.com/office/drawing/2014/main" id="{4C8EFE5B-A817-456B-878D-D65F7F46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90" y="40005"/>
            <a:ext cx="6464459" cy="35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2" grpId="0"/>
      <p:bldP spid="14" grpId="0" animBg="1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5160" y="1817862"/>
            <a:ext cx="6870031" cy="1497687"/>
          </a:xfrm>
        </p:spPr>
        <p:txBody>
          <a:bodyPr>
            <a:normAutofit fontScale="90000"/>
          </a:bodyPr>
          <a:lstStyle/>
          <a:p>
            <a:r>
              <a:rPr lang="pt-BR" dirty="0"/>
              <a:t>PONTOS DE ATENÇÃO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AGENDA TRANSVERSAL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29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324850" y="1832050"/>
            <a:ext cx="2827424" cy="1500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800"/>
              </a:spcBef>
            </a:pPr>
            <a:endParaRPr lang="pt-BR" sz="11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570073" y="1836140"/>
            <a:ext cx="2882862" cy="1500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endParaRPr lang="pt-BR" sz="1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570072" y="-16735"/>
            <a:ext cx="3056545" cy="1500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800"/>
              </a:spcBef>
            </a:pPr>
            <a:endParaRPr lang="pt-BR" sz="1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570072" y="34488"/>
            <a:ext cx="2844502" cy="1668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endParaRPr lang="pt-BR" sz="11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805365" y="-16736"/>
            <a:ext cx="2866233" cy="1500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endParaRPr lang="pt-BR" sz="1200" dirty="0">
              <a:solidFill>
                <a:srgbClr val="00B050"/>
              </a:solidFill>
            </a:endParaRPr>
          </a:p>
        </p:txBody>
      </p:sp>
      <p:sp>
        <p:nvSpPr>
          <p:cNvPr id="19" name="Pentágono 18"/>
          <p:cNvSpPr/>
          <p:nvPr/>
        </p:nvSpPr>
        <p:spPr>
          <a:xfrm rot="5400000">
            <a:off x="2968872" y="333288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S</a:t>
            </a:r>
            <a:br>
              <a:rPr lang="pt-BR" sz="700" dirty="0"/>
            </a:br>
            <a:r>
              <a:rPr lang="pt-BR" sz="700" dirty="0"/>
              <a:t>E</a:t>
            </a:r>
            <a:br>
              <a:rPr lang="pt-BR" sz="700" dirty="0"/>
            </a:br>
            <a:r>
              <a:rPr lang="pt-BR" sz="700" dirty="0"/>
              <a:t>M</a:t>
            </a:r>
            <a:br>
              <a:rPr lang="pt-BR" sz="700" dirty="0"/>
            </a:br>
            <a:r>
              <a:rPr lang="pt-BR" sz="700" dirty="0"/>
              <a:t>A</a:t>
            </a:r>
            <a:br>
              <a:rPr lang="pt-BR" sz="700" dirty="0"/>
            </a:br>
            <a:r>
              <a:rPr lang="pt-BR" sz="700" dirty="0"/>
              <a:t>G</a:t>
            </a:r>
            <a:br>
              <a:rPr lang="pt-BR" sz="700" dirty="0"/>
            </a:br>
            <a:r>
              <a:rPr lang="pt-BR" sz="700" dirty="0"/>
              <a:t>R</a:t>
            </a:r>
            <a:br>
              <a:rPr lang="pt-BR" sz="700" dirty="0"/>
            </a:br>
            <a:r>
              <a:rPr lang="pt-BR" sz="700" dirty="0"/>
              <a:t>O</a:t>
            </a:r>
          </a:p>
        </p:txBody>
      </p:sp>
      <p:sp>
        <p:nvSpPr>
          <p:cNvPr id="20" name="Pentágono 19"/>
          <p:cNvSpPr/>
          <p:nvPr/>
        </p:nvSpPr>
        <p:spPr>
          <a:xfrm rot="5400000">
            <a:off x="6204165" y="298800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S</a:t>
            </a:r>
            <a:br>
              <a:rPr lang="pt-BR" sz="700" dirty="0"/>
            </a:br>
            <a:r>
              <a:rPr lang="pt-BR" sz="700" dirty="0"/>
              <a:t>E</a:t>
            </a:r>
            <a:br>
              <a:rPr lang="pt-BR" sz="700" dirty="0"/>
            </a:br>
            <a:r>
              <a:rPr lang="pt-BR" sz="700" dirty="0"/>
              <a:t>M</a:t>
            </a:r>
            <a:br>
              <a:rPr lang="pt-BR" sz="700" dirty="0"/>
            </a:br>
            <a:r>
              <a:rPr lang="pt-BR" sz="700" dirty="0"/>
              <a:t>A</a:t>
            </a:r>
            <a:br>
              <a:rPr lang="pt-BR" sz="700" dirty="0"/>
            </a:br>
            <a:r>
              <a:rPr lang="pt-BR" sz="700" dirty="0"/>
              <a:t>G</a:t>
            </a:r>
            <a:br>
              <a:rPr lang="pt-BR" sz="700" dirty="0"/>
            </a:br>
            <a:r>
              <a:rPr lang="pt-BR" sz="700" dirty="0"/>
              <a:t>R</a:t>
            </a:r>
            <a:br>
              <a:rPr lang="pt-BR" sz="700" dirty="0"/>
            </a:br>
            <a:r>
              <a:rPr lang="pt-BR" sz="7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277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8" grpId="0"/>
      <p:bldP spid="12" grpId="0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84441" y="171774"/>
            <a:ext cx="2948705" cy="150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endParaRPr lang="pt-BR" sz="1700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584441" y="1916858"/>
            <a:ext cx="2840421" cy="158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831153" y="74946"/>
            <a:ext cx="2830205" cy="1500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Pentágono 11"/>
          <p:cNvSpPr/>
          <p:nvPr/>
        </p:nvSpPr>
        <p:spPr>
          <a:xfrm rot="5400000">
            <a:off x="2983242" y="296246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S</a:t>
            </a:r>
            <a:br>
              <a:rPr lang="pt-BR" sz="700" dirty="0"/>
            </a:br>
            <a:r>
              <a:rPr lang="pt-BR" sz="700" dirty="0"/>
              <a:t>E</a:t>
            </a:r>
            <a:br>
              <a:rPr lang="pt-BR" sz="700" dirty="0"/>
            </a:br>
            <a:r>
              <a:rPr lang="pt-BR" sz="700" dirty="0"/>
              <a:t>M</a:t>
            </a:r>
            <a:br>
              <a:rPr lang="pt-BR" sz="700" dirty="0"/>
            </a:br>
            <a:r>
              <a:rPr lang="pt-BR" sz="700" dirty="0"/>
              <a:t>A</a:t>
            </a:r>
            <a:br>
              <a:rPr lang="pt-BR" sz="700" dirty="0"/>
            </a:br>
            <a:r>
              <a:rPr lang="pt-BR" sz="700" dirty="0"/>
              <a:t>G</a:t>
            </a:r>
            <a:br>
              <a:rPr lang="pt-BR" sz="700" dirty="0"/>
            </a:br>
            <a:r>
              <a:rPr lang="pt-BR" sz="700" dirty="0"/>
              <a:t>R</a:t>
            </a:r>
            <a:br>
              <a:rPr lang="pt-BR" sz="700" dirty="0"/>
            </a:br>
            <a:r>
              <a:rPr lang="pt-BR" sz="7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5077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584987" y="171774"/>
            <a:ext cx="2839876" cy="16209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586991" y="1864270"/>
            <a:ext cx="2837872" cy="16209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858905" y="92192"/>
            <a:ext cx="2827526" cy="1581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586991" y="109754"/>
            <a:ext cx="2847863" cy="16209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pt-BR" sz="1200" dirty="0">
              <a:solidFill>
                <a:srgbClr val="00B050"/>
              </a:solidFill>
            </a:endParaRPr>
          </a:p>
        </p:txBody>
      </p:sp>
      <p:sp>
        <p:nvSpPr>
          <p:cNvPr id="18" name="Pentágono 17"/>
          <p:cNvSpPr/>
          <p:nvPr/>
        </p:nvSpPr>
        <p:spPr>
          <a:xfrm rot="5400000">
            <a:off x="2932645" y="281701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S</a:t>
            </a:r>
            <a:br>
              <a:rPr lang="pt-BR" sz="700" dirty="0"/>
            </a:br>
            <a:r>
              <a:rPr lang="pt-BR" sz="700" dirty="0"/>
              <a:t>E</a:t>
            </a:r>
            <a:br>
              <a:rPr lang="pt-BR" sz="700" dirty="0"/>
            </a:br>
            <a:r>
              <a:rPr lang="pt-BR" sz="700" dirty="0"/>
              <a:t>M</a:t>
            </a:r>
            <a:br>
              <a:rPr lang="pt-BR" sz="700" dirty="0"/>
            </a:br>
            <a:r>
              <a:rPr lang="pt-BR" sz="700" dirty="0"/>
              <a:t>A</a:t>
            </a:r>
            <a:br>
              <a:rPr lang="pt-BR" sz="700" dirty="0"/>
            </a:br>
            <a:r>
              <a:rPr lang="pt-BR" sz="700" dirty="0"/>
              <a:t>G</a:t>
            </a:r>
            <a:br>
              <a:rPr lang="pt-BR" sz="700" dirty="0"/>
            </a:br>
            <a:r>
              <a:rPr lang="pt-BR" sz="700" dirty="0"/>
              <a:t>R</a:t>
            </a:r>
            <a:br>
              <a:rPr lang="pt-BR" sz="700" dirty="0"/>
            </a:br>
            <a:r>
              <a:rPr lang="pt-BR" sz="700" dirty="0"/>
              <a:t>O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9759178" y="-201045"/>
            <a:ext cx="2889279" cy="1993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10071071" y="1916858"/>
            <a:ext cx="2889279" cy="1581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800"/>
              </a:spcBef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858904" y="1903783"/>
            <a:ext cx="2827526" cy="1581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2" grpId="0"/>
      <p:bldP spid="18" grpId="0" animBg="1"/>
      <p:bldP spid="22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70072" y="32019"/>
            <a:ext cx="2862805" cy="1691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377674" y="1848174"/>
            <a:ext cx="2738505" cy="1673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877950" y="1865518"/>
            <a:ext cx="2759345" cy="16209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3570072" y="1848174"/>
            <a:ext cx="2629134" cy="1481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entágono 29"/>
          <p:cNvSpPr/>
          <p:nvPr/>
        </p:nvSpPr>
        <p:spPr>
          <a:xfrm rot="5400000">
            <a:off x="2968872" y="304605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I</a:t>
            </a:r>
            <a:br>
              <a:rPr lang="pt-BR" sz="700" dirty="0"/>
            </a:br>
            <a:r>
              <a:rPr lang="pt-BR" sz="700" dirty="0"/>
              <a:t>M</a:t>
            </a:r>
            <a:br>
              <a:rPr lang="pt-BR" sz="700" dirty="0"/>
            </a:br>
            <a:r>
              <a:rPr lang="pt-BR" sz="700" dirty="0"/>
              <a:t>A</a:t>
            </a:r>
            <a:br>
              <a:rPr lang="pt-BR" sz="700" dirty="0"/>
            </a:br>
            <a:r>
              <a:rPr lang="pt-BR" sz="700" dirty="0"/>
              <a:t>A</a:t>
            </a:r>
            <a:br>
              <a:rPr lang="pt-BR" sz="700" dirty="0"/>
            </a:br>
            <a:r>
              <a:rPr lang="pt-BR" sz="700" dirty="0"/>
              <a:t>S</a:t>
            </a:r>
            <a:br>
              <a:rPr lang="pt-BR" sz="700" dirty="0"/>
            </a:br>
            <a:r>
              <a:rPr lang="pt-BR" sz="700" dirty="0"/>
              <a:t>U</a:t>
            </a:r>
            <a:br>
              <a:rPr lang="pt-BR" sz="700" dirty="0"/>
            </a:br>
            <a:r>
              <a:rPr lang="pt-BR" sz="700" dirty="0"/>
              <a:t>L</a:t>
            </a: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6877950" y="32018"/>
            <a:ext cx="2859037" cy="1816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800"/>
              </a:spcBef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70071" y="169114"/>
            <a:ext cx="2961083" cy="154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MODERNIZAR O ATENDIMENTO NO CENTRO DE REABILITAÇÃO DE ANIMAIS SILVESTRES (CRAS)</a:t>
            </a:r>
          </a:p>
          <a:p>
            <a:pPr lvl="0">
              <a:spcBef>
                <a:spcPts val="1800"/>
              </a:spcBef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Falta a regularização da escritura da obra, por localizar-se em dois lotes (matrículas diferentes).</a:t>
            </a: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0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4" grpId="0"/>
      <p:bldP spid="28" grpId="0"/>
      <p:bldP spid="30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1878" y="4036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31636" y="228138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1647" y="2958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2"/>
          <a:srcRect l="2627" t="8834" r="3863" b="9878"/>
          <a:stretch/>
        </p:blipFill>
        <p:spPr>
          <a:xfrm>
            <a:off x="9909911" y="2390215"/>
            <a:ext cx="2840648" cy="86835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04458" y="2004496"/>
            <a:ext cx="27355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606" y="2925585"/>
            <a:ext cx="3103286" cy="36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38" algn="ctr">
              <a:lnSpc>
                <a:spcPct val="120000"/>
              </a:lnSpc>
              <a:spcAft>
                <a:spcPts val="1000"/>
              </a:spcAft>
            </a:pPr>
            <a:r>
              <a:rPr lang="pt-BR" sz="1600" b="1" u="sng" dirty="0">
                <a:solidFill>
                  <a:srgbClr val="1F95DA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gestaoestrategica@ms.gov.br</a:t>
            </a:r>
            <a:endParaRPr lang="pt-BR" sz="1600" b="1" dirty="0">
              <a:solidFill>
                <a:srgbClr val="1F95D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[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35" y="0"/>
            <a:ext cx="6477332" cy="359094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597746" y="631445"/>
            <a:ext cx="3784210" cy="194134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4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FEEDBACK DA ÚLTIMA REUNIÃO</a:t>
            </a:r>
          </a:p>
        </p:txBody>
      </p:sp>
    </p:spTree>
    <p:extLst>
      <p:ext uri="{BB962C8B-B14F-4D97-AF65-F5344CB8AC3E}">
        <p14:creationId xmlns:p14="http://schemas.microsoft.com/office/powerpoint/2010/main" val="10235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20851" y="581082"/>
            <a:ext cx="2141622" cy="1130969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INICIATIVAS</a:t>
            </a:r>
          </a:p>
          <a:p>
            <a:pPr algn="ctr"/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5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INDICADORES</a:t>
            </a:r>
          </a:p>
          <a:p>
            <a:pPr algn="ctr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74421807"/>
              </p:ext>
            </p:extLst>
          </p:nvPr>
        </p:nvGraphicFramePr>
        <p:xfrm>
          <a:off x="5836897" y="1695116"/>
          <a:ext cx="4608649" cy="256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SISTEMA</a:t>
            </a:r>
          </a:p>
        </p:txBody>
      </p:sp>
      <p:grpSp>
        <p:nvGrpSpPr>
          <p:cNvPr id="7" name="Group 31"/>
          <p:cNvGrpSpPr/>
          <p:nvPr/>
        </p:nvGrpSpPr>
        <p:grpSpPr>
          <a:xfrm>
            <a:off x="3267471" y="799309"/>
            <a:ext cx="6528572" cy="858011"/>
            <a:chOff x="-71406" y="1356924"/>
            <a:chExt cx="8874633" cy="858011"/>
          </a:xfrm>
        </p:grpSpPr>
        <p:sp>
          <p:nvSpPr>
            <p:cNvPr id="8" name="TextBox 32"/>
            <p:cNvSpPr txBox="1"/>
            <p:nvPr/>
          </p:nvSpPr>
          <p:spPr>
            <a:xfrm>
              <a:off x="-71406" y="1356924"/>
              <a:ext cx="2407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2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9" name="TextBox 33"/>
            <p:cNvSpPr txBox="1"/>
            <p:nvPr/>
          </p:nvSpPr>
          <p:spPr>
            <a:xfrm>
              <a:off x="2505708" y="1411795"/>
              <a:ext cx="1802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200" b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2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10" name="TextBox 34"/>
            <p:cNvSpPr txBox="1"/>
            <p:nvPr/>
          </p:nvSpPr>
          <p:spPr>
            <a:xfrm>
              <a:off x="4497803" y="1383938"/>
              <a:ext cx="2055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2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11" name="TextBox 35"/>
            <p:cNvSpPr txBox="1"/>
            <p:nvPr/>
          </p:nvSpPr>
          <p:spPr>
            <a:xfrm>
              <a:off x="6619386" y="1466387"/>
              <a:ext cx="2183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200" dirty="0">
                  <a:solidFill>
                    <a:schemeClr val="accent5">
                      <a:lumMod val="75000"/>
                    </a:schemeClr>
                  </a:solidFill>
                </a:rPr>
                <a:t>ENCERRAMENTO</a:t>
              </a:r>
            </a:p>
            <a:p>
              <a:pPr algn="ctr"/>
              <a:r>
                <a:rPr lang="pt-BR" sz="1200" b="0" dirty="0">
                  <a:solidFill>
                    <a:schemeClr val="accent5">
                      <a:lumMod val="75000"/>
                    </a:schemeClr>
                  </a:solidFill>
                </a:rPr>
                <a:t>(Equipe da iniciativa)</a:t>
              </a:r>
            </a:p>
          </p:txBody>
        </p:sp>
        <p:sp>
          <p:nvSpPr>
            <p:cNvPr id="12" name="Chevron 36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solidFill>
                  <a:srgbClr val="174489"/>
                </a:solidFill>
              </a:endParaRPr>
            </a:p>
          </p:txBody>
        </p:sp>
        <p:sp>
          <p:nvSpPr>
            <p:cNvPr id="13" name="Chevron 37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solidFill>
                  <a:srgbClr val="174489"/>
                </a:solidFill>
              </a:endParaRPr>
            </a:p>
          </p:txBody>
        </p:sp>
        <p:sp>
          <p:nvSpPr>
            <p:cNvPr id="14" name="Chevron 38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5" name="Gráfico 6"/>
          <p:cNvGraphicFramePr/>
          <p:nvPr>
            <p:extLst>
              <p:ext uri="{D42A27DB-BD31-4B8C-83A1-F6EECF244321}">
                <p14:modId xmlns:p14="http://schemas.microsoft.com/office/powerpoint/2010/main" val="838044786"/>
              </p:ext>
            </p:extLst>
          </p:nvPr>
        </p:nvGraphicFramePr>
        <p:xfrm>
          <a:off x="3267471" y="1685192"/>
          <a:ext cx="3088435" cy="203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1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29389" y="573675"/>
            <a:ext cx="2141622" cy="821989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SEMAGRO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86166" y="59109"/>
            <a:ext cx="2844000" cy="1752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PROCESSO-  R</a:t>
            </a:r>
            <a:r>
              <a:rPr lang="pt-BR" sz="1200" b="1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ecuperar áreas </a:t>
            </a:r>
            <a:r>
              <a:rPr lang="pt-BR" sz="1200" b="1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degradadas no </a:t>
            </a:r>
            <a:r>
              <a:rPr lang="pt-BR" sz="1200" b="1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âmbito </a:t>
            </a:r>
            <a:r>
              <a:rPr lang="pt-BR" sz="1200" b="1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</a:t>
            </a:r>
            <a:r>
              <a:rPr lang="pt-BR" sz="1200" b="1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Altamiro </a:t>
            </a:r>
          </a:p>
          <a:p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Meta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 mil hectares (30 mil pecuária + 20 mil agricultura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atenção: Relatório do BB não especifica dados referentes a agricultura e pecuária.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38693" y="6219"/>
            <a:ext cx="2931096" cy="3596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PLANO </a:t>
            </a:r>
            <a:r>
              <a:rPr lang="pt-BR" sz="12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AÇAO </a:t>
            </a:r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pt-BR" sz="1200" b="1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Eventos apoiados</a:t>
            </a:r>
            <a:endParaRPr lang="pt-BR" sz="1200" b="1" cap="sm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Entrega: 20 eventos apoiados financeiramente e/ou institucionalmente 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Amanda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Irie</a:t>
            </a:r>
          </a:p>
          <a:p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Encontro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dos Secretários Municipais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Evento de Entrega das Patrulhas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Cooperativismo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Estado Digital MS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Beef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Week (finalizado)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Reativação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 Câmara Setorial da Cadeia Produtiva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Mineral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Rally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dos Sertões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entágono 17"/>
          <p:cNvSpPr/>
          <p:nvPr/>
        </p:nvSpPr>
        <p:spPr>
          <a:xfrm rot="5400000">
            <a:off x="2984966" y="305019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S</a:t>
            </a:r>
            <a:br>
              <a:rPr lang="pt-BR" sz="700" dirty="0"/>
            </a:br>
            <a:r>
              <a:rPr lang="pt-BR" sz="700" dirty="0"/>
              <a:t>E</a:t>
            </a:r>
            <a:br>
              <a:rPr lang="pt-BR" sz="700" dirty="0"/>
            </a:br>
            <a:r>
              <a:rPr lang="pt-BR" sz="700" dirty="0"/>
              <a:t>M</a:t>
            </a:r>
            <a:br>
              <a:rPr lang="pt-BR" sz="700" dirty="0"/>
            </a:br>
            <a:r>
              <a:rPr lang="pt-BR" sz="700" dirty="0"/>
              <a:t>A</a:t>
            </a:r>
            <a:br>
              <a:rPr lang="pt-BR" sz="700" dirty="0"/>
            </a:br>
            <a:r>
              <a:rPr lang="pt-BR" sz="700" dirty="0"/>
              <a:t>G</a:t>
            </a:r>
            <a:br>
              <a:rPr lang="pt-BR" sz="700" dirty="0"/>
            </a:br>
            <a:r>
              <a:rPr lang="pt-BR" sz="700" dirty="0"/>
              <a:t>R</a:t>
            </a:r>
            <a:br>
              <a:rPr lang="pt-BR" sz="700" dirty="0"/>
            </a:br>
            <a:r>
              <a:rPr lang="pt-BR" sz="700" dirty="0"/>
              <a:t>O</a:t>
            </a:r>
          </a:p>
        </p:txBody>
      </p:sp>
      <p:sp>
        <p:nvSpPr>
          <p:cNvPr id="19" name="Pentágono 18"/>
          <p:cNvSpPr/>
          <p:nvPr/>
        </p:nvSpPr>
        <p:spPr>
          <a:xfrm rot="5400000">
            <a:off x="6215989" y="298800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S</a:t>
            </a:r>
            <a:br>
              <a:rPr lang="pt-BR" sz="700" dirty="0"/>
            </a:br>
            <a:r>
              <a:rPr lang="pt-BR" sz="700" dirty="0"/>
              <a:t>E</a:t>
            </a:r>
            <a:br>
              <a:rPr lang="pt-BR" sz="700" dirty="0"/>
            </a:br>
            <a:r>
              <a:rPr lang="pt-BR" sz="700" dirty="0"/>
              <a:t>M</a:t>
            </a:r>
            <a:br>
              <a:rPr lang="pt-BR" sz="700" dirty="0"/>
            </a:br>
            <a:r>
              <a:rPr lang="pt-BR" sz="700" dirty="0"/>
              <a:t>A</a:t>
            </a:r>
            <a:br>
              <a:rPr lang="pt-BR" sz="700" dirty="0"/>
            </a:br>
            <a:r>
              <a:rPr lang="pt-BR" sz="700" dirty="0"/>
              <a:t>G</a:t>
            </a:r>
            <a:br>
              <a:rPr lang="pt-BR" sz="700" dirty="0"/>
            </a:br>
            <a:r>
              <a:rPr lang="pt-BR" sz="700" dirty="0"/>
              <a:t>R</a:t>
            </a:r>
            <a:br>
              <a:rPr lang="pt-BR" sz="700" dirty="0"/>
            </a:br>
            <a:r>
              <a:rPr lang="pt-BR" sz="700" dirty="0"/>
              <a:t>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69" y="1909080"/>
            <a:ext cx="3168000" cy="1587663"/>
          </a:xfrm>
          <a:prstGeom prst="rect">
            <a:avLst/>
          </a:prstGeom>
        </p:spPr>
      </p:pic>
      <p:sp>
        <p:nvSpPr>
          <p:cNvPr id="2" name="AutoShape 2" descr="http://webmail.ms.gov.br/mail/index.php/mail/viewmessage/getattachment/folder/INBOX/uniqueId/2489/mimeType/aW1hZ2UvanBlZw%3D%3D/filenameOriginal/cca7831e29437975f1dc71ee99930fd9/attachmentId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22861" y="1800010"/>
            <a:ext cx="6430165" cy="1800440"/>
            <a:chOff x="22861" y="1800010"/>
            <a:chExt cx="6430165" cy="180044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1" y="1800010"/>
              <a:ext cx="6430165" cy="1800440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aixaDeTexto 19"/>
            <p:cNvSpPr txBox="1"/>
            <p:nvPr/>
          </p:nvSpPr>
          <p:spPr>
            <a:xfrm>
              <a:off x="1284604" y="2074586"/>
              <a:ext cx="49755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cap="small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Área </a:t>
              </a:r>
              <a:r>
                <a:rPr lang="pt-BR" sz="1000" cap="small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Recuperada </a:t>
              </a:r>
              <a:r>
                <a:rPr lang="pt-BR" sz="1000" cap="small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(Pecuária)</a:t>
              </a:r>
              <a:endParaRPr lang="pt-BR" sz="1000" cap="small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pt-BR" sz="800" cap="small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Meta</a:t>
              </a:r>
              <a:r>
                <a:rPr lang="pt-BR" sz="1000" cap="small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r>
                <a:rPr lang="pt-BR" sz="800" cap="small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Medição</a:t>
              </a:r>
              <a:endParaRPr lang="pt-BR" sz="800" cap="small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1913021" y="2473846"/>
            <a:ext cx="312821" cy="1296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909005" y="2301382"/>
            <a:ext cx="312821" cy="1296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6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29389" y="573675"/>
            <a:ext cx="2141622" cy="821989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SUMAPRO</a:t>
            </a:r>
          </a:p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06537" y="34413"/>
            <a:ext cx="2844000" cy="1752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pt-BR" sz="1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1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Precoce </a:t>
            </a:r>
            <a:r>
              <a:rPr lang="pt-BR" sz="1100" b="1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pt-BR" sz="11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– </a:t>
            </a:r>
            <a:r>
              <a:rPr lang="pt-BR" sz="1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Marivaldo / Gladys</a:t>
            </a:r>
            <a:endParaRPr lang="pt-BR" sz="1000" cap="sm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Meta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80.000 </a:t>
            </a:r>
            <a:r>
              <a:rPr lang="pt-BR" sz="1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Cabeças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Executado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107.886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Cabeças abatidas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135%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meta anual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791573" y="10637"/>
            <a:ext cx="2945996" cy="1791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AÇAO </a:t>
            </a: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sz="105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 dos solos de zoneamento agroecológico - </a:t>
            </a:r>
            <a:r>
              <a:rPr lang="pt-BR" sz="1050" b="1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zae</a:t>
            </a:r>
            <a:endParaRPr lang="pt-BR" sz="105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t-BR" sz="1050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Gerente</a:t>
            </a:r>
            <a:r>
              <a:rPr lang="pt-BR" sz="105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Carlos Henrique Lemes Lopes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meta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pt-BR" sz="1050" dirty="0">
                <a:solidFill>
                  <a:schemeClr val="tx1"/>
                </a:solidFill>
              </a:rPr>
              <a:t>Mapas elaborados de 11 </a:t>
            </a:r>
            <a:r>
              <a:rPr lang="pt-BR" sz="1050" dirty="0" smtClean="0">
                <a:solidFill>
                  <a:schemeClr val="tx1"/>
                </a:solidFill>
              </a:rPr>
              <a:t>municípios </a:t>
            </a:r>
            <a:r>
              <a:rPr lang="pt-BR" sz="1050" dirty="0">
                <a:solidFill>
                  <a:schemeClr val="tx1"/>
                </a:solidFill>
              </a:rPr>
              <a:t>do Estado. </a:t>
            </a:r>
            <a:endParaRPr lang="pt-BR" sz="105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pt-BR" sz="105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</a:rPr>
              <a:t>Aguardando a Avaliação e aceite do material cartográfico básico enviado à Embrapa Solos - RJ.</a:t>
            </a:r>
            <a:endParaRPr lang="pt-BR" sz="11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entágono 17"/>
          <p:cNvSpPr/>
          <p:nvPr/>
        </p:nvSpPr>
        <p:spPr>
          <a:xfrm rot="5400000">
            <a:off x="2984966" y="305019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S</a:t>
            </a:r>
            <a:br>
              <a:rPr lang="pt-BR" sz="700" dirty="0"/>
            </a:br>
            <a:r>
              <a:rPr lang="pt-BR" sz="700" dirty="0"/>
              <a:t>u</a:t>
            </a:r>
          </a:p>
          <a:p>
            <a:pPr algn="ctr"/>
            <a:r>
              <a:rPr lang="pt-BR" sz="700" dirty="0"/>
              <a:t>M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P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r>
              <a:rPr lang="pt-BR" sz="700" dirty="0"/>
              <a:t>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41873" y="1920357"/>
            <a:ext cx="32761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cap="small" dirty="0" smtClean="0">
                <a:latin typeface="+mj-lt"/>
                <a:ea typeface="+mj-ea"/>
                <a:cs typeface="+mj-cs"/>
              </a:rPr>
              <a:t>Precoce MS: Dados adicionais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+mj-lt"/>
                <a:ea typeface="+mj-ea"/>
                <a:cs typeface="+mj-cs"/>
              </a:rPr>
              <a:t>Profissionais </a:t>
            </a:r>
            <a:r>
              <a:rPr lang="pt-BR" sz="1100" dirty="0">
                <a:latin typeface="+mj-lt"/>
                <a:ea typeface="+mj-ea"/>
                <a:cs typeface="+mj-cs"/>
              </a:rPr>
              <a:t>responsáveis técnicos habilitados: </a:t>
            </a:r>
            <a:r>
              <a:rPr lang="pt-BR" sz="1100" b="1" dirty="0">
                <a:latin typeface="+mj-lt"/>
                <a:ea typeface="+mj-ea"/>
                <a:cs typeface="+mj-cs"/>
              </a:rPr>
              <a:t>404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+mj-lt"/>
                <a:ea typeface="+mj-ea"/>
                <a:cs typeface="+mj-cs"/>
              </a:rPr>
              <a:t>Cursos </a:t>
            </a:r>
            <a:r>
              <a:rPr lang="pt-BR" sz="1100" dirty="0">
                <a:latin typeface="+mj-lt"/>
                <a:ea typeface="+mj-ea"/>
                <a:cs typeface="+mj-cs"/>
              </a:rPr>
              <a:t>de capacitação para profissionais responsáveis técnicos: </a:t>
            </a:r>
            <a:r>
              <a:rPr lang="pt-BR" sz="1100" b="1" dirty="0">
                <a:latin typeface="+mj-lt"/>
                <a:ea typeface="+mj-ea"/>
                <a:cs typeface="+mj-cs"/>
              </a:rPr>
              <a:t>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latin typeface="+mj-lt"/>
                <a:ea typeface="+mj-ea"/>
                <a:cs typeface="+mj-cs"/>
              </a:rPr>
              <a:t>Propriedades rurais cadastradas: </a:t>
            </a:r>
            <a:r>
              <a:rPr lang="pt-BR" sz="1100" b="1" dirty="0" smtClean="0">
                <a:latin typeface="+mj-lt"/>
                <a:ea typeface="+mj-ea"/>
                <a:cs typeface="+mj-cs"/>
              </a:rPr>
              <a:t>639</a:t>
            </a:r>
            <a:endParaRPr lang="pt-BR" sz="1100" b="1" dirty="0">
              <a:latin typeface="+mj-lt"/>
              <a:ea typeface="+mj-ea"/>
              <a:cs typeface="+mj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latin typeface="+mj-lt"/>
                <a:ea typeface="+mj-ea"/>
                <a:cs typeface="+mj-cs"/>
              </a:rPr>
              <a:t>Frigoríficos credenciados :</a:t>
            </a:r>
            <a:r>
              <a:rPr lang="pt-BR" sz="1100" b="1" dirty="0">
                <a:latin typeface="+mj-lt"/>
                <a:ea typeface="+mj-ea"/>
                <a:cs typeface="+mj-cs"/>
              </a:rPr>
              <a:t>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latin typeface="+mj-lt"/>
                <a:ea typeface="+mj-ea"/>
                <a:cs typeface="+mj-cs"/>
              </a:rPr>
              <a:t>Frigoríficos em processo de credenciamento: </a:t>
            </a:r>
            <a:r>
              <a:rPr lang="pt-BR" sz="1100" b="1" dirty="0" smtClean="0">
                <a:latin typeface="+mj-lt"/>
                <a:ea typeface="+mj-ea"/>
                <a:cs typeface="+mj-cs"/>
              </a:rPr>
              <a:t>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latin typeface="+mj-lt"/>
                <a:ea typeface="+mj-ea"/>
                <a:cs typeface="+mj-cs"/>
              </a:rPr>
              <a:t>Empresas independentes de classificação: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http://webmail.ms.gov.br/mail/index.php/mail/viewmessage/getattachment/folder/INBOX/uniqueId/2489/mimeType/aW1hZ2UvanBlZw%3D%3D/filenameOriginal/cca7831e29437975f1dc71ee99930fd9/attachmentId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" y="1811385"/>
            <a:ext cx="3194550" cy="17613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09" y="14497"/>
            <a:ext cx="3111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23" y="1811385"/>
            <a:ext cx="3111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0048719" y="-17066"/>
            <a:ext cx="2805628" cy="1791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AÇAO </a:t>
            </a: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1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Implantar estações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1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meteorológicas</a:t>
            </a:r>
            <a:endParaRPr lang="pt-BR" sz="1100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050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Gerente</a:t>
            </a:r>
            <a:r>
              <a:rPr lang="pt-BR" sz="105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Carlos Henrique Lemes Lopes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Meta: 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17 </a:t>
            </a: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estações 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implantadas.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pt-BR" sz="1100" cap="small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pt-BR" sz="1100" dirty="0">
                <a:solidFill>
                  <a:schemeClr val="tx1"/>
                </a:solidFill>
              </a:rPr>
              <a:t>Aguardando a </a:t>
            </a:r>
            <a:r>
              <a:rPr lang="pt-BR" sz="1100" dirty="0" smtClean="0">
                <a:solidFill>
                  <a:schemeClr val="tx1"/>
                </a:solidFill>
              </a:rPr>
              <a:t>celebração </a:t>
            </a:r>
            <a:r>
              <a:rPr lang="pt-BR" sz="1100" dirty="0">
                <a:solidFill>
                  <a:schemeClr val="tx1"/>
                </a:solidFill>
              </a:rPr>
              <a:t>de contrato de </a:t>
            </a:r>
            <a:r>
              <a:rPr lang="pt-BR" sz="1100" dirty="0" smtClean="0">
                <a:solidFill>
                  <a:schemeClr val="tx1"/>
                </a:solidFill>
              </a:rPr>
              <a:t>Transmissão </a:t>
            </a:r>
            <a:r>
              <a:rPr lang="pt-BR" sz="1100" dirty="0">
                <a:solidFill>
                  <a:schemeClr val="tx1"/>
                </a:solidFill>
              </a:rPr>
              <a:t>de dados, para iniciar a </a:t>
            </a:r>
            <a:r>
              <a:rPr lang="pt-BR" sz="1100" dirty="0" smtClean="0">
                <a:solidFill>
                  <a:schemeClr val="tx1"/>
                </a:solidFill>
              </a:rPr>
              <a:t>instalação </a:t>
            </a:r>
            <a:r>
              <a:rPr lang="pt-BR" sz="1100" dirty="0">
                <a:solidFill>
                  <a:schemeClr val="tx1"/>
                </a:solidFill>
              </a:rPr>
              <a:t>dos </a:t>
            </a:r>
            <a:r>
              <a:rPr lang="pt-BR" sz="1100" dirty="0" smtClean="0">
                <a:solidFill>
                  <a:schemeClr val="tx1"/>
                </a:solidFill>
              </a:rPr>
              <a:t>módulos </a:t>
            </a:r>
            <a:r>
              <a:rPr lang="pt-BR" sz="1100" dirty="0">
                <a:solidFill>
                  <a:schemeClr val="tx1"/>
                </a:solidFill>
              </a:rPr>
              <a:t>de </a:t>
            </a:r>
            <a:r>
              <a:rPr lang="pt-BR" sz="1100" dirty="0" smtClean="0">
                <a:solidFill>
                  <a:schemeClr val="tx1"/>
                </a:solidFill>
              </a:rPr>
              <a:t>transmissão.</a:t>
            </a:r>
            <a:endParaRPr lang="pt-BR" sz="11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100" dirty="0">
                <a:solidFill>
                  <a:schemeClr val="tx1"/>
                </a:solidFill>
              </a:rPr>
              <a:t> </a:t>
            </a:r>
            <a:endParaRPr lang="pt-BR" sz="1100" cap="small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747234" y="1811385"/>
            <a:ext cx="2910002" cy="1791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AÇAO – </a:t>
            </a:r>
            <a:r>
              <a:rPr lang="pt-BR" sz="11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digital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t-BR" sz="11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Gerente: Valdecir Alves da Silva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meta: Projeto executivo e </a:t>
            </a:r>
            <a:r>
              <a:rPr lang="pt-BR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licitação 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para o PPP aberta </a:t>
            </a:r>
            <a:endParaRPr lang="pt-BR" sz="1100" cap="small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pt-BR" sz="1100" cap="small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fase de Analise e Adequação dos Estudos técnicos;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Estruturação do Projeto para Implantação de Rede </a:t>
            </a:r>
            <a:r>
              <a:rPr lang="pt-BR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telecomunicações por </a:t>
            </a:r>
            <a:r>
              <a:rPr lang="pt-B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infovia</a:t>
            </a: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569" y="1811385"/>
            <a:ext cx="3222781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569" y="0"/>
            <a:ext cx="3111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3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ágono 11"/>
          <p:cNvSpPr/>
          <p:nvPr/>
        </p:nvSpPr>
        <p:spPr>
          <a:xfrm rot="5400000">
            <a:off x="-243304" y="2114291"/>
            <a:ext cx="897446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G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E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endParaRPr lang="pt-BR" sz="7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44426" y="756555"/>
            <a:ext cx="2141622" cy="821989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AGRAER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58307" y="24210"/>
            <a:ext cx="2867773" cy="1752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Plano de Ação: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assistência técnica (</a:t>
            </a:r>
            <a:r>
              <a:rPr lang="pt-BR" sz="1400" b="1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proacin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 terra boa)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100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Gerente </a:t>
            </a:r>
            <a:r>
              <a:rPr lang="pt-BR" sz="11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pt-BR" sz="1100" cap="small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Araquem</a:t>
            </a:r>
            <a:r>
              <a:rPr lang="pt-BR" sz="11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I. </a:t>
            </a:r>
            <a:r>
              <a:rPr lang="pt-BR" sz="1100" cap="small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Mindon</a:t>
            </a:r>
            <a:endParaRPr lang="pt-BR" sz="1100" cap="small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100" cap="small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Meta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Entrega de </a:t>
            </a:r>
            <a:r>
              <a:rPr lang="pt-B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insumos Agropecuários </a:t>
            </a: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pt-B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5.000 ha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95700" y="1796199"/>
            <a:ext cx="2844000" cy="1811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pt-BR" sz="11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1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Ceasa - Dourados</a:t>
            </a:r>
            <a:endParaRPr lang="pt-B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10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Gerente – Gisele Alves Ferreira Farias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Implantar unidade CEASA em Dourados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endParaRPr lang="pt-BR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de do projeto Básico e Ajustes na AGESUL.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90265" y="1816768"/>
            <a:ext cx="2844000" cy="1790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Processo: </a:t>
            </a:r>
            <a:r>
              <a:rPr lang="pt-BR" sz="12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Assentamentos: Programa nacional de crédito fundiário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00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Gerente </a:t>
            </a:r>
            <a:r>
              <a:rPr lang="pt-BR" sz="10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Tania Regina </a:t>
            </a:r>
            <a:r>
              <a:rPr lang="pt-BR" sz="1000" cap="small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Minussi</a:t>
            </a:r>
            <a:endParaRPr lang="pt-BR" sz="1000" cap="sm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1.000 </a:t>
            </a:r>
            <a:r>
              <a:rPr lang="pt-B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famílias </a:t>
            </a: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assentadas</a:t>
            </a:r>
          </a:p>
          <a:p>
            <a:pPr>
              <a:spcBef>
                <a:spcPts val="600"/>
              </a:spcBef>
            </a:pP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403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propostas no banco e UTE.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Programa suspenso pelo Governo Federal.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9994480" y="-2554"/>
            <a:ext cx="2974669" cy="1835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Ação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GERAR, ADEQUAR E TRANSFERIR TECNOLOGIAS DE PRODUCAO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t-BR" sz="1000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</a:t>
            </a:r>
            <a:r>
              <a:rPr lang="pt-BR" sz="10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000" cap="small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Araquem</a:t>
            </a:r>
            <a:r>
              <a:rPr lang="pt-BR" sz="10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 </a:t>
            </a:r>
            <a:r>
              <a:rPr lang="pt-BR" sz="1000" cap="small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Mindon</a:t>
            </a:r>
            <a:endParaRPr lang="pt-BR" sz="1000" cap="sm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t-B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Assistir com regularidade 30.000 agricultores</a:t>
            </a:r>
          </a:p>
          <a:p>
            <a:pPr marL="171450" lvl="0" indent="-17145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Janeiro a </a:t>
            </a:r>
            <a:r>
              <a:rPr lang="pt-BR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2.395 </a:t>
            </a: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 contratados; </a:t>
            </a:r>
          </a:p>
          <a:p>
            <a:pPr marL="171450" lvl="0" indent="-17145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8.151 </a:t>
            </a: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agricultores capacitados;</a:t>
            </a:r>
          </a:p>
          <a:p>
            <a:pPr marL="171450" lvl="0" indent="-17145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12.062 </a:t>
            </a: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técnicas</a:t>
            </a:r>
            <a:r>
              <a:rPr lang="pt-BR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009698"/>
              </p:ext>
            </p:extLst>
          </p:nvPr>
        </p:nvGraphicFramePr>
        <p:xfrm>
          <a:off x="6460123" y="8831"/>
          <a:ext cx="3283168" cy="182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07" y="1776486"/>
            <a:ext cx="317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91" y="5661"/>
            <a:ext cx="317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65" y="24210"/>
            <a:ext cx="317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23" y="1816768"/>
            <a:ext cx="317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6796088" y="1855274"/>
            <a:ext cx="3109044" cy="1752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MODERNIZAR OS PROCESSOS PRODUTIVOS DOS AGRICULTORES FAMILIARES.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t-BR" sz="10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Gerente –  Jovelina Maria Oliveira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2.000 equipamentos para automação entregues.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endParaRPr lang="pt-BR" sz="1200" cap="sm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t-BR" sz="105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* </a:t>
            </a:r>
            <a:r>
              <a:rPr lang="pt-BR" sz="12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335 unidades entregues ate agosto</a:t>
            </a:r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pt-BR" sz="1200" cap="sm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endParaRPr lang="pt-BR" sz="1200" cap="sm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endParaRPr lang="pt-BR" sz="1400" cap="sm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t-B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91" y="1832586"/>
            <a:ext cx="3100954" cy="17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3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Graphic spid="13" grpId="0">
        <p:bldAsOne/>
      </p:bldGraphic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29389" y="573675"/>
            <a:ext cx="2141622" cy="821989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SICTUR</a:t>
            </a:r>
          </a:p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Pentágono 18"/>
          <p:cNvSpPr/>
          <p:nvPr/>
        </p:nvSpPr>
        <p:spPr>
          <a:xfrm rot="5400000">
            <a:off x="6240366" y="2101546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S</a:t>
            </a:r>
          </a:p>
          <a:p>
            <a:pPr algn="ctr"/>
            <a:r>
              <a:rPr lang="pt-BR" sz="700" dirty="0"/>
              <a:t>II</a:t>
            </a:r>
          </a:p>
          <a:p>
            <a:pPr algn="ctr"/>
            <a:r>
              <a:rPr lang="pt-BR" sz="700" dirty="0"/>
              <a:t>C</a:t>
            </a:r>
          </a:p>
          <a:p>
            <a:pPr algn="ctr"/>
            <a:r>
              <a:rPr lang="pt-BR" sz="700" dirty="0"/>
              <a:t>T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R</a:t>
            </a:r>
          </a:p>
        </p:txBody>
      </p:sp>
      <p:sp>
        <p:nvSpPr>
          <p:cNvPr id="4" name="AutoShape 2" descr="http://webmail.ms.gov.br/mail/index.php/mail/viewmessage/getattachment/folder/INBOX/uniqueId/2491/mimeType/aW1hZ2UvanBlZw%3D%3D/filenameOriginal/2ee418f4101a2d8d142ea10de8a667ae/attachmentId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406" y="1823129"/>
            <a:ext cx="3240000" cy="176750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21590" y="1802746"/>
            <a:ext cx="2861225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 </a:t>
            </a:r>
            <a:r>
              <a:rPr lang="pt-BR" sz="1000" cap="small" dirty="0" smtClean="0"/>
              <a:t>Plano De Ação: </a:t>
            </a:r>
            <a:r>
              <a:rPr lang="pt-BR" sz="1100" b="1" cap="small" dirty="0" smtClean="0"/>
              <a:t>CAPTAR PROPOSTAS DE INVESTIMENTOS COM RECURSOS DO </a:t>
            </a:r>
            <a:r>
              <a:rPr lang="pt-BR" sz="1100" b="1" dirty="0" smtClean="0"/>
              <a:t>FCO</a:t>
            </a:r>
            <a:endParaRPr lang="pt-BR" sz="1100" b="1" dirty="0"/>
          </a:p>
          <a:p>
            <a:r>
              <a:rPr lang="pt-BR" sz="1200" dirty="0" smtClean="0"/>
              <a:t>Gerente</a:t>
            </a:r>
            <a:r>
              <a:rPr lang="pt-BR" sz="1200" dirty="0"/>
              <a:t>: Eli Sandra</a:t>
            </a:r>
          </a:p>
          <a:p>
            <a:r>
              <a:rPr lang="pt-BR" sz="1000" dirty="0" smtClean="0"/>
              <a:t>Meta</a:t>
            </a:r>
            <a:r>
              <a:rPr lang="pt-BR" sz="1000" dirty="0"/>
              <a:t>: </a:t>
            </a:r>
            <a:r>
              <a:rPr lang="pt-BR" sz="1000" dirty="0" smtClean="0"/>
              <a:t>2,3 bilhões </a:t>
            </a:r>
            <a:r>
              <a:rPr lang="pt-BR" sz="1000" dirty="0"/>
              <a:t>de investimentos.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 smtClean="0"/>
              <a:t>Cartilha </a:t>
            </a:r>
            <a:r>
              <a:rPr lang="pt-BR" sz="1050" dirty="0"/>
              <a:t>para divulgação das vantagens do FCO. </a:t>
            </a:r>
            <a:r>
              <a:rPr lang="pt-BR" sz="1050" dirty="0" smtClean="0"/>
              <a:t>                                                        Divulgação </a:t>
            </a:r>
            <a:r>
              <a:rPr lang="pt-BR" sz="1050" dirty="0"/>
              <a:t>deste </a:t>
            </a:r>
            <a:r>
              <a:rPr lang="pt-BR" sz="1050" dirty="0" smtClean="0"/>
              <a:t>Material: falta colocar no </a:t>
            </a:r>
            <a:r>
              <a:rPr lang="pt-BR" sz="1050" dirty="0"/>
              <a:t>site juntamente com o simulador do FCO, já trabalhado com o SGI.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66" y="7937"/>
            <a:ext cx="3175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789937"/>
            <a:ext cx="3175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6800563" y="1818236"/>
            <a:ext cx="286503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>
                <a:solidFill>
                  <a:prstClr val="black"/>
                </a:solidFill>
              </a:rPr>
              <a:t>Plano de Ação: </a:t>
            </a:r>
            <a:r>
              <a:rPr lang="pt-BR" sz="1100" b="1" cap="all" dirty="0">
                <a:solidFill>
                  <a:prstClr val="black"/>
                </a:solidFill>
              </a:rPr>
              <a:t>ATRAIR INVESTIMENTOS 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Gerente:  Eli Sandra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000" dirty="0"/>
              <a:t>Meta: R$ 3 bilhões de investimentos em implantação, expansão e modernização de empreendimentos produtivos</a:t>
            </a:r>
            <a:r>
              <a:rPr lang="pt-BR" sz="1200" dirty="0">
                <a:solidFill>
                  <a:prstClr val="black"/>
                </a:solidFill>
              </a:rPr>
              <a:t>.</a:t>
            </a:r>
            <a:r>
              <a:rPr lang="pt-BR" sz="1000" dirty="0">
                <a:solidFill>
                  <a:prstClr val="black"/>
                </a:solidFill>
              </a:rPr>
              <a:t>  </a:t>
            </a:r>
          </a:p>
          <a:p>
            <a:pPr lvl="0"/>
            <a:r>
              <a:rPr lang="pt-BR" sz="1000" dirty="0">
                <a:solidFill>
                  <a:prstClr val="black"/>
                </a:solidFill>
              </a:rPr>
              <a:t> 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prstClr val="black"/>
                </a:solidFill>
              </a:rPr>
              <a:t>Impressão de material para atrair investimentos: SIAVES - 29 a 31/Ago. </a:t>
            </a:r>
          </a:p>
          <a:p>
            <a:pPr lvl="0"/>
            <a:r>
              <a:rPr lang="pt-BR" sz="1000" dirty="0">
                <a:solidFill>
                  <a:prstClr val="black"/>
                </a:solidFill>
              </a:rPr>
              <a:t>                                                                  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555585" y="-9035"/>
            <a:ext cx="301479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 smtClean="0">
                <a:solidFill>
                  <a:prstClr val="black"/>
                </a:solidFill>
              </a:rPr>
              <a:t>Plano </a:t>
            </a:r>
            <a:r>
              <a:rPr lang="pt-BR" sz="1000" dirty="0">
                <a:solidFill>
                  <a:prstClr val="black"/>
                </a:solidFill>
              </a:rPr>
              <a:t>de </a:t>
            </a:r>
            <a:r>
              <a:rPr lang="pt-BR" sz="1000" dirty="0" smtClean="0">
                <a:solidFill>
                  <a:prstClr val="black"/>
                </a:solidFill>
              </a:rPr>
              <a:t>Ação: </a:t>
            </a:r>
            <a:r>
              <a:rPr lang="pt-BR" sz="1100" b="1" cap="all" dirty="0">
                <a:solidFill>
                  <a:prstClr val="black"/>
                </a:solidFill>
              </a:rPr>
              <a:t>recursos do FAI em</a:t>
            </a:r>
          </a:p>
          <a:p>
            <a:pPr lvl="0"/>
            <a:r>
              <a:rPr lang="pt-BR" sz="1100" b="1" cap="all" dirty="0">
                <a:solidFill>
                  <a:prstClr val="black"/>
                </a:solidFill>
              </a:rPr>
              <a:t>                         infraestrutura 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Gerente: Fernanda 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000" dirty="0">
                <a:solidFill>
                  <a:prstClr val="black"/>
                </a:solidFill>
              </a:rPr>
              <a:t>Meta: 60% dos Recursos do FAI aplicados em Projetos.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prstClr val="black"/>
                </a:solidFill>
              </a:rPr>
              <a:t>Polo </a:t>
            </a:r>
            <a:r>
              <a:rPr lang="pt-BR" sz="1000" dirty="0">
                <a:solidFill>
                  <a:prstClr val="black"/>
                </a:solidFill>
              </a:rPr>
              <a:t>ind. Miguel </a:t>
            </a:r>
            <a:r>
              <a:rPr lang="pt-BR" sz="1000" dirty="0" err="1">
                <a:solidFill>
                  <a:prstClr val="black"/>
                </a:solidFill>
              </a:rPr>
              <a:t>Leteriello</a:t>
            </a:r>
            <a:r>
              <a:rPr lang="pt-BR" sz="1000" dirty="0">
                <a:solidFill>
                  <a:prstClr val="black"/>
                </a:solidFill>
              </a:rPr>
              <a:t>(</a:t>
            </a:r>
            <a:r>
              <a:rPr lang="pt-BR" sz="1000" dirty="0" err="1">
                <a:solidFill>
                  <a:prstClr val="black"/>
                </a:solidFill>
              </a:rPr>
              <a:t>pav</a:t>
            </a:r>
            <a:r>
              <a:rPr lang="pt-BR" sz="1000" dirty="0">
                <a:solidFill>
                  <a:prstClr val="black"/>
                </a:solidFill>
              </a:rPr>
              <a:t>) – 90%;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00" dirty="0" err="1">
                <a:solidFill>
                  <a:prstClr val="black"/>
                </a:solidFill>
              </a:rPr>
              <a:t>Distr</a:t>
            </a:r>
            <a:r>
              <a:rPr lang="pt-BR" sz="1000" dirty="0">
                <a:solidFill>
                  <a:prstClr val="black"/>
                </a:solidFill>
              </a:rPr>
              <a:t>. Ind. Fátima do Sul(</a:t>
            </a:r>
            <a:r>
              <a:rPr lang="pt-BR" sz="1000" dirty="0" err="1">
                <a:solidFill>
                  <a:prstClr val="black"/>
                </a:solidFill>
              </a:rPr>
              <a:t>pav</a:t>
            </a:r>
            <a:r>
              <a:rPr lang="pt-BR" sz="1000" dirty="0">
                <a:solidFill>
                  <a:prstClr val="black"/>
                </a:solidFill>
              </a:rPr>
              <a:t> e </a:t>
            </a:r>
            <a:r>
              <a:rPr lang="pt-BR" sz="1000" dirty="0" err="1">
                <a:solidFill>
                  <a:prstClr val="black"/>
                </a:solidFill>
              </a:rPr>
              <a:t>dren</a:t>
            </a:r>
            <a:r>
              <a:rPr lang="pt-BR" sz="1000" dirty="0">
                <a:solidFill>
                  <a:prstClr val="black"/>
                </a:solidFill>
              </a:rPr>
              <a:t>.) – 100%;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00" dirty="0" err="1">
                <a:solidFill>
                  <a:prstClr val="black"/>
                </a:solidFill>
              </a:rPr>
              <a:t>Distr.Ind</a:t>
            </a:r>
            <a:r>
              <a:rPr lang="pt-BR" sz="1000" dirty="0">
                <a:solidFill>
                  <a:prstClr val="black"/>
                </a:solidFill>
              </a:rPr>
              <a:t>. Dourados(</a:t>
            </a:r>
            <a:r>
              <a:rPr lang="pt-BR" sz="1000" dirty="0" err="1">
                <a:solidFill>
                  <a:prstClr val="black"/>
                </a:solidFill>
              </a:rPr>
              <a:t>pav</a:t>
            </a:r>
            <a:r>
              <a:rPr lang="pt-BR" sz="1000" dirty="0">
                <a:solidFill>
                  <a:prstClr val="black"/>
                </a:solidFill>
              </a:rPr>
              <a:t>. e </a:t>
            </a:r>
            <a:r>
              <a:rPr lang="pt-BR" sz="1000" dirty="0" err="1">
                <a:solidFill>
                  <a:prstClr val="black"/>
                </a:solidFill>
              </a:rPr>
              <a:t>dren</a:t>
            </a:r>
            <a:r>
              <a:rPr lang="pt-BR" sz="1000" dirty="0">
                <a:solidFill>
                  <a:prstClr val="black"/>
                </a:solidFill>
              </a:rPr>
              <a:t>.) – 79%;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00" dirty="0" err="1">
                <a:solidFill>
                  <a:prstClr val="black"/>
                </a:solidFill>
              </a:rPr>
              <a:t>Distr</a:t>
            </a:r>
            <a:r>
              <a:rPr lang="pt-BR" sz="1000" dirty="0">
                <a:solidFill>
                  <a:prstClr val="black"/>
                </a:solidFill>
              </a:rPr>
              <a:t>. Ind. Coxim(</a:t>
            </a:r>
            <a:r>
              <a:rPr lang="pt-BR" sz="1000" dirty="0" err="1">
                <a:solidFill>
                  <a:prstClr val="black"/>
                </a:solidFill>
              </a:rPr>
              <a:t>pav</a:t>
            </a:r>
            <a:r>
              <a:rPr lang="pt-BR" sz="1000" dirty="0">
                <a:solidFill>
                  <a:prstClr val="black"/>
                </a:solidFill>
              </a:rPr>
              <a:t>) – 90%;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00" dirty="0" err="1">
                <a:solidFill>
                  <a:prstClr val="black"/>
                </a:solidFill>
              </a:rPr>
              <a:t>Distr</a:t>
            </a:r>
            <a:r>
              <a:rPr lang="pt-BR" sz="1000" dirty="0">
                <a:solidFill>
                  <a:prstClr val="black"/>
                </a:solidFill>
              </a:rPr>
              <a:t>. Ind. Chapadão do Sul(</a:t>
            </a:r>
            <a:r>
              <a:rPr lang="pt-BR" sz="1000" dirty="0" err="1">
                <a:solidFill>
                  <a:prstClr val="black"/>
                </a:solidFill>
              </a:rPr>
              <a:t>pav</a:t>
            </a:r>
            <a:r>
              <a:rPr lang="pt-BR" sz="1000" dirty="0">
                <a:solidFill>
                  <a:prstClr val="black"/>
                </a:solidFill>
              </a:rPr>
              <a:t>) – 90% </a:t>
            </a:r>
          </a:p>
          <a:p>
            <a:pPr lvl="0"/>
            <a:r>
              <a:rPr lang="pt-BR" sz="1000" dirty="0">
                <a:solidFill>
                  <a:prstClr val="black"/>
                </a:solidFill>
              </a:rPr>
              <a:t>                                                                         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841566" y="21659"/>
            <a:ext cx="3014797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>
                <a:solidFill>
                  <a:prstClr val="black"/>
                </a:solidFill>
              </a:rPr>
              <a:t>Plano de </a:t>
            </a:r>
            <a:r>
              <a:rPr lang="pt-BR" sz="1000" dirty="0" smtClean="0">
                <a:solidFill>
                  <a:prstClr val="black"/>
                </a:solidFill>
              </a:rPr>
              <a:t>Ação: </a:t>
            </a:r>
            <a:r>
              <a:rPr lang="pt-BR" sz="1100" b="1" cap="all" dirty="0">
                <a:solidFill>
                  <a:prstClr val="black"/>
                </a:solidFill>
              </a:rPr>
              <a:t>cooperação técnica internacional 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Gerente:  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000" dirty="0">
                <a:solidFill>
                  <a:prstClr val="black"/>
                </a:solidFill>
              </a:rPr>
              <a:t>Meta: 01 Termo de cooperação internacional assinado</a:t>
            </a:r>
            <a:r>
              <a:rPr lang="pt-BR" sz="1200" dirty="0">
                <a:solidFill>
                  <a:prstClr val="black"/>
                </a:solidFill>
              </a:rPr>
              <a:t>.</a:t>
            </a:r>
            <a:r>
              <a:rPr lang="pt-BR" sz="1000" dirty="0">
                <a:solidFill>
                  <a:prstClr val="black"/>
                </a:solidFill>
              </a:rPr>
              <a:t>   </a:t>
            </a:r>
          </a:p>
          <a:p>
            <a:pPr marL="171450" lvl="0" indent="-171450">
              <a:buFont typeface="Arial" charset="0"/>
              <a:buChar char="•"/>
            </a:pPr>
            <a:r>
              <a:rPr lang="pt-BR" sz="1050" dirty="0">
                <a:solidFill>
                  <a:prstClr val="black"/>
                </a:solidFill>
              </a:rPr>
              <a:t>Publicação no </a:t>
            </a:r>
            <a:r>
              <a:rPr lang="pt-BR" sz="1050" dirty="0" smtClean="0">
                <a:solidFill>
                  <a:prstClr val="black"/>
                </a:solidFill>
              </a:rPr>
              <a:t>D.O. Decreto 14.798 </a:t>
            </a:r>
            <a:r>
              <a:rPr lang="pt-BR" sz="1050" dirty="0">
                <a:solidFill>
                  <a:prstClr val="black"/>
                </a:solidFill>
              </a:rPr>
              <a:t>de 17/08/2017 dos procedimentos de COOPERAÇÃO TECNICA INTERNACIONAL;</a:t>
            </a:r>
          </a:p>
          <a:p>
            <a:pPr marL="171450" lvl="0" indent="-171450">
              <a:buFont typeface="Arial" charset="0"/>
              <a:buChar char="•"/>
            </a:pPr>
            <a:r>
              <a:rPr lang="pt-BR" sz="1050" dirty="0">
                <a:solidFill>
                  <a:prstClr val="black"/>
                </a:solidFill>
              </a:rPr>
              <a:t>Necessário nomeação de outro gerente.                                                                  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96" y="21659"/>
            <a:ext cx="3175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acsantos\Downloads\banner_1x1,5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48" y="21790"/>
            <a:ext cx="335681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53592" y="258551"/>
            <a:ext cx="2141622" cy="1357276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IAGRO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AEMS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FUNDECT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JUCEMS</a:t>
            </a:r>
          </a:p>
        </p:txBody>
      </p:sp>
      <p:sp>
        <p:nvSpPr>
          <p:cNvPr id="18" name="Pentágono 17"/>
          <p:cNvSpPr/>
          <p:nvPr/>
        </p:nvSpPr>
        <p:spPr>
          <a:xfrm rot="5400000">
            <a:off x="6180155" y="320459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E</a:t>
            </a:r>
          </a:p>
          <a:p>
            <a:pPr algn="ctr"/>
            <a:r>
              <a:rPr lang="pt-BR" sz="700" dirty="0"/>
              <a:t>M</a:t>
            </a:r>
          </a:p>
          <a:p>
            <a:pPr algn="ctr"/>
            <a:r>
              <a:rPr lang="pt-BR" sz="700" dirty="0"/>
              <a:t>S</a:t>
            </a:r>
          </a:p>
          <a:p>
            <a:pPr algn="ctr"/>
            <a:endParaRPr lang="pt-BR" sz="700" dirty="0"/>
          </a:p>
        </p:txBody>
      </p:sp>
      <p:sp>
        <p:nvSpPr>
          <p:cNvPr id="19" name="Pentágono 18"/>
          <p:cNvSpPr/>
          <p:nvPr/>
        </p:nvSpPr>
        <p:spPr>
          <a:xfrm rot="5400000">
            <a:off x="9440635" y="320459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J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C</a:t>
            </a:r>
          </a:p>
          <a:p>
            <a:pPr algn="ctr"/>
            <a:r>
              <a:rPr lang="pt-BR" sz="700" dirty="0"/>
              <a:t>E</a:t>
            </a:r>
          </a:p>
          <a:p>
            <a:pPr algn="ctr"/>
            <a:r>
              <a:rPr lang="pt-BR" sz="700" dirty="0"/>
              <a:t>M</a:t>
            </a:r>
          </a:p>
          <a:p>
            <a:pPr algn="ctr"/>
            <a:r>
              <a:rPr lang="pt-BR" sz="700" dirty="0"/>
              <a:t>S</a:t>
            </a:r>
          </a:p>
        </p:txBody>
      </p:sp>
      <p:sp>
        <p:nvSpPr>
          <p:cNvPr id="4" name="AutoShape 2" descr="http://webmail.ms.gov.br/mail/index.php/mail/viewmessage/getattachment/folder/INBOX/uniqueId/2491/mimeType/aW1hZ2UvanBlZw%3D%3D/filenameOriginal/2ee418f4101a2d8d142ea10de8a667ae/attachmentId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830741" y="1837782"/>
            <a:ext cx="3165231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       Plano de </a:t>
            </a:r>
            <a:r>
              <a:rPr lang="pt-BR" sz="1000" dirty="0" err="1"/>
              <a:t>Acao</a:t>
            </a:r>
            <a:r>
              <a:rPr lang="pt-BR" sz="1000" dirty="0"/>
              <a:t>: </a:t>
            </a:r>
            <a:r>
              <a:rPr lang="pt-BR" sz="1100" b="1" dirty="0"/>
              <a:t>COOPERAÇÃO TÉCNICA  </a:t>
            </a:r>
          </a:p>
          <a:p>
            <a:r>
              <a:rPr lang="pt-BR" sz="1100" b="1" dirty="0"/>
              <a:t>                              EM C&amp;T            </a:t>
            </a:r>
            <a:r>
              <a:rPr lang="pt-BR" sz="1400" b="1" dirty="0"/>
              <a:t>     </a:t>
            </a:r>
          </a:p>
          <a:p>
            <a:r>
              <a:rPr lang="pt-BR" sz="1400" b="1" dirty="0"/>
              <a:t>     </a:t>
            </a:r>
            <a:r>
              <a:rPr lang="pt-BR" sz="1200" dirty="0"/>
              <a:t>Gerente: Diogo</a:t>
            </a:r>
          </a:p>
          <a:p>
            <a:r>
              <a:rPr lang="pt-BR" sz="1200" dirty="0"/>
              <a:t>      Meta: </a:t>
            </a:r>
            <a:r>
              <a:rPr lang="pt-BR" sz="1050" dirty="0"/>
              <a:t>Termos de cooperação assinado com</a:t>
            </a:r>
          </a:p>
          <a:p>
            <a:r>
              <a:rPr lang="pt-BR" sz="1050" dirty="0"/>
              <a:t>                   Alemanha e Austrália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077456" y="-4372"/>
            <a:ext cx="301479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>
                <a:solidFill>
                  <a:prstClr val="black"/>
                </a:solidFill>
              </a:rPr>
              <a:t>  Plano de Ação: </a:t>
            </a:r>
            <a:r>
              <a:rPr lang="pt-BR" sz="1100" b="1" cap="all" dirty="0">
                <a:solidFill>
                  <a:prstClr val="black"/>
                </a:solidFill>
              </a:rPr>
              <a:t>REDESIM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Gerente:  Márcio </a:t>
            </a:r>
            <a:r>
              <a:rPr lang="pt-BR" sz="1200" dirty="0" err="1">
                <a:solidFill>
                  <a:prstClr val="black"/>
                </a:solidFill>
              </a:rPr>
              <a:t>Cavassa</a:t>
            </a:r>
            <a:endParaRPr lang="pt-BR" sz="1200" dirty="0">
              <a:solidFill>
                <a:prstClr val="black"/>
              </a:solidFill>
            </a:endParaRP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Meta:</a:t>
            </a:r>
            <a:r>
              <a:rPr lang="pt-BR" sz="1000" dirty="0">
                <a:solidFill>
                  <a:prstClr val="black"/>
                </a:solidFill>
              </a:rPr>
              <a:t> 1.Integração da SEFAZ; IMASUL; Vigilância Sanitária/SES; CBMMS/SEJUSP..                                                                                         2. Serviços de legalização de empresas por meio da JUNTA DIGITAL</a:t>
            </a:r>
            <a:r>
              <a:rPr lang="pt-BR" sz="1000" dirty="0" smtClean="0">
                <a:solidFill>
                  <a:prstClr val="black"/>
                </a:solidFill>
              </a:rPr>
              <a:t>.</a:t>
            </a:r>
            <a:endParaRPr lang="pt-BR" sz="1000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prstClr val="black"/>
                </a:solidFill>
              </a:rPr>
              <a:t>Acordos dos termos de cooperação técnica com municípios: concluído.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solidFill>
                  <a:prstClr val="black"/>
                </a:solidFill>
              </a:rPr>
              <a:t>Ponto de atenção: Agilizar a formalização de acordos </a:t>
            </a:r>
            <a:r>
              <a:rPr lang="pt-BR" sz="1000" dirty="0">
                <a:solidFill>
                  <a:prstClr val="black"/>
                </a:solidFill>
              </a:rPr>
              <a:t>de cooperação com </a:t>
            </a:r>
            <a:r>
              <a:rPr lang="pt-BR" sz="1000" dirty="0" smtClean="0">
                <a:solidFill>
                  <a:prstClr val="black"/>
                </a:solidFill>
              </a:rPr>
              <a:t>as instituições estaduais envolvidas.</a:t>
            </a:r>
            <a:endParaRPr lang="pt-BR" sz="1000" dirty="0">
              <a:solidFill>
                <a:prstClr val="black"/>
              </a:solidFill>
            </a:endParaRPr>
          </a:p>
          <a:p>
            <a:pPr marL="171450" lvl="0" indent="-171450">
              <a:buFont typeface="Arial" charset="0"/>
              <a:buChar char="•"/>
            </a:pP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597790" y="117577"/>
            <a:ext cx="28723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>
                <a:solidFill>
                  <a:prstClr val="black"/>
                </a:solidFill>
              </a:rPr>
              <a:t>  Plano de </a:t>
            </a:r>
            <a:r>
              <a:rPr lang="pt-BR" sz="1000" dirty="0" err="1">
                <a:solidFill>
                  <a:prstClr val="black"/>
                </a:solidFill>
              </a:rPr>
              <a:t>Acao</a:t>
            </a:r>
            <a:r>
              <a:rPr lang="pt-BR" sz="1000" dirty="0">
                <a:solidFill>
                  <a:prstClr val="black"/>
                </a:solidFill>
              </a:rPr>
              <a:t>: </a:t>
            </a:r>
            <a:r>
              <a:rPr lang="pt-BR" sz="1100" b="1" cap="all" dirty="0">
                <a:solidFill>
                  <a:prstClr val="black"/>
                </a:solidFill>
              </a:rPr>
              <a:t>PORTIFOLIO DOS SERVICOS DIGITAIS 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Gerente: Roberto Siqueira Bueno 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 Meta: </a:t>
            </a:r>
            <a:r>
              <a:rPr lang="pt-BR" sz="1000" dirty="0">
                <a:solidFill>
                  <a:prstClr val="black"/>
                </a:solidFill>
              </a:rPr>
              <a:t> 8 entregas relacionados a sistemas (TI)         </a:t>
            </a:r>
            <a:endParaRPr lang="pt-BR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de controle de registro de comércio de defensivos agrícolas (60% de execução)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de cadastro de grandes culturas (30% de execução).</a:t>
            </a:r>
          </a:p>
          <a:p>
            <a:pPr lvl="0"/>
            <a:r>
              <a:rPr lang="pt-BR" sz="1000" dirty="0">
                <a:solidFill>
                  <a:prstClr val="black"/>
                </a:solidFill>
              </a:rPr>
              <a:t>                                                             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85673" y="1812576"/>
            <a:ext cx="301479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dirty="0">
                <a:solidFill>
                  <a:prstClr val="black"/>
                </a:solidFill>
              </a:rPr>
              <a:t>  Processo: </a:t>
            </a:r>
            <a:r>
              <a:rPr lang="pt-BR" sz="1100" b="1" cap="all" dirty="0">
                <a:solidFill>
                  <a:prstClr val="black"/>
                </a:solidFill>
              </a:rPr>
              <a:t>SISBI-POA </a:t>
            </a: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Gerente:  Cristiane </a:t>
            </a:r>
            <a:r>
              <a:rPr lang="pt-BR" sz="1200" dirty="0" err="1">
                <a:solidFill>
                  <a:prstClr val="black"/>
                </a:solidFill>
              </a:rPr>
              <a:t>Petrucci</a:t>
            </a:r>
            <a:endParaRPr lang="pt-BR" sz="1200" dirty="0">
              <a:solidFill>
                <a:prstClr val="black"/>
              </a:solidFill>
            </a:endParaRPr>
          </a:p>
          <a:p>
            <a:pPr lvl="0"/>
            <a:r>
              <a:rPr lang="pt-BR" sz="1200" dirty="0">
                <a:solidFill>
                  <a:prstClr val="black"/>
                </a:solidFill>
              </a:rPr>
              <a:t> Meta: Adesão de 8 indústrias: carne, leite, mel e ovos.</a:t>
            </a:r>
            <a:endParaRPr lang="pt-BR" sz="1000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prstClr val="black"/>
                </a:solidFill>
              </a:rPr>
              <a:t>Março a Julho: 3 indústrias aderidas;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00" dirty="0"/>
              <a:t>20</a:t>
            </a:r>
            <a:r>
              <a:rPr lang="pt-BR" sz="1000" dirty="0">
                <a:solidFill>
                  <a:prstClr val="black"/>
                </a:solidFill>
              </a:rPr>
              <a:t> indústrias em processo de adesão ao SISBI.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20" name="Pentágono 19"/>
          <p:cNvSpPr/>
          <p:nvPr/>
        </p:nvSpPr>
        <p:spPr>
          <a:xfrm rot="5400000">
            <a:off x="2950470" y="297622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I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G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r>
              <a:rPr lang="pt-BR" sz="700" dirty="0"/>
              <a:t>O</a:t>
            </a:r>
          </a:p>
        </p:txBody>
      </p:sp>
      <p:sp>
        <p:nvSpPr>
          <p:cNvPr id="22" name="Pentágono 21"/>
          <p:cNvSpPr/>
          <p:nvPr/>
        </p:nvSpPr>
        <p:spPr>
          <a:xfrm rot="5400000">
            <a:off x="-293225" y="2101546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I</a:t>
            </a:r>
          </a:p>
          <a:p>
            <a:pPr algn="ctr"/>
            <a:r>
              <a:rPr lang="pt-BR" sz="700" dirty="0"/>
              <a:t>A</a:t>
            </a:r>
          </a:p>
          <a:p>
            <a:pPr algn="ctr"/>
            <a:r>
              <a:rPr lang="pt-BR" sz="700" dirty="0"/>
              <a:t>G</a:t>
            </a:r>
          </a:p>
          <a:p>
            <a:pPr algn="ctr"/>
            <a:r>
              <a:rPr lang="pt-BR" sz="700" dirty="0"/>
              <a:t>R</a:t>
            </a:r>
          </a:p>
          <a:p>
            <a:pPr algn="ctr"/>
            <a:r>
              <a:rPr lang="pt-BR" sz="700" dirty="0"/>
              <a:t>O</a:t>
            </a:r>
          </a:p>
        </p:txBody>
      </p:sp>
      <p:sp>
        <p:nvSpPr>
          <p:cNvPr id="23" name="Pentágono 22"/>
          <p:cNvSpPr/>
          <p:nvPr/>
        </p:nvSpPr>
        <p:spPr>
          <a:xfrm rot="5400000">
            <a:off x="9437426" y="2128118"/>
            <a:ext cx="900000" cy="302400"/>
          </a:xfrm>
          <a:prstGeom prst="homePlat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700" dirty="0"/>
              <a:t>F</a:t>
            </a:r>
          </a:p>
          <a:p>
            <a:pPr algn="ctr"/>
            <a:r>
              <a:rPr lang="pt-BR" sz="700" dirty="0"/>
              <a:t>U</a:t>
            </a:r>
          </a:p>
          <a:p>
            <a:pPr algn="ctr"/>
            <a:r>
              <a:rPr lang="pt-BR" sz="700" dirty="0"/>
              <a:t>N</a:t>
            </a:r>
          </a:p>
          <a:p>
            <a:pPr algn="ctr"/>
            <a:r>
              <a:rPr lang="pt-BR" sz="700" dirty="0"/>
              <a:t>D</a:t>
            </a:r>
          </a:p>
          <a:p>
            <a:pPr algn="ctr"/>
            <a:r>
              <a:rPr lang="pt-BR" sz="700" dirty="0"/>
              <a:t>E</a:t>
            </a:r>
          </a:p>
          <a:p>
            <a:pPr algn="ctr"/>
            <a:r>
              <a:rPr lang="pt-BR" sz="700" dirty="0"/>
              <a:t>C</a:t>
            </a:r>
          </a:p>
          <a:p>
            <a:pPr algn="ctr"/>
            <a:r>
              <a:rPr lang="pt-BR" sz="700" dirty="0"/>
              <a:t>T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3C507A05-9E2D-4A1B-AEE5-F6D062DABFB2}"/>
              </a:ext>
            </a:extLst>
          </p:cNvPr>
          <p:cNvSpPr/>
          <p:nvPr/>
        </p:nvSpPr>
        <p:spPr>
          <a:xfrm>
            <a:off x="6621385" y="0"/>
            <a:ext cx="316523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       Projeto: 	</a:t>
            </a:r>
            <a:r>
              <a:rPr lang="pt-BR" sz="1100" b="1" dirty="0"/>
              <a:t>LABORATÓRIO DE   	VERIFICAÇÃO DE UMIDADE 	DE GRÃOS</a:t>
            </a:r>
          </a:p>
          <a:p>
            <a:r>
              <a:rPr lang="pt-BR" sz="1000" dirty="0"/>
              <a:t>       </a:t>
            </a:r>
            <a:r>
              <a:rPr lang="pt-BR" sz="1200" dirty="0"/>
              <a:t>Gerente João Alfredo</a:t>
            </a:r>
          </a:p>
          <a:p>
            <a:r>
              <a:rPr lang="pt-BR" sz="1200" dirty="0"/>
              <a:t>      Meta</a:t>
            </a:r>
            <a:r>
              <a:rPr lang="pt-BR" sz="1000" dirty="0">
                <a:solidFill>
                  <a:prstClr val="black"/>
                </a:solidFill>
              </a:rPr>
              <a:t>: Implantar Laboratório</a:t>
            </a:r>
            <a:r>
              <a:rPr lang="pt-BR" sz="1200" dirty="0"/>
              <a:t>.</a:t>
            </a:r>
          </a:p>
          <a:p>
            <a:endParaRPr lang="pt-B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prstClr val="black"/>
                </a:solidFill>
              </a:rPr>
              <a:t>Em processo licitatório para aquisição de equipamentos, a partir da definição pela INMETRO na reunião de Foz de Iguaçu.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251882" y="1802746"/>
            <a:ext cx="6469052" cy="1797704"/>
            <a:chOff x="3251882" y="1802746"/>
            <a:chExt cx="6469052" cy="1797704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/>
            <a:srcRect l="16995" t="32986"/>
            <a:stretch/>
          </p:blipFill>
          <p:spPr>
            <a:xfrm>
              <a:off x="3251882" y="1802746"/>
              <a:ext cx="6469052" cy="1797704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3361492" y="1855300"/>
              <a:ext cx="12831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sz="1600" b="1" cap="all" dirty="0">
                  <a:solidFill>
                    <a:prstClr val="black"/>
                  </a:solidFill>
                </a:rPr>
                <a:t>SISBI-POA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6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/>
      <p:bldP spid="16" grpId="0"/>
      <p:bldP spid="17" grpId="0"/>
      <p:bldP spid="21" grpId="0"/>
      <p:bldP spid="20" grpId="0" animBg="1"/>
      <p:bldP spid="22" grpId="0" animBg="1"/>
      <p:bldP spid="23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fontScale="77500" lnSpcReduction="20000"/>
      </a:bodyPr>
      <a:lstStyle>
        <a:defPPr>
          <a:spcBef>
            <a:spcPts val="1800"/>
          </a:spcBef>
          <a:defRPr sz="1900" cap="small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7410</TotalTime>
  <Words>1810</Words>
  <Application>Microsoft Office PowerPoint</Application>
  <PresentationFormat>Personalizar</PresentationFormat>
  <Paragraphs>503</Paragraphs>
  <Slides>19</Slides>
  <Notes>11</Notes>
  <HiddenSlides>5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Wingdings</vt:lpstr>
      <vt:lpstr>Office Theme</vt:lpstr>
      <vt:lpstr>Acrobat Document</vt:lpstr>
      <vt:lpstr>Apresentação do PowerPoint</vt:lpstr>
      <vt:lpstr>[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DE ATENÇÃO   AGENDA TRANSVERSAL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Luiz Hideo Shimabucuro</cp:lastModifiedBy>
  <cp:revision>449</cp:revision>
  <cp:lastPrinted>2017-07-31T16:07:02Z</cp:lastPrinted>
  <dcterms:created xsi:type="dcterms:W3CDTF">2017-06-06T04:16:55Z</dcterms:created>
  <dcterms:modified xsi:type="dcterms:W3CDTF">2017-08-31T14:52:56Z</dcterms:modified>
</cp:coreProperties>
</file>