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528" r:id="rId3"/>
    <p:sldId id="475" r:id="rId4"/>
    <p:sldId id="519" r:id="rId5"/>
    <p:sldId id="476" r:id="rId6"/>
    <p:sldId id="486" r:id="rId7"/>
    <p:sldId id="506" r:id="rId8"/>
    <p:sldId id="507" r:id="rId9"/>
    <p:sldId id="508" r:id="rId10"/>
    <p:sldId id="509" r:id="rId11"/>
    <p:sldId id="510" r:id="rId12"/>
    <p:sldId id="511" r:id="rId13"/>
    <p:sldId id="518" r:id="rId14"/>
    <p:sldId id="516" r:id="rId15"/>
    <p:sldId id="517" r:id="rId16"/>
    <p:sldId id="520" r:id="rId17"/>
    <p:sldId id="521" r:id="rId18"/>
    <p:sldId id="522" r:id="rId19"/>
    <p:sldId id="527" r:id="rId20"/>
  </p:sldIdLst>
  <p:sldSz cx="12192000" cy="6858000"/>
  <p:notesSz cx="6735763" cy="98663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00B050"/>
    <a:srgbClr val="81BC00"/>
    <a:srgbClr val="008000"/>
    <a:srgbClr val="FDEADA"/>
    <a:srgbClr val="00CC99"/>
    <a:srgbClr val="66FFCC"/>
    <a:srgbClr val="00FFCC"/>
    <a:srgbClr val="BFBF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76" autoAdjust="0"/>
    <p:restoredTop sz="94280" autoAdjust="0"/>
  </p:normalViewPr>
  <p:slideViewPr>
    <p:cSldViewPr snapToGrid="0">
      <p:cViewPr varScale="1">
        <p:scale>
          <a:sx n="88" d="100"/>
          <a:sy n="88" d="100"/>
        </p:scale>
        <p:origin x="96" y="6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D509C2F-F754-45D2-9DF2-03B73FB26BD3}" type="doc">
      <dgm:prSet loTypeId="urn:microsoft.com/office/officeart/2005/8/layout/matrix2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600C39E7-B01C-4BD0-9BB1-E7F1133536A1}">
      <dgm:prSet phldrT="[Texto]" custT="1"/>
      <dgm:spPr>
        <a:solidFill>
          <a:srgbClr val="00CC99"/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pt-BR" sz="1600" b="1" dirty="0">
              <a:solidFill>
                <a:schemeClr val="tx1"/>
              </a:solidFill>
            </a:rPr>
            <a:t>Escopo</a:t>
          </a:r>
        </a:p>
      </dgm:t>
    </dgm:pt>
    <dgm:pt modelId="{9070DA63-5A48-48F3-B75E-7FC5C15CBB8C}" type="parTrans" cxnId="{6A16A8B3-F17E-441F-9653-E17AAD728560}">
      <dgm:prSet/>
      <dgm:spPr/>
      <dgm:t>
        <a:bodyPr/>
        <a:lstStyle/>
        <a:p>
          <a:endParaRPr lang="pt-BR" sz="1400" b="1">
            <a:solidFill>
              <a:schemeClr val="tx1"/>
            </a:solidFill>
          </a:endParaRPr>
        </a:p>
      </dgm:t>
    </dgm:pt>
    <dgm:pt modelId="{83E5CB40-7FE4-4968-AA0A-9E74466DEFC8}" type="sibTrans" cxnId="{6A16A8B3-F17E-441F-9653-E17AAD728560}">
      <dgm:prSet/>
      <dgm:spPr/>
      <dgm:t>
        <a:bodyPr/>
        <a:lstStyle/>
        <a:p>
          <a:endParaRPr lang="pt-BR" sz="1400" b="1">
            <a:solidFill>
              <a:schemeClr val="tx1"/>
            </a:solidFill>
          </a:endParaRPr>
        </a:p>
      </dgm:t>
    </dgm:pt>
    <dgm:pt modelId="{516A9629-3567-4320-B585-6A32AD755A3F}">
      <dgm:prSet phldrT="[Texto]" custT="1"/>
      <dgm:spPr>
        <a:solidFill>
          <a:srgbClr val="00CC99"/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pt-BR" sz="1600" b="1" dirty="0">
              <a:solidFill>
                <a:schemeClr val="tx1"/>
              </a:solidFill>
            </a:rPr>
            <a:t>Tempo</a:t>
          </a:r>
        </a:p>
      </dgm:t>
    </dgm:pt>
    <dgm:pt modelId="{57C8801E-2A5D-4EB0-990D-0A5AFE64611E}" type="parTrans" cxnId="{A3283EBA-36C6-4E17-B0AF-F896DA18FF7F}">
      <dgm:prSet/>
      <dgm:spPr/>
      <dgm:t>
        <a:bodyPr/>
        <a:lstStyle/>
        <a:p>
          <a:endParaRPr lang="pt-BR" sz="1400" b="1">
            <a:solidFill>
              <a:schemeClr val="tx1"/>
            </a:solidFill>
          </a:endParaRPr>
        </a:p>
      </dgm:t>
    </dgm:pt>
    <dgm:pt modelId="{313A22F9-842A-4639-8B50-4CECE89712B2}" type="sibTrans" cxnId="{A3283EBA-36C6-4E17-B0AF-F896DA18FF7F}">
      <dgm:prSet/>
      <dgm:spPr/>
      <dgm:t>
        <a:bodyPr/>
        <a:lstStyle/>
        <a:p>
          <a:endParaRPr lang="pt-BR" sz="1400" b="1">
            <a:solidFill>
              <a:schemeClr val="tx1"/>
            </a:solidFill>
          </a:endParaRPr>
        </a:p>
      </dgm:t>
    </dgm:pt>
    <dgm:pt modelId="{E8AC639F-8B6F-42DC-BDE3-A923447542E3}">
      <dgm:prSet phldrT="[Texto]" custT="1"/>
      <dgm:spPr>
        <a:solidFill>
          <a:srgbClr val="00CC99"/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pt-BR" sz="1600" b="1" dirty="0">
              <a:solidFill>
                <a:schemeClr val="tx1"/>
              </a:solidFill>
            </a:rPr>
            <a:t>Custo</a:t>
          </a:r>
        </a:p>
      </dgm:t>
    </dgm:pt>
    <dgm:pt modelId="{C8C95CAE-0E3D-49BC-AF64-18A319B1074E}" type="parTrans" cxnId="{3346A99A-34A3-410A-9FA3-C19195BBE37F}">
      <dgm:prSet/>
      <dgm:spPr/>
      <dgm:t>
        <a:bodyPr/>
        <a:lstStyle/>
        <a:p>
          <a:endParaRPr lang="pt-BR" sz="1400" b="1">
            <a:solidFill>
              <a:schemeClr val="tx1"/>
            </a:solidFill>
          </a:endParaRPr>
        </a:p>
      </dgm:t>
    </dgm:pt>
    <dgm:pt modelId="{67876DFF-07D9-42E4-B9E3-7954789DCCDB}" type="sibTrans" cxnId="{3346A99A-34A3-410A-9FA3-C19195BBE37F}">
      <dgm:prSet/>
      <dgm:spPr/>
      <dgm:t>
        <a:bodyPr/>
        <a:lstStyle/>
        <a:p>
          <a:endParaRPr lang="pt-BR" sz="1400" b="1">
            <a:solidFill>
              <a:schemeClr val="tx1"/>
            </a:solidFill>
          </a:endParaRPr>
        </a:p>
      </dgm:t>
    </dgm:pt>
    <dgm:pt modelId="{183E46BD-E649-4AA3-9DD4-EE106BEEB932}">
      <dgm:prSet phldrT="[Texto]" custT="1"/>
      <dgm:spPr>
        <a:solidFill>
          <a:srgbClr val="00CC99"/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pt-BR" sz="1600" b="1" dirty="0">
              <a:solidFill>
                <a:schemeClr val="tx1"/>
              </a:solidFill>
            </a:rPr>
            <a:t>Risco</a:t>
          </a:r>
        </a:p>
      </dgm:t>
    </dgm:pt>
    <dgm:pt modelId="{45C3BF19-AC97-44CF-8BBC-B4FA03413B2A}" type="parTrans" cxnId="{909335C4-D695-4118-90FA-90F799ECD29C}">
      <dgm:prSet/>
      <dgm:spPr/>
      <dgm:t>
        <a:bodyPr/>
        <a:lstStyle/>
        <a:p>
          <a:endParaRPr lang="pt-BR" sz="1400" b="1">
            <a:solidFill>
              <a:schemeClr val="tx1"/>
            </a:solidFill>
          </a:endParaRPr>
        </a:p>
      </dgm:t>
    </dgm:pt>
    <dgm:pt modelId="{BFA19E0B-16EA-4FC5-A02D-8E3AC5065ED7}" type="sibTrans" cxnId="{909335C4-D695-4118-90FA-90F799ECD29C}">
      <dgm:prSet/>
      <dgm:spPr/>
      <dgm:t>
        <a:bodyPr/>
        <a:lstStyle/>
        <a:p>
          <a:endParaRPr lang="pt-BR" sz="1400" b="1">
            <a:solidFill>
              <a:schemeClr val="tx1"/>
            </a:solidFill>
          </a:endParaRPr>
        </a:p>
      </dgm:t>
    </dgm:pt>
    <dgm:pt modelId="{A4D1B57D-75F5-40B4-9DFC-51FF1980EBB3}" type="pres">
      <dgm:prSet presAssocID="{CD509C2F-F754-45D2-9DF2-03B73FB26BD3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66631330-04E6-4AED-A3E6-B62A33DC74AA}" type="pres">
      <dgm:prSet presAssocID="{CD509C2F-F754-45D2-9DF2-03B73FB26BD3}" presName="axisShape" presStyleLbl="bgShp" presStyleIdx="0" presStyleCnt="1"/>
      <dgm:spPr/>
    </dgm:pt>
    <dgm:pt modelId="{68DE08C3-443C-4D51-BFED-4C988F9C2A1C}" type="pres">
      <dgm:prSet presAssocID="{CD509C2F-F754-45D2-9DF2-03B73FB26BD3}" presName="rect1" presStyleLbl="node1" presStyleIdx="0" presStyleCnt="4" custScaleY="60244" custLinFactNeighborX="-504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FDC5D45-1622-4384-A3FD-3DB6BEE8AF6B}" type="pres">
      <dgm:prSet presAssocID="{CD509C2F-F754-45D2-9DF2-03B73FB26BD3}" presName="rect2" presStyleLbl="node1" presStyleIdx="1" presStyleCnt="4" custScaleY="6024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4BB65CF-9EA0-451C-95C8-BB5658EABE7B}" type="pres">
      <dgm:prSet presAssocID="{CD509C2F-F754-45D2-9DF2-03B73FB26BD3}" presName="rect3" presStyleLbl="node1" presStyleIdx="2" presStyleCnt="4" custScaleY="61839" custLinFactNeighborX="-5049" custLinFactNeighborY="-336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BDB30FB-C459-4187-B80A-F692BA54D89F}" type="pres">
      <dgm:prSet presAssocID="{CD509C2F-F754-45D2-9DF2-03B73FB26BD3}" presName="rect4" presStyleLbl="node1" presStyleIdx="3" presStyleCnt="4" custScaleY="61461" custLinFactNeighborY="-336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7BC73987-2885-440F-8F63-2AF45CC8173B}" type="presOf" srcId="{E8AC639F-8B6F-42DC-BDE3-A923447542E3}" destId="{64BB65CF-9EA0-451C-95C8-BB5658EABE7B}" srcOrd="0" destOrd="0" presId="urn:microsoft.com/office/officeart/2005/8/layout/matrix2"/>
    <dgm:cxn modelId="{B91958B5-720E-4C26-9148-8B3FA6BCE2CB}" type="presOf" srcId="{600C39E7-B01C-4BD0-9BB1-E7F1133536A1}" destId="{68DE08C3-443C-4D51-BFED-4C988F9C2A1C}" srcOrd="0" destOrd="0" presId="urn:microsoft.com/office/officeart/2005/8/layout/matrix2"/>
    <dgm:cxn modelId="{6A16A8B3-F17E-441F-9653-E17AAD728560}" srcId="{CD509C2F-F754-45D2-9DF2-03B73FB26BD3}" destId="{600C39E7-B01C-4BD0-9BB1-E7F1133536A1}" srcOrd="0" destOrd="0" parTransId="{9070DA63-5A48-48F3-B75E-7FC5C15CBB8C}" sibTransId="{83E5CB40-7FE4-4968-AA0A-9E74466DEFC8}"/>
    <dgm:cxn modelId="{8AB98221-5EF6-4BEF-8766-E124C992AABB}" type="presOf" srcId="{CD509C2F-F754-45D2-9DF2-03B73FB26BD3}" destId="{A4D1B57D-75F5-40B4-9DFC-51FF1980EBB3}" srcOrd="0" destOrd="0" presId="urn:microsoft.com/office/officeart/2005/8/layout/matrix2"/>
    <dgm:cxn modelId="{E75BA455-9FAC-405B-89B8-6D4AC8E52075}" type="presOf" srcId="{516A9629-3567-4320-B585-6A32AD755A3F}" destId="{FFDC5D45-1622-4384-A3FD-3DB6BEE8AF6B}" srcOrd="0" destOrd="0" presId="urn:microsoft.com/office/officeart/2005/8/layout/matrix2"/>
    <dgm:cxn modelId="{A3283EBA-36C6-4E17-B0AF-F896DA18FF7F}" srcId="{CD509C2F-F754-45D2-9DF2-03B73FB26BD3}" destId="{516A9629-3567-4320-B585-6A32AD755A3F}" srcOrd="1" destOrd="0" parTransId="{57C8801E-2A5D-4EB0-990D-0A5AFE64611E}" sibTransId="{313A22F9-842A-4639-8B50-4CECE89712B2}"/>
    <dgm:cxn modelId="{909335C4-D695-4118-90FA-90F799ECD29C}" srcId="{CD509C2F-F754-45D2-9DF2-03B73FB26BD3}" destId="{183E46BD-E649-4AA3-9DD4-EE106BEEB932}" srcOrd="3" destOrd="0" parTransId="{45C3BF19-AC97-44CF-8BBC-B4FA03413B2A}" sibTransId="{BFA19E0B-16EA-4FC5-A02D-8E3AC5065ED7}"/>
    <dgm:cxn modelId="{3346A99A-34A3-410A-9FA3-C19195BBE37F}" srcId="{CD509C2F-F754-45D2-9DF2-03B73FB26BD3}" destId="{E8AC639F-8B6F-42DC-BDE3-A923447542E3}" srcOrd="2" destOrd="0" parTransId="{C8C95CAE-0E3D-49BC-AF64-18A319B1074E}" sibTransId="{67876DFF-07D9-42E4-B9E3-7954789DCCDB}"/>
    <dgm:cxn modelId="{AEC1EEF8-F715-46E6-A22D-424CB4389AA7}" type="presOf" srcId="{183E46BD-E649-4AA3-9DD4-EE106BEEB932}" destId="{2BDB30FB-C459-4187-B80A-F692BA54D89F}" srcOrd="0" destOrd="0" presId="urn:microsoft.com/office/officeart/2005/8/layout/matrix2"/>
    <dgm:cxn modelId="{8146E241-5F99-4ED1-A0A1-325338CB327D}" type="presParOf" srcId="{A4D1B57D-75F5-40B4-9DFC-51FF1980EBB3}" destId="{66631330-04E6-4AED-A3E6-B62A33DC74AA}" srcOrd="0" destOrd="0" presId="urn:microsoft.com/office/officeart/2005/8/layout/matrix2"/>
    <dgm:cxn modelId="{2E837576-CEEA-41F5-8229-2E36687DCA9E}" type="presParOf" srcId="{A4D1B57D-75F5-40B4-9DFC-51FF1980EBB3}" destId="{68DE08C3-443C-4D51-BFED-4C988F9C2A1C}" srcOrd="1" destOrd="0" presId="urn:microsoft.com/office/officeart/2005/8/layout/matrix2"/>
    <dgm:cxn modelId="{F88ED6EC-8E24-4A74-A163-3D33CFDF3195}" type="presParOf" srcId="{A4D1B57D-75F5-40B4-9DFC-51FF1980EBB3}" destId="{FFDC5D45-1622-4384-A3FD-3DB6BEE8AF6B}" srcOrd="2" destOrd="0" presId="urn:microsoft.com/office/officeart/2005/8/layout/matrix2"/>
    <dgm:cxn modelId="{73DFC6DE-3B8A-4B11-AF2A-E1F49E9BD645}" type="presParOf" srcId="{A4D1B57D-75F5-40B4-9DFC-51FF1980EBB3}" destId="{64BB65CF-9EA0-451C-95C8-BB5658EABE7B}" srcOrd="3" destOrd="0" presId="urn:microsoft.com/office/officeart/2005/8/layout/matrix2"/>
    <dgm:cxn modelId="{DDC6212D-0FD6-442F-B4FD-1FE19E2BE0CA}" type="presParOf" srcId="{A4D1B57D-75F5-40B4-9DFC-51FF1980EBB3}" destId="{2BDB30FB-C459-4187-B80A-F692BA54D89F}" srcOrd="4" destOrd="0" presId="urn:microsoft.com/office/officeart/2005/8/layout/matrix2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D509C2F-F754-45D2-9DF2-03B73FB26BD3}" type="doc">
      <dgm:prSet loTypeId="urn:microsoft.com/office/officeart/2005/8/layout/matrix2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600C39E7-B01C-4BD0-9BB1-E7F1133536A1}">
      <dgm:prSet phldrT="[Texto]" custT="1"/>
      <dgm:spPr>
        <a:solidFill>
          <a:srgbClr val="00B0F0"/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pt-BR" sz="1600" b="1" dirty="0">
              <a:solidFill>
                <a:schemeClr val="tx1"/>
              </a:solidFill>
            </a:rPr>
            <a:t>Cláusula 1</a:t>
          </a:r>
        </a:p>
      </dgm:t>
    </dgm:pt>
    <dgm:pt modelId="{9070DA63-5A48-48F3-B75E-7FC5C15CBB8C}" type="parTrans" cxnId="{6A16A8B3-F17E-441F-9653-E17AAD728560}">
      <dgm:prSet/>
      <dgm:spPr/>
      <dgm:t>
        <a:bodyPr/>
        <a:lstStyle/>
        <a:p>
          <a:endParaRPr lang="pt-BR" sz="1400" b="1">
            <a:solidFill>
              <a:schemeClr val="tx1"/>
            </a:solidFill>
          </a:endParaRPr>
        </a:p>
      </dgm:t>
    </dgm:pt>
    <dgm:pt modelId="{83E5CB40-7FE4-4968-AA0A-9E74466DEFC8}" type="sibTrans" cxnId="{6A16A8B3-F17E-441F-9653-E17AAD728560}">
      <dgm:prSet/>
      <dgm:spPr/>
      <dgm:t>
        <a:bodyPr/>
        <a:lstStyle/>
        <a:p>
          <a:endParaRPr lang="pt-BR" sz="1400" b="1">
            <a:solidFill>
              <a:schemeClr val="tx1"/>
            </a:solidFill>
          </a:endParaRPr>
        </a:p>
      </dgm:t>
    </dgm:pt>
    <dgm:pt modelId="{516A9629-3567-4320-B585-6A32AD755A3F}">
      <dgm:prSet phldrT="[Texto]" custT="1"/>
      <dgm:spPr>
        <a:solidFill>
          <a:srgbClr val="00B0F0"/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pt-BR" sz="1600" b="1" dirty="0">
              <a:solidFill>
                <a:schemeClr val="tx1"/>
              </a:solidFill>
            </a:rPr>
            <a:t>Cláusula 2</a:t>
          </a:r>
        </a:p>
      </dgm:t>
    </dgm:pt>
    <dgm:pt modelId="{57C8801E-2A5D-4EB0-990D-0A5AFE64611E}" type="parTrans" cxnId="{A3283EBA-36C6-4E17-B0AF-F896DA18FF7F}">
      <dgm:prSet/>
      <dgm:spPr/>
      <dgm:t>
        <a:bodyPr/>
        <a:lstStyle/>
        <a:p>
          <a:endParaRPr lang="pt-BR" sz="1400" b="1">
            <a:solidFill>
              <a:schemeClr val="tx1"/>
            </a:solidFill>
          </a:endParaRPr>
        </a:p>
      </dgm:t>
    </dgm:pt>
    <dgm:pt modelId="{313A22F9-842A-4639-8B50-4CECE89712B2}" type="sibTrans" cxnId="{A3283EBA-36C6-4E17-B0AF-F896DA18FF7F}">
      <dgm:prSet/>
      <dgm:spPr/>
      <dgm:t>
        <a:bodyPr/>
        <a:lstStyle/>
        <a:p>
          <a:endParaRPr lang="pt-BR" sz="1400" b="1">
            <a:solidFill>
              <a:schemeClr val="tx1"/>
            </a:solidFill>
          </a:endParaRPr>
        </a:p>
      </dgm:t>
    </dgm:pt>
    <dgm:pt modelId="{E8AC639F-8B6F-42DC-BDE3-A923447542E3}">
      <dgm:prSet phldrT="[Texto]" custT="1"/>
      <dgm:spPr>
        <a:solidFill>
          <a:srgbClr val="00B0F0"/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pt-BR" sz="1600" b="1" dirty="0">
              <a:solidFill>
                <a:schemeClr val="tx1"/>
              </a:solidFill>
            </a:rPr>
            <a:t>Cláusula 3</a:t>
          </a:r>
        </a:p>
      </dgm:t>
    </dgm:pt>
    <dgm:pt modelId="{C8C95CAE-0E3D-49BC-AF64-18A319B1074E}" type="parTrans" cxnId="{3346A99A-34A3-410A-9FA3-C19195BBE37F}">
      <dgm:prSet/>
      <dgm:spPr/>
      <dgm:t>
        <a:bodyPr/>
        <a:lstStyle/>
        <a:p>
          <a:endParaRPr lang="pt-BR" sz="1400" b="1">
            <a:solidFill>
              <a:schemeClr val="tx1"/>
            </a:solidFill>
          </a:endParaRPr>
        </a:p>
      </dgm:t>
    </dgm:pt>
    <dgm:pt modelId="{67876DFF-07D9-42E4-B9E3-7954789DCCDB}" type="sibTrans" cxnId="{3346A99A-34A3-410A-9FA3-C19195BBE37F}">
      <dgm:prSet/>
      <dgm:spPr/>
      <dgm:t>
        <a:bodyPr/>
        <a:lstStyle/>
        <a:p>
          <a:endParaRPr lang="pt-BR" sz="1400" b="1">
            <a:solidFill>
              <a:schemeClr val="tx1"/>
            </a:solidFill>
          </a:endParaRPr>
        </a:p>
      </dgm:t>
    </dgm:pt>
    <dgm:pt modelId="{183E46BD-E649-4AA3-9DD4-EE106BEEB932}">
      <dgm:prSet phldrT="[Texto]" custT="1"/>
      <dgm:spPr>
        <a:solidFill>
          <a:srgbClr val="00B0F0"/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pt-BR" sz="1600" b="1" dirty="0">
              <a:solidFill>
                <a:schemeClr val="tx1"/>
              </a:solidFill>
            </a:rPr>
            <a:t>Cláusula 4</a:t>
          </a:r>
        </a:p>
      </dgm:t>
    </dgm:pt>
    <dgm:pt modelId="{45C3BF19-AC97-44CF-8BBC-B4FA03413B2A}" type="parTrans" cxnId="{909335C4-D695-4118-90FA-90F799ECD29C}">
      <dgm:prSet/>
      <dgm:spPr/>
      <dgm:t>
        <a:bodyPr/>
        <a:lstStyle/>
        <a:p>
          <a:endParaRPr lang="pt-BR" sz="1400" b="1">
            <a:solidFill>
              <a:schemeClr val="tx1"/>
            </a:solidFill>
          </a:endParaRPr>
        </a:p>
      </dgm:t>
    </dgm:pt>
    <dgm:pt modelId="{BFA19E0B-16EA-4FC5-A02D-8E3AC5065ED7}" type="sibTrans" cxnId="{909335C4-D695-4118-90FA-90F799ECD29C}">
      <dgm:prSet/>
      <dgm:spPr/>
      <dgm:t>
        <a:bodyPr/>
        <a:lstStyle/>
        <a:p>
          <a:endParaRPr lang="pt-BR" sz="1400" b="1">
            <a:solidFill>
              <a:schemeClr val="tx1"/>
            </a:solidFill>
          </a:endParaRPr>
        </a:p>
      </dgm:t>
    </dgm:pt>
    <dgm:pt modelId="{A4D1B57D-75F5-40B4-9DFC-51FF1980EBB3}" type="pres">
      <dgm:prSet presAssocID="{CD509C2F-F754-45D2-9DF2-03B73FB26BD3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66631330-04E6-4AED-A3E6-B62A33DC74AA}" type="pres">
      <dgm:prSet presAssocID="{CD509C2F-F754-45D2-9DF2-03B73FB26BD3}" presName="axisShape" presStyleLbl="bgShp" presStyleIdx="0" presStyleCnt="1"/>
      <dgm:spPr/>
    </dgm:pt>
    <dgm:pt modelId="{68DE08C3-443C-4D51-BFED-4C988F9C2A1C}" type="pres">
      <dgm:prSet presAssocID="{CD509C2F-F754-45D2-9DF2-03B73FB26BD3}" presName="rect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FDC5D45-1622-4384-A3FD-3DB6BEE8AF6B}" type="pres">
      <dgm:prSet presAssocID="{CD509C2F-F754-45D2-9DF2-03B73FB26BD3}" presName="rect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4BB65CF-9EA0-451C-95C8-BB5658EABE7B}" type="pres">
      <dgm:prSet presAssocID="{CD509C2F-F754-45D2-9DF2-03B73FB26BD3}" presName="rect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BDB30FB-C459-4187-B80A-F692BA54D89F}" type="pres">
      <dgm:prSet presAssocID="{CD509C2F-F754-45D2-9DF2-03B73FB26BD3}" presName="rect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28DE23F0-DE0D-4F42-A42A-9A855CCE775C}" type="presOf" srcId="{516A9629-3567-4320-B585-6A32AD755A3F}" destId="{FFDC5D45-1622-4384-A3FD-3DB6BEE8AF6B}" srcOrd="0" destOrd="0" presId="urn:microsoft.com/office/officeart/2005/8/layout/matrix2"/>
    <dgm:cxn modelId="{477B1F9E-2E1E-4936-B687-FAAB2A79EC82}" type="presOf" srcId="{CD509C2F-F754-45D2-9DF2-03B73FB26BD3}" destId="{A4D1B57D-75F5-40B4-9DFC-51FF1980EBB3}" srcOrd="0" destOrd="0" presId="urn:microsoft.com/office/officeart/2005/8/layout/matrix2"/>
    <dgm:cxn modelId="{EA604917-513C-4CBF-A93E-2F2D8BA90B82}" type="presOf" srcId="{183E46BD-E649-4AA3-9DD4-EE106BEEB932}" destId="{2BDB30FB-C459-4187-B80A-F692BA54D89F}" srcOrd="0" destOrd="0" presId="urn:microsoft.com/office/officeart/2005/8/layout/matrix2"/>
    <dgm:cxn modelId="{9ADEAAC1-AA14-4B84-8423-A9B909EDAA8F}" type="presOf" srcId="{600C39E7-B01C-4BD0-9BB1-E7F1133536A1}" destId="{68DE08C3-443C-4D51-BFED-4C988F9C2A1C}" srcOrd="0" destOrd="0" presId="urn:microsoft.com/office/officeart/2005/8/layout/matrix2"/>
    <dgm:cxn modelId="{6A16A8B3-F17E-441F-9653-E17AAD728560}" srcId="{CD509C2F-F754-45D2-9DF2-03B73FB26BD3}" destId="{600C39E7-B01C-4BD0-9BB1-E7F1133536A1}" srcOrd="0" destOrd="0" parTransId="{9070DA63-5A48-48F3-B75E-7FC5C15CBB8C}" sibTransId="{83E5CB40-7FE4-4968-AA0A-9E74466DEFC8}"/>
    <dgm:cxn modelId="{02974308-308A-40D8-ACD3-0452405076FE}" type="presOf" srcId="{E8AC639F-8B6F-42DC-BDE3-A923447542E3}" destId="{64BB65CF-9EA0-451C-95C8-BB5658EABE7B}" srcOrd="0" destOrd="0" presId="urn:microsoft.com/office/officeart/2005/8/layout/matrix2"/>
    <dgm:cxn modelId="{3346A99A-34A3-410A-9FA3-C19195BBE37F}" srcId="{CD509C2F-F754-45D2-9DF2-03B73FB26BD3}" destId="{E8AC639F-8B6F-42DC-BDE3-A923447542E3}" srcOrd="2" destOrd="0" parTransId="{C8C95CAE-0E3D-49BC-AF64-18A319B1074E}" sibTransId="{67876DFF-07D9-42E4-B9E3-7954789DCCDB}"/>
    <dgm:cxn modelId="{A3283EBA-36C6-4E17-B0AF-F896DA18FF7F}" srcId="{CD509C2F-F754-45D2-9DF2-03B73FB26BD3}" destId="{516A9629-3567-4320-B585-6A32AD755A3F}" srcOrd="1" destOrd="0" parTransId="{57C8801E-2A5D-4EB0-990D-0A5AFE64611E}" sibTransId="{313A22F9-842A-4639-8B50-4CECE89712B2}"/>
    <dgm:cxn modelId="{909335C4-D695-4118-90FA-90F799ECD29C}" srcId="{CD509C2F-F754-45D2-9DF2-03B73FB26BD3}" destId="{183E46BD-E649-4AA3-9DD4-EE106BEEB932}" srcOrd="3" destOrd="0" parTransId="{45C3BF19-AC97-44CF-8BBC-B4FA03413B2A}" sibTransId="{BFA19E0B-16EA-4FC5-A02D-8E3AC5065ED7}"/>
    <dgm:cxn modelId="{F2FAF745-FF31-4C93-922F-EAD51636366A}" type="presParOf" srcId="{A4D1B57D-75F5-40B4-9DFC-51FF1980EBB3}" destId="{66631330-04E6-4AED-A3E6-B62A33DC74AA}" srcOrd="0" destOrd="0" presId="urn:microsoft.com/office/officeart/2005/8/layout/matrix2"/>
    <dgm:cxn modelId="{02F015BC-F55B-4BCD-AB53-0B99119393F6}" type="presParOf" srcId="{A4D1B57D-75F5-40B4-9DFC-51FF1980EBB3}" destId="{68DE08C3-443C-4D51-BFED-4C988F9C2A1C}" srcOrd="1" destOrd="0" presId="urn:microsoft.com/office/officeart/2005/8/layout/matrix2"/>
    <dgm:cxn modelId="{3F99228B-ACEA-46EC-A142-09F76C44CA03}" type="presParOf" srcId="{A4D1B57D-75F5-40B4-9DFC-51FF1980EBB3}" destId="{FFDC5D45-1622-4384-A3FD-3DB6BEE8AF6B}" srcOrd="2" destOrd="0" presId="urn:microsoft.com/office/officeart/2005/8/layout/matrix2"/>
    <dgm:cxn modelId="{EF72A754-6D7E-45AD-BFB3-0E8A6E01D54B}" type="presParOf" srcId="{A4D1B57D-75F5-40B4-9DFC-51FF1980EBB3}" destId="{64BB65CF-9EA0-451C-95C8-BB5658EABE7B}" srcOrd="3" destOrd="0" presId="urn:microsoft.com/office/officeart/2005/8/layout/matrix2"/>
    <dgm:cxn modelId="{D70CAD54-A21D-48EC-9125-CC85C3B1DF6B}" type="presParOf" srcId="{A4D1B57D-75F5-40B4-9DFC-51FF1980EBB3}" destId="{2BDB30FB-C459-4187-B80A-F692BA54D89F}" srcOrd="4" destOrd="0" presId="urn:microsoft.com/office/officeart/2005/8/layout/matrix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A68B27B-B661-435E-AAA6-19B4B23D9E05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74006AFF-6D0F-4738-B149-146A3A9F824E}">
      <dgm:prSet phldrT="[Texto]"/>
      <dgm:spPr>
        <a:solidFill>
          <a:srgbClr val="00B0F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gm:spPr>
      <dgm:t>
        <a:bodyPr/>
        <a:lstStyle/>
        <a:p>
          <a:r>
            <a:rPr lang="pt-BR" dirty="0">
              <a:solidFill>
                <a:schemeClr val="tx1"/>
              </a:solidFill>
            </a:rPr>
            <a:t>A</a:t>
          </a:r>
        </a:p>
      </dgm:t>
    </dgm:pt>
    <dgm:pt modelId="{7CF8776A-BEC7-463E-B7A5-B53D58C94107}" type="parTrans" cxnId="{05A9194D-D007-4B0D-9505-853E4A359656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BE879671-70B0-405C-B8E2-FD23966CBDC0}" type="sibTrans" cxnId="{05A9194D-D007-4B0D-9505-853E4A359656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4B9C092A-5B86-4662-AA18-3A7A08E5734C}">
      <dgm:prSet phldrT="[Texto]"/>
      <dgm:spPr>
        <a:solidFill>
          <a:srgbClr val="00B0F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gm:spPr>
      <dgm:t>
        <a:bodyPr/>
        <a:lstStyle/>
        <a:p>
          <a:r>
            <a:rPr lang="pt-BR" dirty="0">
              <a:solidFill>
                <a:schemeClr val="tx1"/>
              </a:solidFill>
            </a:rPr>
            <a:t>B</a:t>
          </a:r>
        </a:p>
      </dgm:t>
    </dgm:pt>
    <dgm:pt modelId="{ED2FC03B-EBC6-4ACD-A34B-148903FFF739}" type="parTrans" cxnId="{0E339F44-FE7E-434A-952D-29C781518D75}">
      <dgm:prSet/>
      <dgm:spPr>
        <a:ln>
          <a:solidFill>
            <a:srgbClr val="00CC99"/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AF33DEC8-E7BD-43FB-A44F-A66BBABFD763}" type="sibTrans" cxnId="{0E339F44-FE7E-434A-952D-29C781518D75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FF0C5FF4-434D-4F25-A1F6-A046ED6B6665}">
      <dgm:prSet phldrT="[Texto]"/>
      <dgm:spPr>
        <a:solidFill>
          <a:srgbClr val="00B0F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gm:spPr>
      <dgm:t>
        <a:bodyPr/>
        <a:lstStyle/>
        <a:p>
          <a:r>
            <a:rPr lang="pt-BR" dirty="0">
              <a:solidFill>
                <a:schemeClr val="tx1"/>
              </a:solidFill>
            </a:rPr>
            <a:t>D</a:t>
          </a:r>
        </a:p>
      </dgm:t>
    </dgm:pt>
    <dgm:pt modelId="{146F77FD-F610-49DF-9AD2-1DF03CDC9593}" type="parTrans" cxnId="{1BE7A696-23A0-43B2-B67C-C0A2F860CB66}">
      <dgm:prSet/>
      <dgm:spPr>
        <a:ln>
          <a:solidFill>
            <a:srgbClr val="00CC99"/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A4AA2D8F-3197-4D39-921E-68F329EE6C3A}" type="sibTrans" cxnId="{1BE7A696-23A0-43B2-B67C-C0A2F860CB66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FE94D0D2-1105-4C74-B419-378B18D0FA7D}">
      <dgm:prSet phldrT="[Texto]"/>
      <dgm:spPr>
        <a:solidFill>
          <a:srgbClr val="00B0F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gm:spPr>
      <dgm:t>
        <a:bodyPr/>
        <a:lstStyle/>
        <a:p>
          <a:r>
            <a:rPr lang="pt-BR" dirty="0">
              <a:solidFill>
                <a:schemeClr val="tx1"/>
              </a:solidFill>
            </a:rPr>
            <a:t>E</a:t>
          </a:r>
        </a:p>
      </dgm:t>
    </dgm:pt>
    <dgm:pt modelId="{994EBF53-13DE-4F19-9B73-8309195A82C0}" type="parTrans" cxnId="{9BC5998F-DA70-43D9-833D-F3F86861C131}">
      <dgm:prSet/>
      <dgm:spPr>
        <a:ln>
          <a:solidFill>
            <a:srgbClr val="00CC99"/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306063AD-A7C5-46FA-A7E9-2D68D0FD68BE}" type="sibTrans" cxnId="{9BC5998F-DA70-43D9-833D-F3F86861C131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0ED00506-D085-4CB6-A9E7-71063EC0BA6F}">
      <dgm:prSet phldrT="[Texto]"/>
      <dgm:spPr>
        <a:solidFill>
          <a:srgbClr val="00B0F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gm:spPr>
      <dgm:t>
        <a:bodyPr/>
        <a:lstStyle/>
        <a:p>
          <a:r>
            <a:rPr lang="pt-BR" dirty="0">
              <a:solidFill>
                <a:schemeClr val="tx1"/>
              </a:solidFill>
            </a:rPr>
            <a:t>C</a:t>
          </a:r>
        </a:p>
      </dgm:t>
    </dgm:pt>
    <dgm:pt modelId="{ABA1C49B-5C73-4D7E-9F23-E5A87E529512}" type="parTrans" cxnId="{3ACC20E0-5218-4F17-A8D4-4434D26BF8C7}">
      <dgm:prSet/>
      <dgm:spPr>
        <a:ln>
          <a:solidFill>
            <a:srgbClr val="00CC99"/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953B9B35-BCEF-4707-9ACD-6EB864AD1DC1}" type="sibTrans" cxnId="{3ACC20E0-5218-4F17-A8D4-4434D26BF8C7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49595DCF-1F98-447C-92C4-5DB0CDFED30E}">
      <dgm:prSet phldrT="[Texto]"/>
      <dgm:spPr>
        <a:solidFill>
          <a:srgbClr val="00B0F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gm:spPr>
      <dgm:t>
        <a:bodyPr/>
        <a:lstStyle/>
        <a:p>
          <a:r>
            <a:rPr lang="pt-BR" dirty="0">
              <a:solidFill>
                <a:schemeClr val="tx1"/>
              </a:solidFill>
            </a:rPr>
            <a:t>F</a:t>
          </a:r>
        </a:p>
      </dgm:t>
    </dgm:pt>
    <dgm:pt modelId="{E240FA66-A7BD-421D-93EB-C49E3783E69C}" type="parTrans" cxnId="{CB5EDD07-2D1B-4F05-9D58-8C2440AD49CB}">
      <dgm:prSet/>
      <dgm:spPr>
        <a:ln>
          <a:solidFill>
            <a:srgbClr val="00CC99"/>
          </a:solidFill>
        </a:ln>
      </dgm:spPr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8214BDFD-3BB8-4521-8592-B962DC26D1F7}" type="sibTrans" cxnId="{CB5EDD07-2D1B-4F05-9D58-8C2440AD49CB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6931A360-F1E5-42FD-B24C-54E2A93E1A43}" type="pres">
      <dgm:prSet presAssocID="{5A68B27B-B661-435E-AAA6-19B4B23D9E05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8340FC9E-D795-4672-923E-C910B4B848E3}" type="pres">
      <dgm:prSet presAssocID="{74006AFF-6D0F-4738-B149-146A3A9F824E}" presName="root1" presStyleCnt="0"/>
      <dgm:spPr/>
    </dgm:pt>
    <dgm:pt modelId="{D8F36DDB-82C5-4EA9-9C87-043B593ABF1A}" type="pres">
      <dgm:prSet presAssocID="{74006AFF-6D0F-4738-B149-146A3A9F824E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06F0857E-05F2-4A1B-9C87-26653D4DC783}" type="pres">
      <dgm:prSet presAssocID="{74006AFF-6D0F-4738-B149-146A3A9F824E}" presName="level2hierChild" presStyleCnt="0"/>
      <dgm:spPr/>
    </dgm:pt>
    <dgm:pt modelId="{679487A9-65A3-42A0-95FD-48CECE037237}" type="pres">
      <dgm:prSet presAssocID="{ED2FC03B-EBC6-4ACD-A34B-148903FFF739}" presName="conn2-1" presStyleLbl="parChTrans1D2" presStyleIdx="0" presStyleCnt="2"/>
      <dgm:spPr/>
      <dgm:t>
        <a:bodyPr/>
        <a:lstStyle/>
        <a:p>
          <a:endParaRPr lang="pt-BR"/>
        </a:p>
      </dgm:t>
    </dgm:pt>
    <dgm:pt modelId="{286028AC-0A53-4070-BC6A-695AD45D0024}" type="pres">
      <dgm:prSet presAssocID="{ED2FC03B-EBC6-4ACD-A34B-148903FFF739}" presName="connTx" presStyleLbl="parChTrans1D2" presStyleIdx="0" presStyleCnt="2"/>
      <dgm:spPr/>
      <dgm:t>
        <a:bodyPr/>
        <a:lstStyle/>
        <a:p>
          <a:endParaRPr lang="pt-BR"/>
        </a:p>
      </dgm:t>
    </dgm:pt>
    <dgm:pt modelId="{2F74968C-6EF1-4B83-9CA6-EAA5563785A0}" type="pres">
      <dgm:prSet presAssocID="{4B9C092A-5B86-4662-AA18-3A7A08E5734C}" presName="root2" presStyleCnt="0"/>
      <dgm:spPr/>
    </dgm:pt>
    <dgm:pt modelId="{6A7BC942-641D-4360-B784-D3B95CB99220}" type="pres">
      <dgm:prSet presAssocID="{4B9C092A-5B86-4662-AA18-3A7A08E5734C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E0716A44-7A2C-4114-8C2F-53203FAFC264}" type="pres">
      <dgm:prSet presAssocID="{4B9C092A-5B86-4662-AA18-3A7A08E5734C}" presName="level3hierChild" presStyleCnt="0"/>
      <dgm:spPr/>
    </dgm:pt>
    <dgm:pt modelId="{49BA6F4A-2533-45C6-B336-DDB13143E009}" type="pres">
      <dgm:prSet presAssocID="{146F77FD-F610-49DF-9AD2-1DF03CDC9593}" presName="conn2-1" presStyleLbl="parChTrans1D3" presStyleIdx="0" presStyleCnt="3"/>
      <dgm:spPr/>
      <dgm:t>
        <a:bodyPr/>
        <a:lstStyle/>
        <a:p>
          <a:endParaRPr lang="pt-BR"/>
        </a:p>
      </dgm:t>
    </dgm:pt>
    <dgm:pt modelId="{F20ADA25-A660-422C-8617-1C7F1940D9C2}" type="pres">
      <dgm:prSet presAssocID="{146F77FD-F610-49DF-9AD2-1DF03CDC9593}" presName="connTx" presStyleLbl="parChTrans1D3" presStyleIdx="0" presStyleCnt="3"/>
      <dgm:spPr/>
      <dgm:t>
        <a:bodyPr/>
        <a:lstStyle/>
        <a:p>
          <a:endParaRPr lang="pt-BR"/>
        </a:p>
      </dgm:t>
    </dgm:pt>
    <dgm:pt modelId="{E508089D-E576-484E-8733-B4C4C60EF326}" type="pres">
      <dgm:prSet presAssocID="{FF0C5FF4-434D-4F25-A1F6-A046ED6B6665}" presName="root2" presStyleCnt="0"/>
      <dgm:spPr/>
    </dgm:pt>
    <dgm:pt modelId="{723FFF61-1C55-4133-85DF-28B641B121FA}" type="pres">
      <dgm:prSet presAssocID="{FF0C5FF4-434D-4F25-A1F6-A046ED6B6665}" presName="LevelTwoTextNod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9FC3A921-7F8B-4459-9E0F-37DE884FD7BB}" type="pres">
      <dgm:prSet presAssocID="{FF0C5FF4-434D-4F25-A1F6-A046ED6B6665}" presName="level3hierChild" presStyleCnt="0"/>
      <dgm:spPr/>
    </dgm:pt>
    <dgm:pt modelId="{7AB60C52-5C6A-4209-924A-7AD5C267112A}" type="pres">
      <dgm:prSet presAssocID="{994EBF53-13DE-4F19-9B73-8309195A82C0}" presName="conn2-1" presStyleLbl="parChTrans1D3" presStyleIdx="1" presStyleCnt="3"/>
      <dgm:spPr/>
      <dgm:t>
        <a:bodyPr/>
        <a:lstStyle/>
        <a:p>
          <a:endParaRPr lang="pt-BR"/>
        </a:p>
      </dgm:t>
    </dgm:pt>
    <dgm:pt modelId="{69A76C7D-6A08-42A3-B47F-DB9A06D576A5}" type="pres">
      <dgm:prSet presAssocID="{994EBF53-13DE-4F19-9B73-8309195A82C0}" presName="connTx" presStyleLbl="parChTrans1D3" presStyleIdx="1" presStyleCnt="3"/>
      <dgm:spPr/>
      <dgm:t>
        <a:bodyPr/>
        <a:lstStyle/>
        <a:p>
          <a:endParaRPr lang="pt-BR"/>
        </a:p>
      </dgm:t>
    </dgm:pt>
    <dgm:pt modelId="{B2E5EA4B-CC55-4CE9-A057-039872C63319}" type="pres">
      <dgm:prSet presAssocID="{FE94D0D2-1105-4C74-B419-378B18D0FA7D}" presName="root2" presStyleCnt="0"/>
      <dgm:spPr/>
    </dgm:pt>
    <dgm:pt modelId="{19DED265-446B-4988-93FF-BBEA2AB7FFCF}" type="pres">
      <dgm:prSet presAssocID="{FE94D0D2-1105-4C74-B419-378B18D0FA7D}" presName="LevelTwoTextNod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8A6D1BA7-F83C-4E13-82A0-D5F891D6D725}" type="pres">
      <dgm:prSet presAssocID="{FE94D0D2-1105-4C74-B419-378B18D0FA7D}" presName="level3hierChild" presStyleCnt="0"/>
      <dgm:spPr/>
    </dgm:pt>
    <dgm:pt modelId="{AEC2A7A7-8204-4551-A447-4EF1EB86B2C3}" type="pres">
      <dgm:prSet presAssocID="{ABA1C49B-5C73-4D7E-9F23-E5A87E529512}" presName="conn2-1" presStyleLbl="parChTrans1D2" presStyleIdx="1" presStyleCnt="2"/>
      <dgm:spPr/>
      <dgm:t>
        <a:bodyPr/>
        <a:lstStyle/>
        <a:p>
          <a:endParaRPr lang="pt-BR"/>
        </a:p>
      </dgm:t>
    </dgm:pt>
    <dgm:pt modelId="{66F3DF6A-0819-454B-9B5D-D485E7F15BE9}" type="pres">
      <dgm:prSet presAssocID="{ABA1C49B-5C73-4D7E-9F23-E5A87E529512}" presName="connTx" presStyleLbl="parChTrans1D2" presStyleIdx="1" presStyleCnt="2"/>
      <dgm:spPr/>
      <dgm:t>
        <a:bodyPr/>
        <a:lstStyle/>
        <a:p>
          <a:endParaRPr lang="pt-BR"/>
        </a:p>
      </dgm:t>
    </dgm:pt>
    <dgm:pt modelId="{9FBC3822-5508-4645-B8E8-20514D748AC4}" type="pres">
      <dgm:prSet presAssocID="{0ED00506-D085-4CB6-A9E7-71063EC0BA6F}" presName="root2" presStyleCnt="0"/>
      <dgm:spPr/>
    </dgm:pt>
    <dgm:pt modelId="{50F9DE11-104B-4895-BD05-2ACBD7CBB379}" type="pres">
      <dgm:prSet presAssocID="{0ED00506-D085-4CB6-A9E7-71063EC0BA6F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AE8B7449-5916-4F62-A7E7-75F1778B6B33}" type="pres">
      <dgm:prSet presAssocID="{0ED00506-D085-4CB6-A9E7-71063EC0BA6F}" presName="level3hierChild" presStyleCnt="0"/>
      <dgm:spPr/>
    </dgm:pt>
    <dgm:pt modelId="{0B0DC4A8-70DE-479B-BE4A-184469023BCE}" type="pres">
      <dgm:prSet presAssocID="{E240FA66-A7BD-421D-93EB-C49E3783E69C}" presName="conn2-1" presStyleLbl="parChTrans1D3" presStyleIdx="2" presStyleCnt="3"/>
      <dgm:spPr/>
      <dgm:t>
        <a:bodyPr/>
        <a:lstStyle/>
        <a:p>
          <a:endParaRPr lang="pt-BR"/>
        </a:p>
      </dgm:t>
    </dgm:pt>
    <dgm:pt modelId="{A5D842D8-AF6D-48F1-B7CF-ECC2B9774D1D}" type="pres">
      <dgm:prSet presAssocID="{E240FA66-A7BD-421D-93EB-C49E3783E69C}" presName="connTx" presStyleLbl="parChTrans1D3" presStyleIdx="2" presStyleCnt="3"/>
      <dgm:spPr/>
      <dgm:t>
        <a:bodyPr/>
        <a:lstStyle/>
        <a:p>
          <a:endParaRPr lang="pt-BR"/>
        </a:p>
      </dgm:t>
    </dgm:pt>
    <dgm:pt modelId="{1A6F3E80-3531-4F65-B4AD-4B8C3188D353}" type="pres">
      <dgm:prSet presAssocID="{49595DCF-1F98-447C-92C4-5DB0CDFED30E}" presName="root2" presStyleCnt="0"/>
      <dgm:spPr/>
    </dgm:pt>
    <dgm:pt modelId="{67BFB916-320B-4A34-ACF7-E53E8B4C62D2}" type="pres">
      <dgm:prSet presAssocID="{49595DCF-1F98-447C-92C4-5DB0CDFED30E}" presName="LevelTwoTextNod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5C2DA122-16C7-4EFB-921B-A3808998BEA3}" type="pres">
      <dgm:prSet presAssocID="{49595DCF-1F98-447C-92C4-5DB0CDFED30E}" presName="level3hierChild" presStyleCnt="0"/>
      <dgm:spPr/>
    </dgm:pt>
  </dgm:ptLst>
  <dgm:cxnLst>
    <dgm:cxn modelId="{F6B22B22-87E6-4CF3-B963-6F856C8459C0}" type="presOf" srcId="{ABA1C49B-5C73-4D7E-9F23-E5A87E529512}" destId="{66F3DF6A-0819-454B-9B5D-D485E7F15BE9}" srcOrd="1" destOrd="0" presId="urn:microsoft.com/office/officeart/2005/8/layout/hierarchy2"/>
    <dgm:cxn modelId="{90BE2314-A460-4CE0-B43C-66C5216EB868}" type="presOf" srcId="{146F77FD-F610-49DF-9AD2-1DF03CDC9593}" destId="{49BA6F4A-2533-45C6-B336-DDB13143E009}" srcOrd="0" destOrd="0" presId="urn:microsoft.com/office/officeart/2005/8/layout/hierarchy2"/>
    <dgm:cxn modelId="{42E63C54-8D7D-41E2-8FDB-7990441E7928}" type="presOf" srcId="{E240FA66-A7BD-421D-93EB-C49E3783E69C}" destId="{A5D842D8-AF6D-48F1-B7CF-ECC2B9774D1D}" srcOrd="1" destOrd="0" presId="urn:microsoft.com/office/officeart/2005/8/layout/hierarchy2"/>
    <dgm:cxn modelId="{805357F1-7600-4359-BC7A-2964AFB370EE}" type="presOf" srcId="{5A68B27B-B661-435E-AAA6-19B4B23D9E05}" destId="{6931A360-F1E5-42FD-B24C-54E2A93E1A43}" srcOrd="0" destOrd="0" presId="urn:microsoft.com/office/officeart/2005/8/layout/hierarchy2"/>
    <dgm:cxn modelId="{2B484C8E-B523-4F9E-A0F6-A091D04E6C65}" type="presOf" srcId="{ED2FC03B-EBC6-4ACD-A34B-148903FFF739}" destId="{286028AC-0A53-4070-BC6A-695AD45D0024}" srcOrd="1" destOrd="0" presId="urn:microsoft.com/office/officeart/2005/8/layout/hierarchy2"/>
    <dgm:cxn modelId="{3A0DA0F2-88AC-439E-A65A-BEB021CFCCC2}" type="presOf" srcId="{4B9C092A-5B86-4662-AA18-3A7A08E5734C}" destId="{6A7BC942-641D-4360-B784-D3B95CB99220}" srcOrd="0" destOrd="0" presId="urn:microsoft.com/office/officeart/2005/8/layout/hierarchy2"/>
    <dgm:cxn modelId="{260CFB33-97C1-462A-88A1-C661819629DD}" type="presOf" srcId="{49595DCF-1F98-447C-92C4-5DB0CDFED30E}" destId="{67BFB916-320B-4A34-ACF7-E53E8B4C62D2}" srcOrd="0" destOrd="0" presId="urn:microsoft.com/office/officeart/2005/8/layout/hierarchy2"/>
    <dgm:cxn modelId="{E62A2A9E-C4FA-495D-9995-A76491FEC6AE}" type="presOf" srcId="{994EBF53-13DE-4F19-9B73-8309195A82C0}" destId="{69A76C7D-6A08-42A3-B47F-DB9A06D576A5}" srcOrd="1" destOrd="0" presId="urn:microsoft.com/office/officeart/2005/8/layout/hierarchy2"/>
    <dgm:cxn modelId="{93C80961-D997-4A79-8EAB-AAEFD08657A6}" type="presOf" srcId="{FF0C5FF4-434D-4F25-A1F6-A046ED6B6665}" destId="{723FFF61-1C55-4133-85DF-28B641B121FA}" srcOrd="0" destOrd="0" presId="urn:microsoft.com/office/officeart/2005/8/layout/hierarchy2"/>
    <dgm:cxn modelId="{01E1B5F6-859E-4C2C-B047-49FCC56C9AE7}" type="presOf" srcId="{ABA1C49B-5C73-4D7E-9F23-E5A87E529512}" destId="{AEC2A7A7-8204-4551-A447-4EF1EB86B2C3}" srcOrd="0" destOrd="0" presId="urn:microsoft.com/office/officeart/2005/8/layout/hierarchy2"/>
    <dgm:cxn modelId="{05A9194D-D007-4B0D-9505-853E4A359656}" srcId="{5A68B27B-B661-435E-AAA6-19B4B23D9E05}" destId="{74006AFF-6D0F-4738-B149-146A3A9F824E}" srcOrd="0" destOrd="0" parTransId="{7CF8776A-BEC7-463E-B7A5-B53D58C94107}" sibTransId="{BE879671-70B0-405C-B8E2-FD23966CBDC0}"/>
    <dgm:cxn modelId="{1BE7A696-23A0-43B2-B67C-C0A2F860CB66}" srcId="{4B9C092A-5B86-4662-AA18-3A7A08E5734C}" destId="{FF0C5FF4-434D-4F25-A1F6-A046ED6B6665}" srcOrd="0" destOrd="0" parTransId="{146F77FD-F610-49DF-9AD2-1DF03CDC9593}" sibTransId="{A4AA2D8F-3197-4D39-921E-68F329EE6C3A}"/>
    <dgm:cxn modelId="{01D66759-B3D5-4DB6-A654-FB11FE3345BF}" type="presOf" srcId="{FE94D0D2-1105-4C74-B419-378B18D0FA7D}" destId="{19DED265-446B-4988-93FF-BBEA2AB7FFCF}" srcOrd="0" destOrd="0" presId="urn:microsoft.com/office/officeart/2005/8/layout/hierarchy2"/>
    <dgm:cxn modelId="{3ACC20E0-5218-4F17-A8D4-4434D26BF8C7}" srcId="{74006AFF-6D0F-4738-B149-146A3A9F824E}" destId="{0ED00506-D085-4CB6-A9E7-71063EC0BA6F}" srcOrd="1" destOrd="0" parTransId="{ABA1C49B-5C73-4D7E-9F23-E5A87E529512}" sibTransId="{953B9B35-BCEF-4707-9ACD-6EB864AD1DC1}"/>
    <dgm:cxn modelId="{C359A101-CF23-45A4-B55C-014F4221C8D3}" type="presOf" srcId="{74006AFF-6D0F-4738-B149-146A3A9F824E}" destId="{D8F36DDB-82C5-4EA9-9C87-043B593ABF1A}" srcOrd="0" destOrd="0" presId="urn:microsoft.com/office/officeart/2005/8/layout/hierarchy2"/>
    <dgm:cxn modelId="{885E1771-D1E6-4375-AB11-D9DE744FA850}" type="presOf" srcId="{ED2FC03B-EBC6-4ACD-A34B-148903FFF739}" destId="{679487A9-65A3-42A0-95FD-48CECE037237}" srcOrd="0" destOrd="0" presId="urn:microsoft.com/office/officeart/2005/8/layout/hierarchy2"/>
    <dgm:cxn modelId="{9BC5998F-DA70-43D9-833D-F3F86861C131}" srcId="{4B9C092A-5B86-4662-AA18-3A7A08E5734C}" destId="{FE94D0D2-1105-4C74-B419-378B18D0FA7D}" srcOrd="1" destOrd="0" parTransId="{994EBF53-13DE-4F19-9B73-8309195A82C0}" sibTransId="{306063AD-A7C5-46FA-A7E9-2D68D0FD68BE}"/>
    <dgm:cxn modelId="{CB5EDD07-2D1B-4F05-9D58-8C2440AD49CB}" srcId="{0ED00506-D085-4CB6-A9E7-71063EC0BA6F}" destId="{49595DCF-1F98-447C-92C4-5DB0CDFED30E}" srcOrd="0" destOrd="0" parTransId="{E240FA66-A7BD-421D-93EB-C49E3783E69C}" sibTransId="{8214BDFD-3BB8-4521-8592-B962DC26D1F7}"/>
    <dgm:cxn modelId="{B4978961-8DF8-4585-B856-8F329D7AE0BB}" type="presOf" srcId="{994EBF53-13DE-4F19-9B73-8309195A82C0}" destId="{7AB60C52-5C6A-4209-924A-7AD5C267112A}" srcOrd="0" destOrd="0" presId="urn:microsoft.com/office/officeart/2005/8/layout/hierarchy2"/>
    <dgm:cxn modelId="{2B8EB8E7-AF88-4767-BF7D-7123F7D82722}" type="presOf" srcId="{0ED00506-D085-4CB6-A9E7-71063EC0BA6F}" destId="{50F9DE11-104B-4895-BD05-2ACBD7CBB379}" srcOrd="0" destOrd="0" presId="urn:microsoft.com/office/officeart/2005/8/layout/hierarchy2"/>
    <dgm:cxn modelId="{30C6E0FE-C7C0-4225-9ED8-AE507C9CA618}" type="presOf" srcId="{E240FA66-A7BD-421D-93EB-C49E3783E69C}" destId="{0B0DC4A8-70DE-479B-BE4A-184469023BCE}" srcOrd="0" destOrd="0" presId="urn:microsoft.com/office/officeart/2005/8/layout/hierarchy2"/>
    <dgm:cxn modelId="{0E339F44-FE7E-434A-952D-29C781518D75}" srcId="{74006AFF-6D0F-4738-B149-146A3A9F824E}" destId="{4B9C092A-5B86-4662-AA18-3A7A08E5734C}" srcOrd="0" destOrd="0" parTransId="{ED2FC03B-EBC6-4ACD-A34B-148903FFF739}" sibTransId="{AF33DEC8-E7BD-43FB-A44F-A66BBABFD763}"/>
    <dgm:cxn modelId="{9CAFB6CD-B373-4100-A368-573A67D52210}" type="presOf" srcId="{146F77FD-F610-49DF-9AD2-1DF03CDC9593}" destId="{F20ADA25-A660-422C-8617-1C7F1940D9C2}" srcOrd="1" destOrd="0" presId="urn:microsoft.com/office/officeart/2005/8/layout/hierarchy2"/>
    <dgm:cxn modelId="{DD81119E-A91C-4F6B-9E9F-79A9079439E7}" type="presParOf" srcId="{6931A360-F1E5-42FD-B24C-54E2A93E1A43}" destId="{8340FC9E-D795-4672-923E-C910B4B848E3}" srcOrd="0" destOrd="0" presId="urn:microsoft.com/office/officeart/2005/8/layout/hierarchy2"/>
    <dgm:cxn modelId="{6BB3139B-E351-4A7F-8C1E-1B02BBA65FFC}" type="presParOf" srcId="{8340FC9E-D795-4672-923E-C910B4B848E3}" destId="{D8F36DDB-82C5-4EA9-9C87-043B593ABF1A}" srcOrd="0" destOrd="0" presId="urn:microsoft.com/office/officeart/2005/8/layout/hierarchy2"/>
    <dgm:cxn modelId="{368DA25E-B50E-4523-81EC-9B4144C772A4}" type="presParOf" srcId="{8340FC9E-D795-4672-923E-C910B4B848E3}" destId="{06F0857E-05F2-4A1B-9C87-26653D4DC783}" srcOrd="1" destOrd="0" presId="urn:microsoft.com/office/officeart/2005/8/layout/hierarchy2"/>
    <dgm:cxn modelId="{1E87E3AF-F57E-4799-BB59-1E64A5409412}" type="presParOf" srcId="{06F0857E-05F2-4A1B-9C87-26653D4DC783}" destId="{679487A9-65A3-42A0-95FD-48CECE037237}" srcOrd="0" destOrd="0" presId="urn:microsoft.com/office/officeart/2005/8/layout/hierarchy2"/>
    <dgm:cxn modelId="{DABC35EB-E8D0-45B2-A61D-6C1D6D4CECCC}" type="presParOf" srcId="{679487A9-65A3-42A0-95FD-48CECE037237}" destId="{286028AC-0A53-4070-BC6A-695AD45D0024}" srcOrd="0" destOrd="0" presId="urn:microsoft.com/office/officeart/2005/8/layout/hierarchy2"/>
    <dgm:cxn modelId="{1EDE64B4-6A8C-4318-B668-F8C590E646A7}" type="presParOf" srcId="{06F0857E-05F2-4A1B-9C87-26653D4DC783}" destId="{2F74968C-6EF1-4B83-9CA6-EAA5563785A0}" srcOrd="1" destOrd="0" presId="urn:microsoft.com/office/officeart/2005/8/layout/hierarchy2"/>
    <dgm:cxn modelId="{6B124B87-6118-4C31-A763-076D5B82F3CE}" type="presParOf" srcId="{2F74968C-6EF1-4B83-9CA6-EAA5563785A0}" destId="{6A7BC942-641D-4360-B784-D3B95CB99220}" srcOrd="0" destOrd="0" presId="urn:microsoft.com/office/officeart/2005/8/layout/hierarchy2"/>
    <dgm:cxn modelId="{E86B33A4-D461-403D-ADC8-8FBA10C19E2C}" type="presParOf" srcId="{2F74968C-6EF1-4B83-9CA6-EAA5563785A0}" destId="{E0716A44-7A2C-4114-8C2F-53203FAFC264}" srcOrd="1" destOrd="0" presId="urn:microsoft.com/office/officeart/2005/8/layout/hierarchy2"/>
    <dgm:cxn modelId="{7958C06B-34E0-4E0B-AD7E-D6B8F61502C6}" type="presParOf" srcId="{E0716A44-7A2C-4114-8C2F-53203FAFC264}" destId="{49BA6F4A-2533-45C6-B336-DDB13143E009}" srcOrd="0" destOrd="0" presId="urn:microsoft.com/office/officeart/2005/8/layout/hierarchy2"/>
    <dgm:cxn modelId="{B26EA573-D0E5-4CD2-9B59-C0D50D39F62D}" type="presParOf" srcId="{49BA6F4A-2533-45C6-B336-DDB13143E009}" destId="{F20ADA25-A660-422C-8617-1C7F1940D9C2}" srcOrd="0" destOrd="0" presId="urn:microsoft.com/office/officeart/2005/8/layout/hierarchy2"/>
    <dgm:cxn modelId="{D48B1F89-B7C9-48B2-9285-7CCF9096D375}" type="presParOf" srcId="{E0716A44-7A2C-4114-8C2F-53203FAFC264}" destId="{E508089D-E576-484E-8733-B4C4C60EF326}" srcOrd="1" destOrd="0" presId="urn:microsoft.com/office/officeart/2005/8/layout/hierarchy2"/>
    <dgm:cxn modelId="{C5592DA2-FAAF-4E01-88D9-319D5EA5A034}" type="presParOf" srcId="{E508089D-E576-484E-8733-B4C4C60EF326}" destId="{723FFF61-1C55-4133-85DF-28B641B121FA}" srcOrd="0" destOrd="0" presId="urn:microsoft.com/office/officeart/2005/8/layout/hierarchy2"/>
    <dgm:cxn modelId="{DAF10113-F95B-47A5-9311-FBF6EEDD8705}" type="presParOf" srcId="{E508089D-E576-484E-8733-B4C4C60EF326}" destId="{9FC3A921-7F8B-4459-9E0F-37DE884FD7BB}" srcOrd="1" destOrd="0" presId="urn:microsoft.com/office/officeart/2005/8/layout/hierarchy2"/>
    <dgm:cxn modelId="{0AD27164-34D6-49F3-87C6-C583BA1347EA}" type="presParOf" srcId="{E0716A44-7A2C-4114-8C2F-53203FAFC264}" destId="{7AB60C52-5C6A-4209-924A-7AD5C267112A}" srcOrd="2" destOrd="0" presId="urn:microsoft.com/office/officeart/2005/8/layout/hierarchy2"/>
    <dgm:cxn modelId="{03F5057A-CA79-468A-BDD0-D261767C8C4C}" type="presParOf" srcId="{7AB60C52-5C6A-4209-924A-7AD5C267112A}" destId="{69A76C7D-6A08-42A3-B47F-DB9A06D576A5}" srcOrd="0" destOrd="0" presId="urn:microsoft.com/office/officeart/2005/8/layout/hierarchy2"/>
    <dgm:cxn modelId="{CA2C1C0F-9543-4229-B1CB-06F606FE74C8}" type="presParOf" srcId="{E0716A44-7A2C-4114-8C2F-53203FAFC264}" destId="{B2E5EA4B-CC55-4CE9-A057-039872C63319}" srcOrd="3" destOrd="0" presId="urn:microsoft.com/office/officeart/2005/8/layout/hierarchy2"/>
    <dgm:cxn modelId="{8FC0F580-ED69-44F7-BBCF-541A35B0D624}" type="presParOf" srcId="{B2E5EA4B-CC55-4CE9-A057-039872C63319}" destId="{19DED265-446B-4988-93FF-BBEA2AB7FFCF}" srcOrd="0" destOrd="0" presId="urn:microsoft.com/office/officeart/2005/8/layout/hierarchy2"/>
    <dgm:cxn modelId="{27871C90-3F97-4783-859C-8B380B8BBE1C}" type="presParOf" srcId="{B2E5EA4B-CC55-4CE9-A057-039872C63319}" destId="{8A6D1BA7-F83C-4E13-82A0-D5F891D6D725}" srcOrd="1" destOrd="0" presId="urn:microsoft.com/office/officeart/2005/8/layout/hierarchy2"/>
    <dgm:cxn modelId="{A6ADDE13-B578-4F4D-9A9B-B4937A2FF644}" type="presParOf" srcId="{06F0857E-05F2-4A1B-9C87-26653D4DC783}" destId="{AEC2A7A7-8204-4551-A447-4EF1EB86B2C3}" srcOrd="2" destOrd="0" presId="urn:microsoft.com/office/officeart/2005/8/layout/hierarchy2"/>
    <dgm:cxn modelId="{9DD35693-EC03-4A65-B7D4-55FD05DEF3E1}" type="presParOf" srcId="{AEC2A7A7-8204-4551-A447-4EF1EB86B2C3}" destId="{66F3DF6A-0819-454B-9B5D-D485E7F15BE9}" srcOrd="0" destOrd="0" presId="urn:microsoft.com/office/officeart/2005/8/layout/hierarchy2"/>
    <dgm:cxn modelId="{8C99B7A1-A09C-4811-A7D9-0C060D536F24}" type="presParOf" srcId="{06F0857E-05F2-4A1B-9C87-26653D4DC783}" destId="{9FBC3822-5508-4645-B8E8-20514D748AC4}" srcOrd="3" destOrd="0" presId="urn:microsoft.com/office/officeart/2005/8/layout/hierarchy2"/>
    <dgm:cxn modelId="{F0E6ACB0-BB2A-41CF-A551-8CB558F60049}" type="presParOf" srcId="{9FBC3822-5508-4645-B8E8-20514D748AC4}" destId="{50F9DE11-104B-4895-BD05-2ACBD7CBB379}" srcOrd="0" destOrd="0" presId="urn:microsoft.com/office/officeart/2005/8/layout/hierarchy2"/>
    <dgm:cxn modelId="{082C0305-F044-40F8-A7FD-C37F42D62421}" type="presParOf" srcId="{9FBC3822-5508-4645-B8E8-20514D748AC4}" destId="{AE8B7449-5916-4F62-A7E7-75F1778B6B33}" srcOrd="1" destOrd="0" presId="urn:microsoft.com/office/officeart/2005/8/layout/hierarchy2"/>
    <dgm:cxn modelId="{1B4624C5-5384-47BE-8A5E-BAAEF865DF0F}" type="presParOf" srcId="{AE8B7449-5916-4F62-A7E7-75F1778B6B33}" destId="{0B0DC4A8-70DE-479B-BE4A-184469023BCE}" srcOrd="0" destOrd="0" presId="urn:microsoft.com/office/officeart/2005/8/layout/hierarchy2"/>
    <dgm:cxn modelId="{C1B68DC6-6E1D-4D70-A798-00B4C0E1407F}" type="presParOf" srcId="{0B0DC4A8-70DE-479B-BE4A-184469023BCE}" destId="{A5D842D8-AF6D-48F1-B7CF-ECC2B9774D1D}" srcOrd="0" destOrd="0" presId="urn:microsoft.com/office/officeart/2005/8/layout/hierarchy2"/>
    <dgm:cxn modelId="{36CA1E83-493C-4BCA-A9DF-2247834B09DA}" type="presParOf" srcId="{AE8B7449-5916-4F62-A7E7-75F1778B6B33}" destId="{1A6F3E80-3531-4F65-B4AD-4B8C3188D353}" srcOrd="1" destOrd="0" presId="urn:microsoft.com/office/officeart/2005/8/layout/hierarchy2"/>
    <dgm:cxn modelId="{D6FB0A4D-BB33-4744-8E1E-5E8F1C33367D}" type="presParOf" srcId="{1A6F3E80-3531-4F65-B4AD-4B8C3188D353}" destId="{67BFB916-320B-4A34-ACF7-E53E8B4C62D2}" srcOrd="0" destOrd="0" presId="urn:microsoft.com/office/officeart/2005/8/layout/hierarchy2"/>
    <dgm:cxn modelId="{827CCB67-189B-4AAD-ACA6-14AC374F1498}" type="presParOf" srcId="{1A6F3E80-3531-4F65-B4AD-4B8C3188D353}" destId="{5C2DA122-16C7-4EFB-921B-A3808998BEA3}" srcOrd="1" destOrd="0" presId="urn:microsoft.com/office/officeart/2005/8/layout/hierarchy2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382B7F3-8E6E-448D-8E27-45C92820FDC5}" type="doc">
      <dgm:prSet loTypeId="urn:microsoft.com/office/officeart/2008/layout/VerticalAccen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BC5BDAF5-0E5C-4FCE-83B8-DBECFB0628B7}">
      <dgm:prSet phldrT="[Texto]"/>
      <dgm:spPr/>
      <dgm:t>
        <a:bodyPr/>
        <a:lstStyle/>
        <a:p>
          <a:r>
            <a:rPr lang="pt-BR" b="1" dirty="0"/>
            <a:t>Cronograma</a:t>
          </a:r>
        </a:p>
      </dgm:t>
    </dgm:pt>
    <dgm:pt modelId="{1BC0AC3C-B8B8-445B-935C-F688B4E87779}" type="parTrans" cxnId="{DF4479E0-37FC-4118-A3D1-9754DAE56C99}">
      <dgm:prSet/>
      <dgm:spPr/>
      <dgm:t>
        <a:bodyPr/>
        <a:lstStyle/>
        <a:p>
          <a:endParaRPr lang="pt-BR" b="1"/>
        </a:p>
      </dgm:t>
    </dgm:pt>
    <dgm:pt modelId="{D5C4A98A-12EA-4D43-8671-977A1BAAD781}" type="sibTrans" cxnId="{DF4479E0-37FC-4118-A3D1-9754DAE56C99}">
      <dgm:prSet/>
      <dgm:spPr/>
      <dgm:t>
        <a:bodyPr/>
        <a:lstStyle/>
        <a:p>
          <a:endParaRPr lang="pt-BR" b="1"/>
        </a:p>
      </dgm:t>
    </dgm:pt>
    <dgm:pt modelId="{98F17F27-E900-40F1-A739-C93F951B52EA}">
      <dgm:prSet phldrT="[Texto]"/>
      <dgm:spPr/>
      <dgm:t>
        <a:bodyPr/>
        <a:lstStyle/>
        <a:p>
          <a:r>
            <a:rPr lang="pt-BR" b="1" dirty="0"/>
            <a:t>A</a:t>
          </a:r>
        </a:p>
      </dgm:t>
    </dgm:pt>
    <dgm:pt modelId="{62200C27-4E3F-4B03-AC7A-8AA8FBFD1069}" type="parTrans" cxnId="{BB5BF511-914B-4636-8A33-76234414E87C}">
      <dgm:prSet/>
      <dgm:spPr/>
      <dgm:t>
        <a:bodyPr/>
        <a:lstStyle/>
        <a:p>
          <a:endParaRPr lang="pt-BR" b="1"/>
        </a:p>
      </dgm:t>
    </dgm:pt>
    <dgm:pt modelId="{4FFE3CF4-8379-4015-BE0C-8A14C1F94BB7}" type="sibTrans" cxnId="{BB5BF511-914B-4636-8A33-76234414E87C}">
      <dgm:prSet/>
      <dgm:spPr/>
      <dgm:t>
        <a:bodyPr/>
        <a:lstStyle/>
        <a:p>
          <a:endParaRPr lang="pt-BR" b="1"/>
        </a:p>
      </dgm:t>
    </dgm:pt>
    <dgm:pt modelId="{BE21A873-CC59-46D3-AB56-8177BC0E392C}">
      <dgm:prSet phldrT="[Texto]"/>
      <dgm:spPr/>
      <dgm:t>
        <a:bodyPr/>
        <a:lstStyle/>
        <a:p>
          <a:r>
            <a:rPr lang="pt-BR" b="1" dirty="0"/>
            <a:t>Cronograma</a:t>
          </a:r>
        </a:p>
      </dgm:t>
    </dgm:pt>
    <dgm:pt modelId="{6A5166AF-A551-43B1-824A-1B14E5B459F6}" type="parTrans" cxnId="{FDF20764-464D-4C0E-9DFB-2E0185A6B013}">
      <dgm:prSet/>
      <dgm:spPr/>
      <dgm:t>
        <a:bodyPr/>
        <a:lstStyle/>
        <a:p>
          <a:endParaRPr lang="pt-BR" b="1"/>
        </a:p>
      </dgm:t>
    </dgm:pt>
    <dgm:pt modelId="{6B754862-4E7F-443E-9BC6-9C1FC855CC7F}" type="sibTrans" cxnId="{FDF20764-464D-4C0E-9DFB-2E0185A6B013}">
      <dgm:prSet/>
      <dgm:spPr/>
      <dgm:t>
        <a:bodyPr/>
        <a:lstStyle/>
        <a:p>
          <a:endParaRPr lang="pt-BR" b="1"/>
        </a:p>
      </dgm:t>
    </dgm:pt>
    <dgm:pt modelId="{48A20B37-1475-4142-B8E0-54B5694E0945}">
      <dgm:prSet phldrT="[Texto]"/>
      <dgm:spPr/>
      <dgm:t>
        <a:bodyPr/>
        <a:lstStyle/>
        <a:p>
          <a:r>
            <a:rPr lang="pt-BR" b="1" dirty="0"/>
            <a:t>B</a:t>
          </a:r>
        </a:p>
      </dgm:t>
    </dgm:pt>
    <dgm:pt modelId="{F9AB12B5-D77F-411E-A539-92DB3A9F4172}" type="parTrans" cxnId="{F54A0610-F2C4-408C-AD41-BF4C14BB397E}">
      <dgm:prSet/>
      <dgm:spPr/>
      <dgm:t>
        <a:bodyPr/>
        <a:lstStyle/>
        <a:p>
          <a:endParaRPr lang="pt-BR" b="1"/>
        </a:p>
      </dgm:t>
    </dgm:pt>
    <dgm:pt modelId="{60A325B9-1E2F-4F62-A9D1-6C1F61AB3E75}" type="sibTrans" cxnId="{F54A0610-F2C4-408C-AD41-BF4C14BB397E}">
      <dgm:prSet/>
      <dgm:spPr/>
      <dgm:t>
        <a:bodyPr/>
        <a:lstStyle/>
        <a:p>
          <a:endParaRPr lang="pt-BR" b="1"/>
        </a:p>
      </dgm:t>
    </dgm:pt>
    <dgm:pt modelId="{5F506101-130F-4C78-992B-944809F5B2F6}">
      <dgm:prSet phldrT="[Texto]"/>
      <dgm:spPr/>
      <dgm:t>
        <a:bodyPr/>
        <a:lstStyle/>
        <a:p>
          <a:r>
            <a:rPr lang="pt-BR" b="1" dirty="0"/>
            <a:t>Cronograma</a:t>
          </a:r>
        </a:p>
      </dgm:t>
    </dgm:pt>
    <dgm:pt modelId="{78049862-8DA6-413F-812B-A15B0BC469F5}" type="parTrans" cxnId="{BE001499-7E45-4B5B-BD0F-A58CBB07EC06}">
      <dgm:prSet/>
      <dgm:spPr/>
      <dgm:t>
        <a:bodyPr/>
        <a:lstStyle/>
        <a:p>
          <a:endParaRPr lang="pt-BR" b="1"/>
        </a:p>
      </dgm:t>
    </dgm:pt>
    <dgm:pt modelId="{F2AF9FE4-730B-4516-BE1F-B69EDD2E7306}" type="sibTrans" cxnId="{BE001499-7E45-4B5B-BD0F-A58CBB07EC06}">
      <dgm:prSet/>
      <dgm:spPr/>
      <dgm:t>
        <a:bodyPr/>
        <a:lstStyle/>
        <a:p>
          <a:endParaRPr lang="pt-BR" b="1"/>
        </a:p>
      </dgm:t>
    </dgm:pt>
    <dgm:pt modelId="{F6274FE2-590A-465C-B882-24B4549B3F2C}">
      <dgm:prSet phldrT="[Texto]"/>
      <dgm:spPr/>
      <dgm:t>
        <a:bodyPr/>
        <a:lstStyle/>
        <a:p>
          <a:r>
            <a:rPr lang="pt-BR" b="1" dirty="0"/>
            <a:t>C</a:t>
          </a:r>
        </a:p>
      </dgm:t>
    </dgm:pt>
    <dgm:pt modelId="{EB5C6767-71C5-4F6E-A7C0-586D7FE5A12D}" type="parTrans" cxnId="{4C843282-E017-4C11-B137-3B9A036BD95D}">
      <dgm:prSet/>
      <dgm:spPr/>
      <dgm:t>
        <a:bodyPr/>
        <a:lstStyle/>
        <a:p>
          <a:endParaRPr lang="pt-BR" b="1"/>
        </a:p>
      </dgm:t>
    </dgm:pt>
    <dgm:pt modelId="{6062520B-E155-4960-AFB6-CAFFED9EEEFB}" type="sibTrans" cxnId="{4C843282-E017-4C11-B137-3B9A036BD95D}">
      <dgm:prSet/>
      <dgm:spPr/>
      <dgm:t>
        <a:bodyPr/>
        <a:lstStyle/>
        <a:p>
          <a:endParaRPr lang="pt-BR" b="1"/>
        </a:p>
      </dgm:t>
    </dgm:pt>
    <dgm:pt modelId="{FF3E4772-E8F1-4A68-9360-56F00D521477}" type="pres">
      <dgm:prSet presAssocID="{D382B7F3-8E6E-448D-8E27-45C92820FDC5}" presName="Name0" presStyleCnt="0">
        <dgm:presLayoutVars>
          <dgm:chMax/>
          <dgm:chPref/>
          <dgm:dir/>
        </dgm:presLayoutVars>
      </dgm:prSet>
      <dgm:spPr/>
      <dgm:t>
        <a:bodyPr/>
        <a:lstStyle/>
        <a:p>
          <a:endParaRPr lang="pt-BR"/>
        </a:p>
      </dgm:t>
    </dgm:pt>
    <dgm:pt modelId="{1BD198A7-0BA8-477B-9996-E688B8434706}" type="pres">
      <dgm:prSet presAssocID="{BC5BDAF5-0E5C-4FCE-83B8-DBECFB0628B7}" presName="parenttextcomposite" presStyleCnt="0"/>
      <dgm:spPr/>
    </dgm:pt>
    <dgm:pt modelId="{B84E33FA-8829-47B2-B5C5-B2CEB64AEB96}" type="pres">
      <dgm:prSet presAssocID="{BC5BDAF5-0E5C-4FCE-83B8-DBECFB0628B7}" presName="parenttext" presStyleLbl="revTx" presStyleIdx="0" presStyleCnt="3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813C7F5-9BB8-40F6-9860-0EE4DD6AC395}" type="pres">
      <dgm:prSet presAssocID="{BC5BDAF5-0E5C-4FCE-83B8-DBECFB0628B7}" presName="composite" presStyleCnt="0"/>
      <dgm:spPr/>
    </dgm:pt>
    <dgm:pt modelId="{FA1EE759-1156-4457-9772-52E29C9880EB}" type="pres">
      <dgm:prSet presAssocID="{BC5BDAF5-0E5C-4FCE-83B8-DBECFB0628B7}" presName="chevron1" presStyleLbl="alignNode1" presStyleIdx="0" presStyleCnt="21"/>
      <dgm:spPr/>
    </dgm:pt>
    <dgm:pt modelId="{2AE2461C-6385-4A90-B9EF-E4C8B52AE72A}" type="pres">
      <dgm:prSet presAssocID="{BC5BDAF5-0E5C-4FCE-83B8-DBECFB0628B7}" presName="chevron2" presStyleLbl="alignNode1" presStyleIdx="1" presStyleCnt="21"/>
      <dgm:spPr/>
    </dgm:pt>
    <dgm:pt modelId="{11448138-1404-473D-A0F9-04EE48BC4F66}" type="pres">
      <dgm:prSet presAssocID="{BC5BDAF5-0E5C-4FCE-83B8-DBECFB0628B7}" presName="chevron3" presStyleLbl="alignNode1" presStyleIdx="2" presStyleCnt="21"/>
      <dgm:spPr/>
    </dgm:pt>
    <dgm:pt modelId="{7AFA8412-C567-4E24-A6EE-081897E582A7}" type="pres">
      <dgm:prSet presAssocID="{BC5BDAF5-0E5C-4FCE-83B8-DBECFB0628B7}" presName="chevron4" presStyleLbl="alignNode1" presStyleIdx="3" presStyleCnt="21"/>
      <dgm:spPr/>
    </dgm:pt>
    <dgm:pt modelId="{9FBD5E47-2F45-45E0-A4A9-F32515A185B4}" type="pres">
      <dgm:prSet presAssocID="{BC5BDAF5-0E5C-4FCE-83B8-DBECFB0628B7}" presName="chevron5" presStyleLbl="alignNode1" presStyleIdx="4" presStyleCnt="21"/>
      <dgm:spPr/>
    </dgm:pt>
    <dgm:pt modelId="{7B8C0CE2-BB68-4F6A-B90A-01DCA81E24B2}" type="pres">
      <dgm:prSet presAssocID="{BC5BDAF5-0E5C-4FCE-83B8-DBECFB0628B7}" presName="chevron6" presStyleLbl="alignNode1" presStyleIdx="5" presStyleCnt="21"/>
      <dgm:spPr/>
    </dgm:pt>
    <dgm:pt modelId="{C0C761F0-9C3A-46B9-90B1-5F12B2513984}" type="pres">
      <dgm:prSet presAssocID="{BC5BDAF5-0E5C-4FCE-83B8-DBECFB0628B7}" presName="chevron7" presStyleLbl="alignNode1" presStyleIdx="6" presStyleCnt="21"/>
      <dgm:spPr/>
    </dgm:pt>
    <dgm:pt modelId="{1FE925D8-080F-49D8-8AE6-A40E2A4BA157}" type="pres">
      <dgm:prSet presAssocID="{BC5BDAF5-0E5C-4FCE-83B8-DBECFB0628B7}" presName="childtext" presStyleLbl="solidFgAcc1" presStyleIdx="0" presStyleCnt="3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324595F-DDD5-4C49-98C6-EFD5FEFC131A}" type="pres">
      <dgm:prSet presAssocID="{D5C4A98A-12EA-4D43-8671-977A1BAAD781}" presName="sibTrans" presStyleCnt="0"/>
      <dgm:spPr/>
    </dgm:pt>
    <dgm:pt modelId="{1CC3B446-6BBC-41A2-B990-32A2239F922C}" type="pres">
      <dgm:prSet presAssocID="{BE21A873-CC59-46D3-AB56-8177BC0E392C}" presName="parenttextcomposite" presStyleCnt="0"/>
      <dgm:spPr/>
    </dgm:pt>
    <dgm:pt modelId="{26B4BA48-36EA-40F4-B08D-4EEA53415673}" type="pres">
      <dgm:prSet presAssocID="{BE21A873-CC59-46D3-AB56-8177BC0E392C}" presName="parenttext" presStyleLbl="revTx" presStyleIdx="1" presStyleCnt="3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C7F59DC-F110-4CD3-A58A-D5FC0B5B35E4}" type="pres">
      <dgm:prSet presAssocID="{BE21A873-CC59-46D3-AB56-8177BC0E392C}" presName="composite" presStyleCnt="0"/>
      <dgm:spPr/>
    </dgm:pt>
    <dgm:pt modelId="{7F238500-98B6-4FA1-94D0-F73596A926DB}" type="pres">
      <dgm:prSet presAssocID="{BE21A873-CC59-46D3-AB56-8177BC0E392C}" presName="chevron1" presStyleLbl="alignNode1" presStyleIdx="7" presStyleCnt="21"/>
      <dgm:spPr/>
    </dgm:pt>
    <dgm:pt modelId="{69EE4CF1-4260-40A8-BD61-8FD3FB15AF0C}" type="pres">
      <dgm:prSet presAssocID="{BE21A873-CC59-46D3-AB56-8177BC0E392C}" presName="chevron2" presStyleLbl="alignNode1" presStyleIdx="8" presStyleCnt="21"/>
      <dgm:spPr/>
    </dgm:pt>
    <dgm:pt modelId="{A12DBE8F-DF0D-419C-BD56-7E82E0E0DF81}" type="pres">
      <dgm:prSet presAssocID="{BE21A873-CC59-46D3-AB56-8177BC0E392C}" presName="chevron3" presStyleLbl="alignNode1" presStyleIdx="9" presStyleCnt="21"/>
      <dgm:spPr/>
    </dgm:pt>
    <dgm:pt modelId="{44794B25-12C3-4A18-AC40-86CCBD0DA88E}" type="pres">
      <dgm:prSet presAssocID="{BE21A873-CC59-46D3-AB56-8177BC0E392C}" presName="chevron4" presStyleLbl="alignNode1" presStyleIdx="10" presStyleCnt="21"/>
      <dgm:spPr/>
    </dgm:pt>
    <dgm:pt modelId="{6A0C2DFA-E087-440C-B9D3-F9C82F09B0AC}" type="pres">
      <dgm:prSet presAssocID="{BE21A873-CC59-46D3-AB56-8177BC0E392C}" presName="chevron5" presStyleLbl="alignNode1" presStyleIdx="11" presStyleCnt="21"/>
      <dgm:spPr/>
    </dgm:pt>
    <dgm:pt modelId="{BC8C1C7B-F1BA-4EE4-8069-54C026932C7F}" type="pres">
      <dgm:prSet presAssocID="{BE21A873-CC59-46D3-AB56-8177BC0E392C}" presName="chevron6" presStyleLbl="alignNode1" presStyleIdx="12" presStyleCnt="21"/>
      <dgm:spPr/>
    </dgm:pt>
    <dgm:pt modelId="{F544139F-8E7B-45B5-B044-BE8AD5F46931}" type="pres">
      <dgm:prSet presAssocID="{BE21A873-CC59-46D3-AB56-8177BC0E392C}" presName="chevron7" presStyleLbl="alignNode1" presStyleIdx="13" presStyleCnt="21"/>
      <dgm:spPr/>
    </dgm:pt>
    <dgm:pt modelId="{70AD948F-442A-44C7-B137-047C8CAB0032}" type="pres">
      <dgm:prSet presAssocID="{BE21A873-CC59-46D3-AB56-8177BC0E392C}" presName="childtext" presStyleLbl="solidFgAcc1" presStyleIdx="1" presStyleCnt="3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960957A-6036-4E60-BF9A-6822B9C84C6D}" type="pres">
      <dgm:prSet presAssocID="{6B754862-4E7F-443E-9BC6-9C1FC855CC7F}" presName="sibTrans" presStyleCnt="0"/>
      <dgm:spPr/>
    </dgm:pt>
    <dgm:pt modelId="{237B7E02-1754-48AD-918A-379C2DE87423}" type="pres">
      <dgm:prSet presAssocID="{5F506101-130F-4C78-992B-944809F5B2F6}" presName="parenttextcomposite" presStyleCnt="0"/>
      <dgm:spPr/>
    </dgm:pt>
    <dgm:pt modelId="{393D4F4A-8FFF-4192-ADEA-BFC8EB0CB613}" type="pres">
      <dgm:prSet presAssocID="{5F506101-130F-4C78-992B-944809F5B2F6}" presName="parenttext" presStyleLbl="revTx" presStyleIdx="2" presStyleCnt="3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7EBEA216-5887-44B9-B034-77FAFDBA4360}" type="pres">
      <dgm:prSet presAssocID="{5F506101-130F-4C78-992B-944809F5B2F6}" presName="composite" presStyleCnt="0"/>
      <dgm:spPr/>
    </dgm:pt>
    <dgm:pt modelId="{124156C1-9BB4-438D-830E-61E38BE442E8}" type="pres">
      <dgm:prSet presAssocID="{5F506101-130F-4C78-992B-944809F5B2F6}" presName="chevron1" presStyleLbl="alignNode1" presStyleIdx="14" presStyleCnt="21"/>
      <dgm:spPr/>
    </dgm:pt>
    <dgm:pt modelId="{792388F6-1E1B-45E1-932B-DE6D1248BB9C}" type="pres">
      <dgm:prSet presAssocID="{5F506101-130F-4C78-992B-944809F5B2F6}" presName="chevron2" presStyleLbl="alignNode1" presStyleIdx="15" presStyleCnt="21"/>
      <dgm:spPr/>
    </dgm:pt>
    <dgm:pt modelId="{3F307936-23AE-4772-B54A-F3D3B64131B3}" type="pres">
      <dgm:prSet presAssocID="{5F506101-130F-4C78-992B-944809F5B2F6}" presName="chevron3" presStyleLbl="alignNode1" presStyleIdx="16" presStyleCnt="21"/>
      <dgm:spPr/>
    </dgm:pt>
    <dgm:pt modelId="{1D7EFC2F-51F1-4ABE-AEE3-1EECF59AFFC5}" type="pres">
      <dgm:prSet presAssocID="{5F506101-130F-4C78-992B-944809F5B2F6}" presName="chevron4" presStyleLbl="alignNode1" presStyleIdx="17" presStyleCnt="21"/>
      <dgm:spPr/>
    </dgm:pt>
    <dgm:pt modelId="{CBB09B33-BF49-4B29-BC78-6F6A4CB92581}" type="pres">
      <dgm:prSet presAssocID="{5F506101-130F-4C78-992B-944809F5B2F6}" presName="chevron5" presStyleLbl="alignNode1" presStyleIdx="18" presStyleCnt="21"/>
      <dgm:spPr/>
    </dgm:pt>
    <dgm:pt modelId="{A9389430-0FE3-4989-98DE-FFA1824DEA63}" type="pres">
      <dgm:prSet presAssocID="{5F506101-130F-4C78-992B-944809F5B2F6}" presName="chevron6" presStyleLbl="alignNode1" presStyleIdx="19" presStyleCnt="21"/>
      <dgm:spPr/>
    </dgm:pt>
    <dgm:pt modelId="{954F896F-7AA6-40A4-9318-7F9DE300030A}" type="pres">
      <dgm:prSet presAssocID="{5F506101-130F-4C78-992B-944809F5B2F6}" presName="chevron7" presStyleLbl="alignNode1" presStyleIdx="20" presStyleCnt="21"/>
      <dgm:spPr/>
    </dgm:pt>
    <dgm:pt modelId="{ABFC4A6B-C25D-44BC-AEED-33FB1CD17F52}" type="pres">
      <dgm:prSet presAssocID="{5F506101-130F-4C78-992B-944809F5B2F6}" presName="childtext" presStyleLbl="solidFgAcc1" presStyleIdx="2" presStyleCnt="3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2C271165-2C2D-4F00-B8D7-2643F1EB291D}" type="presOf" srcId="{BC5BDAF5-0E5C-4FCE-83B8-DBECFB0628B7}" destId="{B84E33FA-8829-47B2-B5C5-B2CEB64AEB96}" srcOrd="0" destOrd="0" presId="urn:microsoft.com/office/officeart/2008/layout/VerticalAccentList"/>
    <dgm:cxn modelId="{FD95E0FA-7409-46B8-A926-24F246C953BC}" type="presOf" srcId="{D382B7F3-8E6E-448D-8E27-45C92820FDC5}" destId="{FF3E4772-E8F1-4A68-9360-56F00D521477}" srcOrd="0" destOrd="0" presId="urn:microsoft.com/office/officeart/2008/layout/VerticalAccentList"/>
    <dgm:cxn modelId="{BE001499-7E45-4B5B-BD0F-A58CBB07EC06}" srcId="{D382B7F3-8E6E-448D-8E27-45C92820FDC5}" destId="{5F506101-130F-4C78-992B-944809F5B2F6}" srcOrd="2" destOrd="0" parTransId="{78049862-8DA6-413F-812B-A15B0BC469F5}" sibTransId="{F2AF9FE4-730B-4516-BE1F-B69EDD2E7306}"/>
    <dgm:cxn modelId="{551CE80E-8A66-4BAF-81D2-3611614E5CA7}" type="presOf" srcId="{5F506101-130F-4C78-992B-944809F5B2F6}" destId="{393D4F4A-8FFF-4192-ADEA-BFC8EB0CB613}" srcOrd="0" destOrd="0" presId="urn:microsoft.com/office/officeart/2008/layout/VerticalAccentList"/>
    <dgm:cxn modelId="{F54A0610-F2C4-408C-AD41-BF4C14BB397E}" srcId="{BE21A873-CC59-46D3-AB56-8177BC0E392C}" destId="{48A20B37-1475-4142-B8E0-54B5694E0945}" srcOrd="0" destOrd="0" parTransId="{F9AB12B5-D77F-411E-A539-92DB3A9F4172}" sibTransId="{60A325B9-1E2F-4F62-A9D1-6C1F61AB3E75}"/>
    <dgm:cxn modelId="{DF4479E0-37FC-4118-A3D1-9754DAE56C99}" srcId="{D382B7F3-8E6E-448D-8E27-45C92820FDC5}" destId="{BC5BDAF5-0E5C-4FCE-83B8-DBECFB0628B7}" srcOrd="0" destOrd="0" parTransId="{1BC0AC3C-B8B8-445B-935C-F688B4E87779}" sibTransId="{D5C4A98A-12EA-4D43-8671-977A1BAAD781}"/>
    <dgm:cxn modelId="{DA749E42-BBDC-4AAB-A8B7-85B940B70614}" type="presOf" srcId="{48A20B37-1475-4142-B8E0-54B5694E0945}" destId="{70AD948F-442A-44C7-B137-047C8CAB0032}" srcOrd="0" destOrd="0" presId="urn:microsoft.com/office/officeart/2008/layout/VerticalAccentList"/>
    <dgm:cxn modelId="{FDF20764-464D-4C0E-9DFB-2E0185A6B013}" srcId="{D382B7F3-8E6E-448D-8E27-45C92820FDC5}" destId="{BE21A873-CC59-46D3-AB56-8177BC0E392C}" srcOrd="1" destOrd="0" parTransId="{6A5166AF-A551-43B1-824A-1B14E5B459F6}" sibTransId="{6B754862-4E7F-443E-9BC6-9C1FC855CC7F}"/>
    <dgm:cxn modelId="{EAAE74B9-78D2-44EB-8B46-0C9A340E9E75}" type="presOf" srcId="{F6274FE2-590A-465C-B882-24B4549B3F2C}" destId="{ABFC4A6B-C25D-44BC-AEED-33FB1CD17F52}" srcOrd="0" destOrd="0" presId="urn:microsoft.com/office/officeart/2008/layout/VerticalAccentList"/>
    <dgm:cxn modelId="{BB5BF511-914B-4636-8A33-76234414E87C}" srcId="{BC5BDAF5-0E5C-4FCE-83B8-DBECFB0628B7}" destId="{98F17F27-E900-40F1-A739-C93F951B52EA}" srcOrd="0" destOrd="0" parTransId="{62200C27-4E3F-4B03-AC7A-8AA8FBFD1069}" sibTransId="{4FFE3CF4-8379-4015-BE0C-8A14C1F94BB7}"/>
    <dgm:cxn modelId="{E79A4875-7EAE-47C4-A714-63465DD37B51}" type="presOf" srcId="{98F17F27-E900-40F1-A739-C93F951B52EA}" destId="{1FE925D8-080F-49D8-8AE6-A40E2A4BA157}" srcOrd="0" destOrd="0" presId="urn:microsoft.com/office/officeart/2008/layout/VerticalAccentList"/>
    <dgm:cxn modelId="{BE43488A-D13F-4E8C-95D6-94904A2DD930}" type="presOf" srcId="{BE21A873-CC59-46D3-AB56-8177BC0E392C}" destId="{26B4BA48-36EA-40F4-B08D-4EEA53415673}" srcOrd="0" destOrd="0" presId="urn:microsoft.com/office/officeart/2008/layout/VerticalAccentList"/>
    <dgm:cxn modelId="{4C843282-E017-4C11-B137-3B9A036BD95D}" srcId="{5F506101-130F-4C78-992B-944809F5B2F6}" destId="{F6274FE2-590A-465C-B882-24B4549B3F2C}" srcOrd="0" destOrd="0" parTransId="{EB5C6767-71C5-4F6E-A7C0-586D7FE5A12D}" sibTransId="{6062520B-E155-4960-AFB6-CAFFED9EEEFB}"/>
    <dgm:cxn modelId="{EC307C60-3F48-4227-9B86-8442E41DE3AC}" type="presParOf" srcId="{FF3E4772-E8F1-4A68-9360-56F00D521477}" destId="{1BD198A7-0BA8-477B-9996-E688B8434706}" srcOrd="0" destOrd="0" presId="urn:microsoft.com/office/officeart/2008/layout/VerticalAccentList"/>
    <dgm:cxn modelId="{685CC00A-8641-4994-ABA0-CC34D94F289B}" type="presParOf" srcId="{1BD198A7-0BA8-477B-9996-E688B8434706}" destId="{B84E33FA-8829-47B2-B5C5-B2CEB64AEB96}" srcOrd="0" destOrd="0" presId="urn:microsoft.com/office/officeart/2008/layout/VerticalAccentList"/>
    <dgm:cxn modelId="{D43E7BD7-A00F-478D-A3F8-D4F1889866F3}" type="presParOf" srcId="{FF3E4772-E8F1-4A68-9360-56F00D521477}" destId="{6813C7F5-9BB8-40F6-9860-0EE4DD6AC395}" srcOrd="1" destOrd="0" presId="urn:microsoft.com/office/officeart/2008/layout/VerticalAccentList"/>
    <dgm:cxn modelId="{CAEF2569-328D-44CB-9541-8DA0D418FCEB}" type="presParOf" srcId="{6813C7F5-9BB8-40F6-9860-0EE4DD6AC395}" destId="{FA1EE759-1156-4457-9772-52E29C9880EB}" srcOrd="0" destOrd="0" presId="urn:microsoft.com/office/officeart/2008/layout/VerticalAccentList"/>
    <dgm:cxn modelId="{59759C32-404A-4931-9EC8-7DD797CF5012}" type="presParOf" srcId="{6813C7F5-9BB8-40F6-9860-0EE4DD6AC395}" destId="{2AE2461C-6385-4A90-B9EF-E4C8B52AE72A}" srcOrd="1" destOrd="0" presId="urn:microsoft.com/office/officeart/2008/layout/VerticalAccentList"/>
    <dgm:cxn modelId="{001A0C06-B498-4396-A18D-8F6400AFA3E5}" type="presParOf" srcId="{6813C7F5-9BB8-40F6-9860-0EE4DD6AC395}" destId="{11448138-1404-473D-A0F9-04EE48BC4F66}" srcOrd="2" destOrd="0" presId="urn:microsoft.com/office/officeart/2008/layout/VerticalAccentList"/>
    <dgm:cxn modelId="{BD75E974-AB93-4C1E-97CD-9EF8839052D2}" type="presParOf" srcId="{6813C7F5-9BB8-40F6-9860-0EE4DD6AC395}" destId="{7AFA8412-C567-4E24-A6EE-081897E582A7}" srcOrd="3" destOrd="0" presId="urn:microsoft.com/office/officeart/2008/layout/VerticalAccentList"/>
    <dgm:cxn modelId="{5134B9AA-25FB-4D64-BD35-E9339B932CF3}" type="presParOf" srcId="{6813C7F5-9BB8-40F6-9860-0EE4DD6AC395}" destId="{9FBD5E47-2F45-45E0-A4A9-F32515A185B4}" srcOrd="4" destOrd="0" presId="urn:microsoft.com/office/officeart/2008/layout/VerticalAccentList"/>
    <dgm:cxn modelId="{4C141A76-BD7E-4D85-AC91-B105F4F55867}" type="presParOf" srcId="{6813C7F5-9BB8-40F6-9860-0EE4DD6AC395}" destId="{7B8C0CE2-BB68-4F6A-B90A-01DCA81E24B2}" srcOrd="5" destOrd="0" presId="urn:microsoft.com/office/officeart/2008/layout/VerticalAccentList"/>
    <dgm:cxn modelId="{555715BB-B985-44CB-9D66-0132E35C04A7}" type="presParOf" srcId="{6813C7F5-9BB8-40F6-9860-0EE4DD6AC395}" destId="{C0C761F0-9C3A-46B9-90B1-5F12B2513984}" srcOrd="6" destOrd="0" presId="urn:microsoft.com/office/officeart/2008/layout/VerticalAccentList"/>
    <dgm:cxn modelId="{DA7B7BF0-4F88-4473-90AD-C73056204B8A}" type="presParOf" srcId="{6813C7F5-9BB8-40F6-9860-0EE4DD6AC395}" destId="{1FE925D8-080F-49D8-8AE6-A40E2A4BA157}" srcOrd="7" destOrd="0" presId="urn:microsoft.com/office/officeart/2008/layout/VerticalAccentList"/>
    <dgm:cxn modelId="{D3F28D95-0588-4A95-A94E-D712603C7C4A}" type="presParOf" srcId="{FF3E4772-E8F1-4A68-9360-56F00D521477}" destId="{2324595F-DDD5-4C49-98C6-EFD5FEFC131A}" srcOrd="2" destOrd="0" presId="urn:microsoft.com/office/officeart/2008/layout/VerticalAccentList"/>
    <dgm:cxn modelId="{699AC0E1-E267-48C1-8FEE-E2431D007267}" type="presParOf" srcId="{FF3E4772-E8F1-4A68-9360-56F00D521477}" destId="{1CC3B446-6BBC-41A2-B990-32A2239F922C}" srcOrd="3" destOrd="0" presId="urn:microsoft.com/office/officeart/2008/layout/VerticalAccentList"/>
    <dgm:cxn modelId="{88A2CAE3-2567-4F2C-A330-4324FD0B92BD}" type="presParOf" srcId="{1CC3B446-6BBC-41A2-B990-32A2239F922C}" destId="{26B4BA48-36EA-40F4-B08D-4EEA53415673}" srcOrd="0" destOrd="0" presId="urn:microsoft.com/office/officeart/2008/layout/VerticalAccentList"/>
    <dgm:cxn modelId="{44F2DD2B-6E12-46E9-BA7D-2E62E561ED16}" type="presParOf" srcId="{FF3E4772-E8F1-4A68-9360-56F00D521477}" destId="{AC7F59DC-F110-4CD3-A58A-D5FC0B5B35E4}" srcOrd="4" destOrd="0" presId="urn:microsoft.com/office/officeart/2008/layout/VerticalAccentList"/>
    <dgm:cxn modelId="{41707019-8D6F-4417-B69B-3CB3310A3441}" type="presParOf" srcId="{AC7F59DC-F110-4CD3-A58A-D5FC0B5B35E4}" destId="{7F238500-98B6-4FA1-94D0-F73596A926DB}" srcOrd="0" destOrd="0" presId="urn:microsoft.com/office/officeart/2008/layout/VerticalAccentList"/>
    <dgm:cxn modelId="{FEC72C0B-98B6-49B4-8E94-EC519CC6B1DF}" type="presParOf" srcId="{AC7F59DC-F110-4CD3-A58A-D5FC0B5B35E4}" destId="{69EE4CF1-4260-40A8-BD61-8FD3FB15AF0C}" srcOrd="1" destOrd="0" presId="urn:microsoft.com/office/officeart/2008/layout/VerticalAccentList"/>
    <dgm:cxn modelId="{08F84A14-F9C3-4F19-98A0-4B64828D2FB5}" type="presParOf" srcId="{AC7F59DC-F110-4CD3-A58A-D5FC0B5B35E4}" destId="{A12DBE8F-DF0D-419C-BD56-7E82E0E0DF81}" srcOrd="2" destOrd="0" presId="urn:microsoft.com/office/officeart/2008/layout/VerticalAccentList"/>
    <dgm:cxn modelId="{F09BE26C-9F80-4107-81E3-35C47149F722}" type="presParOf" srcId="{AC7F59DC-F110-4CD3-A58A-D5FC0B5B35E4}" destId="{44794B25-12C3-4A18-AC40-86CCBD0DA88E}" srcOrd="3" destOrd="0" presId="urn:microsoft.com/office/officeart/2008/layout/VerticalAccentList"/>
    <dgm:cxn modelId="{D53F6A8F-E75B-4146-A57E-95A2C4A1CE8D}" type="presParOf" srcId="{AC7F59DC-F110-4CD3-A58A-D5FC0B5B35E4}" destId="{6A0C2DFA-E087-440C-B9D3-F9C82F09B0AC}" srcOrd="4" destOrd="0" presId="urn:microsoft.com/office/officeart/2008/layout/VerticalAccentList"/>
    <dgm:cxn modelId="{44AC8D72-014E-4200-A1B8-2FEEAB59822A}" type="presParOf" srcId="{AC7F59DC-F110-4CD3-A58A-D5FC0B5B35E4}" destId="{BC8C1C7B-F1BA-4EE4-8069-54C026932C7F}" srcOrd="5" destOrd="0" presId="urn:microsoft.com/office/officeart/2008/layout/VerticalAccentList"/>
    <dgm:cxn modelId="{0A5B3692-7439-423F-8F2B-9A154AE0B907}" type="presParOf" srcId="{AC7F59DC-F110-4CD3-A58A-D5FC0B5B35E4}" destId="{F544139F-8E7B-45B5-B044-BE8AD5F46931}" srcOrd="6" destOrd="0" presId="urn:microsoft.com/office/officeart/2008/layout/VerticalAccentList"/>
    <dgm:cxn modelId="{08CE76F8-A048-4826-A3EC-C6FEDB5E30C7}" type="presParOf" srcId="{AC7F59DC-F110-4CD3-A58A-D5FC0B5B35E4}" destId="{70AD948F-442A-44C7-B137-047C8CAB0032}" srcOrd="7" destOrd="0" presId="urn:microsoft.com/office/officeart/2008/layout/VerticalAccentList"/>
    <dgm:cxn modelId="{1136AD3D-8F47-4E8E-9692-B075EB5B4727}" type="presParOf" srcId="{FF3E4772-E8F1-4A68-9360-56F00D521477}" destId="{2960957A-6036-4E60-BF9A-6822B9C84C6D}" srcOrd="5" destOrd="0" presId="urn:microsoft.com/office/officeart/2008/layout/VerticalAccentList"/>
    <dgm:cxn modelId="{C9D1DBD4-7804-47A5-AFC4-9870BD689C06}" type="presParOf" srcId="{FF3E4772-E8F1-4A68-9360-56F00D521477}" destId="{237B7E02-1754-48AD-918A-379C2DE87423}" srcOrd="6" destOrd="0" presId="urn:microsoft.com/office/officeart/2008/layout/VerticalAccentList"/>
    <dgm:cxn modelId="{8BDF268D-85E9-40F3-8239-B36C1CF78CD5}" type="presParOf" srcId="{237B7E02-1754-48AD-918A-379C2DE87423}" destId="{393D4F4A-8FFF-4192-ADEA-BFC8EB0CB613}" srcOrd="0" destOrd="0" presId="urn:microsoft.com/office/officeart/2008/layout/VerticalAccentList"/>
    <dgm:cxn modelId="{AA32C57A-A302-4C65-9A87-C68DE2422FC4}" type="presParOf" srcId="{FF3E4772-E8F1-4A68-9360-56F00D521477}" destId="{7EBEA216-5887-44B9-B034-77FAFDBA4360}" srcOrd="7" destOrd="0" presId="urn:microsoft.com/office/officeart/2008/layout/VerticalAccentList"/>
    <dgm:cxn modelId="{2D39420B-4E63-4500-9201-11F9251855B6}" type="presParOf" srcId="{7EBEA216-5887-44B9-B034-77FAFDBA4360}" destId="{124156C1-9BB4-438D-830E-61E38BE442E8}" srcOrd="0" destOrd="0" presId="urn:microsoft.com/office/officeart/2008/layout/VerticalAccentList"/>
    <dgm:cxn modelId="{A0EDACBC-65AC-4D97-851F-E1A180D2983F}" type="presParOf" srcId="{7EBEA216-5887-44B9-B034-77FAFDBA4360}" destId="{792388F6-1E1B-45E1-932B-DE6D1248BB9C}" srcOrd="1" destOrd="0" presId="urn:microsoft.com/office/officeart/2008/layout/VerticalAccentList"/>
    <dgm:cxn modelId="{0717179F-D2E4-4DA8-AF89-FB8D8A58642E}" type="presParOf" srcId="{7EBEA216-5887-44B9-B034-77FAFDBA4360}" destId="{3F307936-23AE-4772-B54A-F3D3B64131B3}" srcOrd="2" destOrd="0" presId="urn:microsoft.com/office/officeart/2008/layout/VerticalAccentList"/>
    <dgm:cxn modelId="{AE2FE2AF-9D1D-4862-9EE3-960DFA93E449}" type="presParOf" srcId="{7EBEA216-5887-44B9-B034-77FAFDBA4360}" destId="{1D7EFC2F-51F1-4ABE-AEE3-1EECF59AFFC5}" srcOrd="3" destOrd="0" presId="urn:microsoft.com/office/officeart/2008/layout/VerticalAccentList"/>
    <dgm:cxn modelId="{4FDAEC7F-CD9B-4D58-A636-CACE55494275}" type="presParOf" srcId="{7EBEA216-5887-44B9-B034-77FAFDBA4360}" destId="{CBB09B33-BF49-4B29-BC78-6F6A4CB92581}" srcOrd="4" destOrd="0" presId="urn:microsoft.com/office/officeart/2008/layout/VerticalAccentList"/>
    <dgm:cxn modelId="{1A8ABA22-2E26-4D14-BD06-4A939339930F}" type="presParOf" srcId="{7EBEA216-5887-44B9-B034-77FAFDBA4360}" destId="{A9389430-0FE3-4989-98DE-FFA1824DEA63}" srcOrd="5" destOrd="0" presId="urn:microsoft.com/office/officeart/2008/layout/VerticalAccentList"/>
    <dgm:cxn modelId="{98A9FC6B-50F5-46FC-8947-1A7AC32F4381}" type="presParOf" srcId="{7EBEA216-5887-44B9-B034-77FAFDBA4360}" destId="{954F896F-7AA6-40A4-9318-7F9DE300030A}" srcOrd="6" destOrd="0" presId="urn:microsoft.com/office/officeart/2008/layout/VerticalAccentList"/>
    <dgm:cxn modelId="{4A519DBF-AFA7-4ADD-B930-F0E5E574838A}" type="presParOf" srcId="{7EBEA216-5887-44B9-B034-77FAFDBA4360}" destId="{ABFC4A6B-C25D-44BC-AEED-33FB1CD17F52}" srcOrd="7" destOrd="0" presId="urn:microsoft.com/office/officeart/2008/layout/Vertical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A68B27B-B661-435E-AAA6-19B4B23D9E05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74006AFF-6D0F-4738-B149-146A3A9F824E}">
      <dgm:prSet phldrT="[Texto]"/>
      <dgm:spPr>
        <a:solidFill>
          <a:srgbClr val="00CC99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gm:spPr>
      <dgm:t>
        <a:bodyPr/>
        <a:lstStyle/>
        <a:p>
          <a:r>
            <a:rPr lang="pt-BR" b="1" dirty="0">
              <a:solidFill>
                <a:schemeClr val="tx1"/>
              </a:solidFill>
            </a:rPr>
            <a:t>A</a:t>
          </a:r>
        </a:p>
      </dgm:t>
    </dgm:pt>
    <dgm:pt modelId="{7CF8776A-BEC7-463E-B7A5-B53D58C94107}" type="parTrans" cxnId="{05A9194D-D007-4B0D-9505-853E4A359656}">
      <dgm:prSet/>
      <dgm:spPr/>
      <dgm:t>
        <a:bodyPr/>
        <a:lstStyle/>
        <a:p>
          <a:endParaRPr lang="pt-BR" b="1"/>
        </a:p>
      </dgm:t>
    </dgm:pt>
    <dgm:pt modelId="{BE879671-70B0-405C-B8E2-FD23966CBDC0}" type="sibTrans" cxnId="{05A9194D-D007-4B0D-9505-853E4A359656}">
      <dgm:prSet/>
      <dgm:spPr/>
      <dgm:t>
        <a:bodyPr/>
        <a:lstStyle/>
        <a:p>
          <a:endParaRPr lang="pt-BR" b="1"/>
        </a:p>
      </dgm:t>
    </dgm:pt>
    <dgm:pt modelId="{4B9C092A-5B86-4662-AA18-3A7A08E5734C}">
      <dgm:prSet phldrT="[Texto]"/>
      <dgm:spPr>
        <a:solidFill>
          <a:srgbClr val="00CC99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gm:spPr>
      <dgm:t>
        <a:bodyPr/>
        <a:lstStyle/>
        <a:p>
          <a:r>
            <a:rPr lang="pt-BR" b="1" dirty="0">
              <a:solidFill>
                <a:schemeClr val="tx1"/>
              </a:solidFill>
            </a:rPr>
            <a:t>B</a:t>
          </a:r>
        </a:p>
      </dgm:t>
    </dgm:pt>
    <dgm:pt modelId="{ED2FC03B-EBC6-4ACD-A34B-148903FFF739}" type="parTrans" cxnId="{0E339F44-FE7E-434A-952D-29C781518D75}">
      <dgm:prSet/>
      <dgm:spPr>
        <a:ln>
          <a:solidFill>
            <a:srgbClr val="00B0F0"/>
          </a:solidFill>
        </a:ln>
      </dgm:spPr>
      <dgm:t>
        <a:bodyPr/>
        <a:lstStyle/>
        <a:p>
          <a:endParaRPr lang="pt-BR" b="1"/>
        </a:p>
      </dgm:t>
    </dgm:pt>
    <dgm:pt modelId="{AF33DEC8-E7BD-43FB-A44F-A66BBABFD763}" type="sibTrans" cxnId="{0E339F44-FE7E-434A-952D-29C781518D75}">
      <dgm:prSet/>
      <dgm:spPr/>
      <dgm:t>
        <a:bodyPr/>
        <a:lstStyle/>
        <a:p>
          <a:endParaRPr lang="pt-BR" b="1"/>
        </a:p>
      </dgm:t>
    </dgm:pt>
    <dgm:pt modelId="{FF0C5FF4-434D-4F25-A1F6-A046ED6B6665}">
      <dgm:prSet phldrT="[Texto]"/>
      <dgm:spPr>
        <a:solidFill>
          <a:srgbClr val="00CC99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gm:spPr>
      <dgm:t>
        <a:bodyPr/>
        <a:lstStyle/>
        <a:p>
          <a:r>
            <a:rPr lang="pt-BR" b="1" dirty="0">
              <a:solidFill>
                <a:schemeClr val="tx1"/>
              </a:solidFill>
            </a:rPr>
            <a:t>D</a:t>
          </a:r>
        </a:p>
      </dgm:t>
    </dgm:pt>
    <dgm:pt modelId="{146F77FD-F610-49DF-9AD2-1DF03CDC9593}" type="parTrans" cxnId="{1BE7A696-23A0-43B2-B67C-C0A2F860CB66}">
      <dgm:prSet/>
      <dgm:spPr>
        <a:ln>
          <a:solidFill>
            <a:srgbClr val="00B0F0"/>
          </a:solidFill>
        </a:ln>
      </dgm:spPr>
      <dgm:t>
        <a:bodyPr/>
        <a:lstStyle/>
        <a:p>
          <a:endParaRPr lang="pt-BR" b="1"/>
        </a:p>
      </dgm:t>
    </dgm:pt>
    <dgm:pt modelId="{A4AA2D8F-3197-4D39-921E-68F329EE6C3A}" type="sibTrans" cxnId="{1BE7A696-23A0-43B2-B67C-C0A2F860CB66}">
      <dgm:prSet/>
      <dgm:spPr/>
      <dgm:t>
        <a:bodyPr/>
        <a:lstStyle/>
        <a:p>
          <a:endParaRPr lang="pt-BR" b="1"/>
        </a:p>
      </dgm:t>
    </dgm:pt>
    <dgm:pt modelId="{FE94D0D2-1105-4C74-B419-378B18D0FA7D}">
      <dgm:prSet phldrT="[Texto]"/>
      <dgm:spPr>
        <a:solidFill>
          <a:srgbClr val="00CC99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gm:spPr>
      <dgm:t>
        <a:bodyPr/>
        <a:lstStyle/>
        <a:p>
          <a:r>
            <a:rPr lang="pt-BR" b="1" dirty="0">
              <a:solidFill>
                <a:schemeClr val="tx1"/>
              </a:solidFill>
            </a:rPr>
            <a:t>E</a:t>
          </a:r>
        </a:p>
      </dgm:t>
    </dgm:pt>
    <dgm:pt modelId="{994EBF53-13DE-4F19-9B73-8309195A82C0}" type="parTrans" cxnId="{9BC5998F-DA70-43D9-833D-F3F86861C131}">
      <dgm:prSet/>
      <dgm:spPr>
        <a:ln>
          <a:solidFill>
            <a:srgbClr val="00B0F0"/>
          </a:solidFill>
        </a:ln>
      </dgm:spPr>
      <dgm:t>
        <a:bodyPr/>
        <a:lstStyle/>
        <a:p>
          <a:endParaRPr lang="pt-BR" b="1"/>
        </a:p>
      </dgm:t>
    </dgm:pt>
    <dgm:pt modelId="{306063AD-A7C5-46FA-A7E9-2D68D0FD68BE}" type="sibTrans" cxnId="{9BC5998F-DA70-43D9-833D-F3F86861C131}">
      <dgm:prSet/>
      <dgm:spPr/>
      <dgm:t>
        <a:bodyPr/>
        <a:lstStyle/>
        <a:p>
          <a:endParaRPr lang="pt-BR" b="1"/>
        </a:p>
      </dgm:t>
    </dgm:pt>
    <dgm:pt modelId="{0ED00506-D085-4CB6-A9E7-71063EC0BA6F}">
      <dgm:prSet phldrT="[Texto]"/>
      <dgm:spPr>
        <a:solidFill>
          <a:srgbClr val="00CC99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gm:spPr>
      <dgm:t>
        <a:bodyPr/>
        <a:lstStyle/>
        <a:p>
          <a:r>
            <a:rPr lang="pt-BR" b="1" dirty="0">
              <a:solidFill>
                <a:schemeClr val="tx1"/>
              </a:solidFill>
            </a:rPr>
            <a:t>C</a:t>
          </a:r>
        </a:p>
      </dgm:t>
    </dgm:pt>
    <dgm:pt modelId="{ABA1C49B-5C73-4D7E-9F23-E5A87E529512}" type="parTrans" cxnId="{3ACC20E0-5218-4F17-A8D4-4434D26BF8C7}">
      <dgm:prSet/>
      <dgm:spPr>
        <a:ln>
          <a:solidFill>
            <a:srgbClr val="00B0F0"/>
          </a:solidFill>
        </a:ln>
      </dgm:spPr>
      <dgm:t>
        <a:bodyPr/>
        <a:lstStyle/>
        <a:p>
          <a:endParaRPr lang="pt-BR" b="1"/>
        </a:p>
      </dgm:t>
    </dgm:pt>
    <dgm:pt modelId="{953B9B35-BCEF-4707-9ACD-6EB864AD1DC1}" type="sibTrans" cxnId="{3ACC20E0-5218-4F17-A8D4-4434D26BF8C7}">
      <dgm:prSet/>
      <dgm:spPr/>
      <dgm:t>
        <a:bodyPr/>
        <a:lstStyle/>
        <a:p>
          <a:endParaRPr lang="pt-BR" b="1"/>
        </a:p>
      </dgm:t>
    </dgm:pt>
    <dgm:pt modelId="{49595DCF-1F98-447C-92C4-5DB0CDFED30E}">
      <dgm:prSet phldrT="[Texto]"/>
      <dgm:spPr>
        <a:solidFill>
          <a:srgbClr val="00CC99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gm:spPr>
      <dgm:t>
        <a:bodyPr/>
        <a:lstStyle/>
        <a:p>
          <a:r>
            <a:rPr lang="pt-BR" b="1" dirty="0">
              <a:solidFill>
                <a:schemeClr val="tx1"/>
              </a:solidFill>
            </a:rPr>
            <a:t>F</a:t>
          </a:r>
        </a:p>
      </dgm:t>
    </dgm:pt>
    <dgm:pt modelId="{E240FA66-A7BD-421D-93EB-C49E3783E69C}" type="parTrans" cxnId="{CB5EDD07-2D1B-4F05-9D58-8C2440AD49CB}">
      <dgm:prSet/>
      <dgm:spPr>
        <a:ln>
          <a:solidFill>
            <a:srgbClr val="00B0F0"/>
          </a:solidFill>
        </a:ln>
      </dgm:spPr>
      <dgm:t>
        <a:bodyPr/>
        <a:lstStyle/>
        <a:p>
          <a:endParaRPr lang="pt-BR" b="1"/>
        </a:p>
      </dgm:t>
    </dgm:pt>
    <dgm:pt modelId="{8214BDFD-3BB8-4521-8592-B962DC26D1F7}" type="sibTrans" cxnId="{CB5EDD07-2D1B-4F05-9D58-8C2440AD49CB}">
      <dgm:prSet/>
      <dgm:spPr/>
      <dgm:t>
        <a:bodyPr/>
        <a:lstStyle/>
        <a:p>
          <a:endParaRPr lang="pt-BR" b="1"/>
        </a:p>
      </dgm:t>
    </dgm:pt>
    <dgm:pt modelId="{6931A360-F1E5-42FD-B24C-54E2A93E1A43}" type="pres">
      <dgm:prSet presAssocID="{5A68B27B-B661-435E-AAA6-19B4B23D9E05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8340FC9E-D795-4672-923E-C910B4B848E3}" type="pres">
      <dgm:prSet presAssocID="{74006AFF-6D0F-4738-B149-146A3A9F824E}" presName="root1" presStyleCnt="0"/>
      <dgm:spPr/>
    </dgm:pt>
    <dgm:pt modelId="{D8F36DDB-82C5-4EA9-9C87-043B593ABF1A}" type="pres">
      <dgm:prSet presAssocID="{74006AFF-6D0F-4738-B149-146A3A9F824E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06F0857E-05F2-4A1B-9C87-26653D4DC783}" type="pres">
      <dgm:prSet presAssocID="{74006AFF-6D0F-4738-B149-146A3A9F824E}" presName="level2hierChild" presStyleCnt="0"/>
      <dgm:spPr/>
    </dgm:pt>
    <dgm:pt modelId="{679487A9-65A3-42A0-95FD-48CECE037237}" type="pres">
      <dgm:prSet presAssocID="{ED2FC03B-EBC6-4ACD-A34B-148903FFF739}" presName="conn2-1" presStyleLbl="parChTrans1D2" presStyleIdx="0" presStyleCnt="2"/>
      <dgm:spPr/>
      <dgm:t>
        <a:bodyPr/>
        <a:lstStyle/>
        <a:p>
          <a:endParaRPr lang="pt-BR"/>
        </a:p>
      </dgm:t>
    </dgm:pt>
    <dgm:pt modelId="{286028AC-0A53-4070-BC6A-695AD45D0024}" type="pres">
      <dgm:prSet presAssocID="{ED2FC03B-EBC6-4ACD-A34B-148903FFF739}" presName="connTx" presStyleLbl="parChTrans1D2" presStyleIdx="0" presStyleCnt="2"/>
      <dgm:spPr/>
      <dgm:t>
        <a:bodyPr/>
        <a:lstStyle/>
        <a:p>
          <a:endParaRPr lang="pt-BR"/>
        </a:p>
      </dgm:t>
    </dgm:pt>
    <dgm:pt modelId="{2F74968C-6EF1-4B83-9CA6-EAA5563785A0}" type="pres">
      <dgm:prSet presAssocID="{4B9C092A-5B86-4662-AA18-3A7A08E5734C}" presName="root2" presStyleCnt="0"/>
      <dgm:spPr/>
    </dgm:pt>
    <dgm:pt modelId="{6A7BC942-641D-4360-B784-D3B95CB99220}" type="pres">
      <dgm:prSet presAssocID="{4B9C092A-5B86-4662-AA18-3A7A08E5734C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E0716A44-7A2C-4114-8C2F-53203FAFC264}" type="pres">
      <dgm:prSet presAssocID="{4B9C092A-5B86-4662-AA18-3A7A08E5734C}" presName="level3hierChild" presStyleCnt="0"/>
      <dgm:spPr/>
    </dgm:pt>
    <dgm:pt modelId="{49BA6F4A-2533-45C6-B336-DDB13143E009}" type="pres">
      <dgm:prSet presAssocID="{146F77FD-F610-49DF-9AD2-1DF03CDC9593}" presName="conn2-1" presStyleLbl="parChTrans1D3" presStyleIdx="0" presStyleCnt="3"/>
      <dgm:spPr/>
      <dgm:t>
        <a:bodyPr/>
        <a:lstStyle/>
        <a:p>
          <a:endParaRPr lang="pt-BR"/>
        </a:p>
      </dgm:t>
    </dgm:pt>
    <dgm:pt modelId="{F20ADA25-A660-422C-8617-1C7F1940D9C2}" type="pres">
      <dgm:prSet presAssocID="{146F77FD-F610-49DF-9AD2-1DF03CDC9593}" presName="connTx" presStyleLbl="parChTrans1D3" presStyleIdx="0" presStyleCnt="3"/>
      <dgm:spPr/>
      <dgm:t>
        <a:bodyPr/>
        <a:lstStyle/>
        <a:p>
          <a:endParaRPr lang="pt-BR"/>
        </a:p>
      </dgm:t>
    </dgm:pt>
    <dgm:pt modelId="{E508089D-E576-484E-8733-B4C4C60EF326}" type="pres">
      <dgm:prSet presAssocID="{FF0C5FF4-434D-4F25-A1F6-A046ED6B6665}" presName="root2" presStyleCnt="0"/>
      <dgm:spPr/>
    </dgm:pt>
    <dgm:pt modelId="{723FFF61-1C55-4133-85DF-28B641B121FA}" type="pres">
      <dgm:prSet presAssocID="{FF0C5FF4-434D-4F25-A1F6-A046ED6B6665}" presName="LevelTwoTextNod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9FC3A921-7F8B-4459-9E0F-37DE884FD7BB}" type="pres">
      <dgm:prSet presAssocID="{FF0C5FF4-434D-4F25-A1F6-A046ED6B6665}" presName="level3hierChild" presStyleCnt="0"/>
      <dgm:spPr/>
    </dgm:pt>
    <dgm:pt modelId="{7AB60C52-5C6A-4209-924A-7AD5C267112A}" type="pres">
      <dgm:prSet presAssocID="{994EBF53-13DE-4F19-9B73-8309195A82C0}" presName="conn2-1" presStyleLbl="parChTrans1D3" presStyleIdx="1" presStyleCnt="3"/>
      <dgm:spPr/>
      <dgm:t>
        <a:bodyPr/>
        <a:lstStyle/>
        <a:p>
          <a:endParaRPr lang="pt-BR"/>
        </a:p>
      </dgm:t>
    </dgm:pt>
    <dgm:pt modelId="{69A76C7D-6A08-42A3-B47F-DB9A06D576A5}" type="pres">
      <dgm:prSet presAssocID="{994EBF53-13DE-4F19-9B73-8309195A82C0}" presName="connTx" presStyleLbl="parChTrans1D3" presStyleIdx="1" presStyleCnt="3"/>
      <dgm:spPr/>
      <dgm:t>
        <a:bodyPr/>
        <a:lstStyle/>
        <a:p>
          <a:endParaRPr lang="pt-BR"/>
        </a:p>
      </dgm:t>
    </dgm:pt>
    <dgm:pt modelId="{B2E5EA4B-CC55-4CE9-A057-039872C63319}" type="pres">
      <dgm:prSet presAssocID="{FE94D0D2-1105-4C74-B419-378B18D0FA7D}" presName="root2" presStyleCnt="0"/>
      <dgm:spPr/>
    </dgm:pt>
    <dgm:pt modelId="{19DED265-446B-4988-93FF-BBEA2AB7FFCF}" type="pres">
      <dgm:prSet presAssocID="{FE94D0D2-1105-4C74-B419-378B18D0FA7D}" presName="LevelTwoTextNod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8A6D1BA7-F83C-4E13-82A0-D5F891D6D725}" type="pres">
      <dgm:prSet presAssocID="{FE94D0D2-1105-4C74-B419-378B18D0FA7D}" presName="level3hierChild" presStyleCnt="0"/>
      <dgm:spPr/>
    </dgm:pt>
    <dgm:pt modelId="{AEC2A7A7-8204-4551-A447-4EF1EB86B2C3}" type="pres">
      <dgm:prSet presAssocID="{ABA1C49B-5C73-4D7E-9F23-E5A87E529512}" presName="conn2-1" presStyleLbl="parChTrans1D2" presStyleIdx="1" presStyleCnt="2"/>
      <dgm:spPr/>
      <dgm:t>
        <a:bodyPr/>
        <a:lstStyle/>
        <a:p>
          <a:endParaRPr lang="pt-BR"/>
        </a:p>
      </dgm:t>
    </dgm:pt>
    <dgm:pt modelId="{66F3DF6A-0819-454B-9B5D-D485E7F15BE9}" type="pres">
      <dgm:prSet presAssocID="{ABA1C49B-5C73-4D7E-9F23-E5A87E529512}" presName="connTx" presStyleLbl="parChTrans1D2" presStyleIdx="1" presStyleCnt="2"/>
      <dgm:spPr/>
      <dgm:t>
        <a:bodyPr/>
        <a:lstStyle/>
        <a:p>
          <a:endParaRPr lang="pt-BR"/>
        </a:p>
      </dgm:t>
    </dgm:pt>
    <dgm:pt modelId="{9FBC3822-5508-4645-B8E8-20514D748AC4}" type="pres">
      <dgm:prSet presAssocID="{0ED00506-D085-4CB6-A9E7-71063EC0BA6F}" presName="root2" presStyleCnt="0"/>
      <dgm:spPr/>
    </dgm:pt>
    <dgm:pt modelId="{50F9DE11-104B-4895-BD05-2ACBD7CBB379}" type="pres">
      <dgm:prSet presAssocID="{0ED00506-D085-4CB6-A9E7-71063EC0BA6F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AE8B7449-5916-4F62-A7E7-75F1778B6B33}" type="pres">
      <dgm:prSet presAssocID="{0ED00506-D085-4CB6-A9E7-71063EC0BA6F}" presName="level3hierChild" presStyleCnt="0"/>
      <dgm:spPr/>
    </dgm:pt>
    <dgm:pt modelId="{0B0DC4A8-70DE-479B-BE4A-184469023BCE}" type="pres">
      <dgm:prSet presAssocID="{E240FA66-A7BD-421D-93EB-C49E3783E69C}" presName="conn2-1" presStyleLbl="parChTrans1D3" presStyleIdx="2" presStyleCnt="3"/>
      <dgm:spPr/>
      <dgm:t>
        <a:bodyPr/>
        <a:lstStyle/>
        <a:p>
          <a:endParaRPr lang="pt-BR"/>
        </a:p>
      </dgm:t>
    </dgm:pt>
    <dgm:pt modelId="{A5D842D8-AF6D-48F1-B7CF-ECC2B9774D1D}" type="pres">
      <dgm:prSet presAssocID="{E240FA66-A7BD-421D-93EB-C49E3783E69C}" presName="connTx" presStyleLbl="parChTrans1D3" presStyleIdx="2" presStyleCnt="3"/>
      <dgm:spPr/>
      <dgm:t>
        <a:bodyPr/>
        <a:lstStyle/>
        <a:p>
          <a:endParaRPr lang="pt-BR"/>
        </a:p>
      </dgm:t>
    </dgm:pt>
    <dgm:pt modelId="{1A6F3E80-3531-4F65-B4AD-4B8C3188D353}" type="pres">
      <dgm:prSet presAssocID="{49595DCF-1F98-447C-92C4-5DB0CDFED30E}" presName="root2" presStyleCnt="0"/>
      <dgm:spPr/>
    </dgm:pt>
    <dgm:pt modelId="{67BFB916-320B-4A34-ACF7-E53E8B4C62D2}" type="pres">
      <dgm:prSet presAssocID="{49595DCF-1F98-447C-92C4-5DB0CDFED30E}" presName="LevelTwoTextNod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5C2DA122-16C7-4EFB-921B-A3808998BEA3}" type="pres">
      <dgm:prSet presAssocID="{49595DCF-1F98-447C-92C4-5DB0CDFED30E}" presName="level3hierChild" presStyleCnt="0"/>
      <dgm:spPr/>
    </dgm:pt>
  </dgm:ptLst>
  <dgm:cxnLst>
    <dgm:cxn modelId="{823D1262-5A68-49F0-BE21-F2F108C48E4B}" type="presOf" srcId="{49595DCF-1F98-447C-92C4-5DB0CDFED30E}" destId="{67BFB916-320B-4A34-ACF7-E53E8B4C62D2}" srcOrd="0" destOrd="0" presId="urn:microsoft.com/office/officeart/2005/8/layout/hierarchy2"/>
    <dgm:cxn modelId="{41733319-AC5E-4DB8-8C3A-0418E56B8F66}" type="presOf" srcId="{146F77FD-F610-49DF-9AD2-1DF03CDC9593}" destId="{49BA6F4A-2533-45C6-B336-DDB13143E009}" srcOrd="0" destOrd="0" presId="urn:microsoft.com/office/officeart/2005/8/layout/hierarchy2"/>
    <dgm:cxn modelId="{871375A0-22F1-4EAE-8994-C88584DAC63E}" type="presOf" srcId="{994EBF53-13DE-4F19-9B73-8309195A82C0}" destId="{7AB60C52-5C6A-4209-924A-7AD5C267112A}" srcOrd="0" destOrd="0" presId="urn:microsoft.com/office/officeart/2005/8/layout/hierarchy2"/>
    <dgm:cxn modelId="{13A6B3EC-E436-4750-854A-B6A7C9012A7C}" type="presOf" srcId="{0ED00506-D085-4CB6-A9E7-71063EC0BA6F}" destId="{50F9DE11-104B-4895-BD05-2ACBD7CBB379}" srcOrd="0" destOrd="0" presId="urn:microsoft.com/office/officeart/2005/8/layout/hierarchy2"/>
    <dgm:cxn modelId="{72109B72-3560-4490-906F-5CA69241FCFF}" type="presOf" srcId="{ABA1C49B-5C73-4D7E-9F23-E5A87E529512}" destId="{66F3DF6A-0819-454B-9B5D-D485E7F15BE9}" srcOrd="1" destOrd="0" presId="urn:microsoft.com/office/officeart/2005/8/layout/hierarchy2"/>
    <dgm:cxn modelId="{581AF7C4-25ED-49E3-9E44-BC757AC66604}" type="presOf" srcId="{ABA1C49B-5C73-4D7E-9F23-E5A87E529512}" destId="{AEC2A7A7-8204-4551-A447-4EF1EB86B2C3}" srcOrd="0" destOrd="0" presId="urn:microsoft.com/office/officeart/2005/8/layout/hierarchy2"/>
    <dgm:cxn modelId="{05A9194D-D007-4B0D-9505-853E4A359656}" srcId="{5A68B27B-B661-435E-AAA6-19B4B23D9E05}" destId="{74006AFF-6D0F-4738-B149-146A3A9F824E}" srcOrd="0" destOrd="0" parTransId="{7CF8776A-BEC7-463E-B7A5-B53D58C94107}" sibTransId="{BE879671-70B0-405C-B8E2-FD23966CBDC0}"/>
    <dgm:cxn modelId="{1BE7A696-23A0-43B2-B67C-C0A2F860CB66}" srcId="{4B9C092A-5B86-4662-AA18-3A7A08E5734C}" destId="{FF0C5FF4-434D-4F25-A1F6-A046ED6B6665}" srcOrd="0" destOrd="0" parTransId="{146F77FD-F610-49DF-9AD2-1DF03CDC9593}" sibTransId="{A4AA2D8F-3197-4D39-921E-68F329EE6C3A}"/>
    <dgm:cxn modelId="{EC9A288A-8DA8-4213-A9E6-2B5BC447463C}" type="presOf" srcId="{E240FA66-A7BD-421D-93EB-C49E3783E69C}" destId="{0B0DC4A8-70DE-479B-BE4A-184469023BCE}" srcOrd="0" destOrd="0" presId="urn:microsoft.com/office/officeart/2005/8/layout/hierarchy2"/>
    <dgm:cxn modelId="{F50EE1B2-ADCC-422E-94D3-F298F5822454}" type="presOf" srcId="{ED2FC03B-EBC6-4ACD-A34B-148903FFF739}" destId="{286028AC-0A53-4070-BC6A-695AD45D0024}" srcOrd="1" destOrd="0" presId="urn:microsoft.com/office/officeart/2005/8/layout/hierarchy2"/>
    <dgm:cxn modelId="{F40F4B09-1348-476E-B5DA-D1ABCF048716}" type="presOf" srcId="{5A68B27B-B661-435E-AAA6-19B4B23D9E05}" destId="{6931A360-F1E5-42FD-B24C-54E2A93E1A43}" srcOrd="0" destOrd="0" presId="urn:microsoft.com/office/officeart/2005/8/layout/hierarchy2"/>
    <dgm:cxn modelId="{3ACC20E0-5218-4F17-A8D4-4434D26BF8C7}" srcId="{74006AFF-6D0F-4738-B149-146A3A9F824E}" destId="{0ED00506-D085-4CB6-A9E7-71063EC0BA6F}" srcOrd="1" destOrd="0" parTransId="{ABA1C49B-5C73-4D7E-9F23-E5A87E529512}" sibTransId="{953B9B35-BCEF-4707-9ACD-6EB864AD1DC1}"/>
    <dgm:cxn modelId="{2E5C1946-CFD0-4992-848F-90D4E8AF3FED}" type="presOf" srcId="{E240FA66-A7BD-421D-93EB-C49E3783E69C}" destId="{A5D842D8-AF6D-48F1-B7CF-ECC2B9774D1D}" srcOrd="1" destOrd="0" presId="urn:microsoft.com/office/officeart/2005/8/layout/hierarchy2"/>
    <dgm:cxn modelId="{9BC5998F-DA70-43D9-833D-F3F86861C131}" srcId="{4B9C092A-5B86-4662-AA18-3A7A08E5734C}" destId="{FE94D0D2-1105-4C74-B419-378B18D0FA7D}" srcOrd="1" destOrd="0" parTransId="{994EBF53-13DE-4F19-9B73-8309195A82C0}" sibTransId="{306063AD-A7C5-46FA-A7E9-2D68D0FD68BE}"/>
    <dgm:cxn modelId="{41B2D857-CCD4-4E45-BF96-AE50E874AC08}" type="presOf" srcId="{FF0C5FF4-434D-4F25-A1F6-A046ED6B6665}" destId="{723FFF61-1C55-4133-85DF-28B641B121FA}" srcOrd="0" destOrd="0" presId="urn:microsoft.com/office/officeart/2005/8/layout/hierarchy2"/>
    <dgm:cxn modelId="{D8848932-9A98-44F8-8DCD-105F57BA7DEF}" type="presOf" srcId="{FE94D0D2-1105-4C74-B419-378B18D0FA7D}" destId="{19DED265-446B-4988-93FF-BBEA2AB7FFCF}" srcOrd="0" destOrd="0" presId="urn:microsoft.com/office/officeart/2005/8/layout/hierarchy2"/>
    <dgm:cxn modelId="{B65FF2B1-88E1-4D3D-AE94-4778F5668CB4}" type="presOf" srcId="{994EBF53-13DE-4F19-9B73-8309195A82C0}" destId="{69A76C7D-6A08-42A3-B47F-DB9A06D576A5}" srcOrd="1" destOrd="0" presId="urn:microsoft.com/office/officeart/2005/8/layout/hierarchy2"/>
    <dgm:cxn modelId="{CB5EDD07-2D1B-4F05-9D58-8C2440AD49CB}" srcId="{0ED00506-D085-4CB6-A9E7-71063EC0BA6F}" destId="{49595DCF-1F98-447C-92C4-5DB0CDFED30E}" srcOrd="0" destOrd="0" parTransId="{E240FA66-A7BD-421D-93EB-C49E3783E69C}" sibTransId="{8214BDFD-3BB8-4521-8592-B962DC26D1F7}"/>
    <dgm:cxn modelId="{6BC47320-1F21-4440-B0E9-2B0AB27E437F}" type="presOf" srcId="{4B9C092A-5B86-4662-AA18-3A7A08E5734C}" destId="{6A7BC942-641D-4360-B784-D3B95CB99220}" srcOrd="0" destOrd="0" presId="urn:microsoft.com/office/officeart/2005/8/layout/hierarchy2"/>
    <dgm:cxn modelId="{ABE4BB9E-511E-454C-BBA2-519DEBEF99B6}" type="presOf" srcId="{74006AFF-6D0F-4738-B149-146A3A9F824E}" destId="{D8F36DDB-82C5-4EA9-9C87-043B593ABF1A}" srcOrd="0" destOrd="0" presId="urn:microsoft.com/office/officeart/2005/8/layout/hierarchy2"/>
    <dgm:cxn modelId="{0E339F44-FE7E-434A-952D-29C781518D75}" srcId="{74006AFF-6D0F-4738-B149-146A3A9F824E}" destId="{4B9C092A-5B86-4662-AA18-3A7A08E5734C}" srcOrd="0" destOrd="0" parTransId="{ED2FC03B-EBC6-4ACD-A34B-148903FFF739}" sibTransId="{AF33DEC8-E7BD-43FB-A44F-A66BBABFD763}"/>
    <dgm:cxn modelId="{B5EC6544-612A-4010-B22E-14761EEB5FA6}" type="presOf" srcId="{146F77FD-F610-49DF-9AD2-1DF03CDC9593}" destId="{F20ADA25-A660-422C-8617-1C7F1940D9C2}" srcOrd="1" destOrd="0" presId="urn:microsoft.com/office/officeart/2005/8/layout/hierarchy2"/>
    <dgm:cxn modelId="{BC5D9174-CAC3-48F7-8092-AC5FA6AADCD1}" type="presOf" srcId="{ED2FC03B-EBC6-4ACD-A34B-148903FFF739}" destId="{679487A9-65A3-42A0-95FD-48CECE037237}" srcOrd="0" destOrd="0" presId="urn:microsoft.com/office/officeart/2005/8/layout/hierarchy2"/>
    <dgm:cxn modelId="{298E2647-2B67-4344-B2B1-94DA7D51C21C}" type="presParOf" srcId="{6931A360-F1E5-42FD-B24C-54E2A93E1A43}" destId="{8340FC9E-D795-4672-923E-C910B4B848E3}" srcOrd="0" destOrd="0" presId="urn:microsoft.com/office/officeart/2005/8/layout/hierarchy2"/>
    <dgm:cxn modelId="{ED3E2597-129C-4E54-A322-70546CF8165D}" type="presParOf" srcId="{8340FC9E-D795-4672-923E-C910B4B848E3}" destId="{D8F36DDB-82C5-4EA9-9C87-043B593ABF1A}" srcOrd="0" destOrd="0" presId="urn:microsoft.com/office/officeart/2005/8/layout/hierarchy2"/>
    <dgm:cxn modelId="{A6A84A86-03A8-41CA-B79E-94A526B45E4D}" type="presParOf" srcId="{8340FC9E-D795-4672-923E-C910B4B848E3}" destId="{06F0857E-05F2-4A1B-9C87-26653D4DC783}" srcOrd="1" destOrd="0" presId="urn:microsoft.com/office/officeart/2005/8/layout/hierarchy2"/>
    <dgm:cxn modelId="{5CB26B47-4476-416B-AF63-77FAE71A9563}" type="presParOf" srcId="{06F0857E-05F2-4A1B-9C87-26653D4DC783}" destId="{679487A9-65A3-42A0-95FD-48CECE037237}" srcOrd="0" destOrd="0" presId="urn:microsoft.com/office/officeart/2005/8/layout/hierarchy2"/>
    <dgm:cxn modelId="{DA450020-CF3E-4DA7-9E30-146B3BA62461}" type="presParOf" srcId="{679487A9-65A3-42A0-95FD-48CECE037237}" destId="{286028AC-0A53-4070-BC6A-695AD45D0024}" srcOrd="0" destOrd="0" presId="urn:microsoft.com/office/officeart/2005/8/layout/hierarchy2"/>
    <dgm:cxn modelId="{00996B3F-BB2C-49DB-8328-065A7851D666}" type="presParOf" srcId="{06F0857E-05F2-4A1B-9C87-26653D4DC783}" destId="{2F74968C-6EF1-4B83-9CA6-EAA5563785A0}" srcOrd="1" destOrd="0" presId="urn:microsoft.com/office/officeart/2005/8/layout/hierarchy2"/>
    <dgm:cxn modelId="{75E7F5C9-E34A-4FB0-A06A-A35541B72736}" type="presParOf" srcId="{2F74968C-6EF1-4B83-9CA6-EAA5563785A0}" destId="{6A7BC942-641D-4360-B784-D3B95CB99220}" srcOrd="0" destOrd="0" presId="urn:microsoft.com/office/officeart/2005/8/layout/hierarchy2"/>
    <dgm:cxn modelId="{3006A4B0-CA1A-435B-A89A-DC1E4BC631A1}" type="presParOf" srcId="{2F74968C-6EF1-4B83-9CA6-EAA5563785A0}" destId="{E0716A44-7A2C-4114-8C2F-53203FAFC264}" srcOrd="1" destOrd="0" presId="urn:microsoft.com/office/officeart/2005/8/layout/hierarchy2"/>
    <dgm:cxn modelId="{4DD854C8-7CD9-4D48-B1C1-D35E10AE3C9E}" type="presParOf" srcId="{E0716A44-7A2C-4114-8C2F-53203FAFC264}" destId="{49BA6F4A-2533-45C6-B336-DDB13143E009}" srcOrd="0" destOrd="0" presId="urn:microsoft.com/office/officeart/2005/8/layout/hierarchy2"/>
    <dgm:cxn modelId="{47C8EB9F-88E8-41DF-B9D1-C9B0A478D2E3}" type="presParOf" srcId="{49BA6F4A-2533-45C6-B336-DDB13143E009}" destId="{F20ADA25-A660-422C-8617-1C7F1940D9C2}" srcOrd="0" destOrd="0" presId="urn:microsoft.com/office/officeart/2005/8/layout/hierarchy2"/>
    <dgm:cxn modelId="{A23AE2E0-FBB7-4B9B-9B8C-925623A4DBA3}" type="presParOf" srcId="{E0716A44-7A2C-4114-8C2F-53203FAFC264}" destId="{E508089D-E576-484E-8733-B4C4C60EF326}" srcOrd="1" destOrd="0" presId="urn:microsoft.com/office/officeart/2005/8/layout/hierarchy2"/>
    <dgm:cxn modelId="{492544D0-81B6-4686-B711-53A1752805FA}" type="presParOf" srcId="{E508089D-E576-484E-8733-B4C4C60EF326}" destId="{723FFF61-1C55-4133-85DF-28B641B121FA}" srcOrd="0" destOrd="0" presId="urn:microsoft.com/office/officeart/2005/8/layout/hierarchy2"/>
    <dgm:cxn modelId="{DA184BFE-7F3E-4BD4-8FBD-3FA18109A88D}" type="presParOf" srcId="{E508089D-E576-484E-8733-B4C4C60EF326}" destId="{9FC3A921-7F8B-4459-9E0F-37DE884FD7BB}" srcOrd="1" destOrd="0" presId="urn:microsoft.com/office/officeart/2005/8/layout/hierarchy2"/>
    <dgm:cxn modelId="{519744B5-5C46-4CBF-91E5-0408B13A3D90}" type="presParOf" srcId="{E0716A44-7A2C-4114-8C2F-53203FAFC264}" destId="{7AB60C52-5C6A-4209-924A-7AD5C267112A}" srcOrd="2" destOrd="0" presId="urn:microsoft.com/office/officeart/2005/8/layout/hierarchy2"/>
    <dgm:cxn modelId="{9B9FB06A-3711-40CE-AE03-54592274988B}" type="presParOf" srcId="{7AB60C52-5C6A-4209-924A-7AD5C267112A}" destId="{69A76C7D-6A08-42A3-B47F-DB9A06D576A5}" srcOrd="0" destOrd="0" presId="urn:microsoft.com/office/officeart/2005/8/layout/hierarchy2"/>
    <dgm:cxn modelId="{7FE0FCFA-725D-47BF-83B1-A00341A6E9F6}" type="presParOf" srcId="{E0716A44-7A2C-4114-8C2F-53203FAFC264}" destId="{B2E5EA4B-CC55-4CE9-A057-039872C63319}" srcOrd="3" destOrd="0" presId="urn:microsoft.com/office/officeart/2005/8/layout/hierarchy2"/>
    <dgm:cxn modelId="{D26CA904-CED0-416F-B2AA-94264FD7FEA0}" type="presParOf" srcId="{B2E5EA4B-CC55-4CE9-A057-039872C63319}" destId="{19DED265-446B-4988-93FF-BBEA2AB7FFCF}" srcOrd="0" destOrd="0" presId="urn:microsoft.com/office/officeart/2005/8/layout/hierarchy2"/>
    <dgm:cxn modelId="{9DFF545F-290E-44D3-89B8-EB9C5D6D0F75}" type="presParOf" srcId="{B2E5EA4B-CC55-4CE9-A057-039872C63319}" destId="{8A6D1BA7-F83C-4E13-82A0-D5F891D6D725}" srcOrd="1" destOrd="0" presId="urn:microsoft.com/office/officeart/2005/8/layout/hierarchy2"/>
    <dgm:cxn modelId="{31C07701-4BE2-4745-BAC5-DDF76299BC67}" type="presParOf" srcId="{06F0857E-05F2-4A1B-9C87-26653D4DC783}" destId="{AEC2A7A7-8204-4551-A447-4EF1EB86B2C3}" srcOrd="2" destOrd="0" presId="urn:microsoft.com/office/officeart/2005/8/layout/hierarchy2"/>
    <dgm:cxn modelId="{B0726E34-1378-4888-97D2-3E24CDEFBAF0}" type="presParOf" srcId="{AEC2A7A7-8204-4551-A447-4EF1EB86B2C3}" destId="{66F3DF6A-0819-454B-9B5D-D485E7F15BE9}" srcOrd="0" destOrd="0" presId="urn:microsoft.com/office/officeart/2005/8/layout/hierarchy2"/>
    <dgm:cxn modelId="{5DB6E0BD-BEDF-411D-971B-D3E73FF815D6}" type="presParOf" srcId="{06F0857E-05F2-4A1B-9C87-26653D4DC783}" destId="{9FBC3822-5508-4645-B8E8-20514D748AC4}" srcOrd="3" destOrd="0" presId="urn:microsoft.com/office/officeart/2005/8/layout/hierarchy2"/>
    <dgm:cxn modelId="{B06A94A5-4BEC-4A60-9E92-5545D531E897}" type="presParOf" srcId="{9FBC3822-5508-4645-B8E8-20514D748AC4}" destId="{50F9DE11-104B-4895-BD05-2ACBD7CBB379}" srcOrd="0" destOrd="0" presId="urn:microsoft.com/office/officeart/2005/8/layout/hierarchy2"/>
    <dgm:cxn modelId="{7C899F4E-03AF-4200-945F-FCA9F172AFBA}" type="presParOf" srcId="{9FBC3822-5508-4645-B8E8-20514D748AC4}" destId="{AE8B7449-5916-4F62-A7E7-75F1778B6B33}" srcOrd="1" destOrd="0" presId="urn:microsoft.com/office/officeart/2005/8/layout/hierarchy2"/>
    <dgm:cxn modelId="{8A80AAFC-CC5D-4CC2-B938-86982F79C041}" type="presParOf" srcId="{AE8B7449-5916-4F62-A7E7-75F1778B6B33}" destId="{0B0DC4A8-70DE-479B-BE4A-184469023BCE}" srcOrd="0" destOrd="0" presId="urn:microsoft.com/office/officeart/2005/8/layout/hierarchy2"/>
    <dgm:cxn modelId="{5849883C-BB66-4427-9D12-584D6CD064C8}" type="presParOf" srcId="{0B0DC4A8-70DE-479B-BE4A-184469023BCE}" destId="{A5D842D8-AF6D-48F1-B7CF-ECC2B9774D1D}" srcOrd="0" destOrd="0" presId="urn:microsoft.com/office/officeart/2005/8/layout/hierarchy2"/>
    <dgm:cxn modelId="{C94DF17A-A496-455B-97FE-BD7A9292FD7E}" type="presParOf" srcId="{AE8B7449-5916-4F62-A7E7-75F1778B6B33}" destId="{1A6F3E80-3531-4F65-B4AD-4B8C3188D353}" srcOrd="1" destOrd="0" presId="urn:microsoft.com/office/officeart/2005/8/layout/hierarchy2"/>
    <dgm:cxn modelId="{7F591B25-AF81-4353-89BA-B29411A7CB86}" type="presParOf" srcId="{1A6F3E80-3531-4F65-B4AD-4B8C3188D353}" destId="{67BFB916-320B-4A34-ACF7-E53E8B4C62D2}" srcOrd="0" destOrd="0" presId="urn:microsoft.com/office/officeart/2005/8/layout/hierarchy2"/>
    <dgm:cxn modelId="{78958FD3-EBA6-48FC-BB1A-AA206DD4A75F}" type="presParOf" srcId="{1A6F3E80-3531-4F65-B4AD-4B8C3188D353}" destId="{5C2DA122-16C7-4EFB-921B-A3808998BEA3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A68B27B-B661-435E-AAA6-19B4B23D9E05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74006AFF-6D0F-4738-B149-146A3A9F824E}">
      <dgm:prSet phldrT="[Texto]"/>
      <dgm:spPr>
        <a:solidFill>
          <a:srgbClr val="00CC99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gm:spPr>
      <dgm:t>
        <a:bodyPr/>
        <a:lstStyle/>
        <a:p>
          <a:r>
            <a:rPr lang="pt-BR" b="1" dirty="0">
              <a:solidFill>
                <a:schemeClr val="tx1"/>
              </a:solidFill>
            </a:rPr>
            <a:t>A</a:t>
          </a:r>
        </a:p>
      </dgm:t>
    </dgm:pt>
    <dgm:pt modelId="{7CF8776A-BEC7-463E-B7A5-B53D58C94107}" type="parTrans" cxnId="{05A9194D-D007-4B0D-9505-853E4A359656}">
      <dgm:prSet/>
      <dgm:spPr/>
      <dgm:t>
        <a:bodyPr/>
        <a:lstStyle/>
        <a:p>
          <a:endParaRPr lang="pt-BR" b="1"/>
        </a:p>
      </dgm:t>
    </dgm:pt>
    <dgm:pt modelId="{BE879671-70B0-405C-B8E2-FD23966CBDC0}" type="sibTrans" cxnId="{05A9194D-D007-4B0D-9505-853E4A359656}">
      <dgm:prSet/>
      <dgm:spPr/>
      <dgm:t>
        <a:bodyPr/>
        <a:lstStyle/>
        <a:p>
          <a:endParaRPr lang="pt-BR" b="1"/>
        </a:p>
      </dgm:t>
    </dgm:pt>
    <dgm:pt modelId="{4B9C092A-5B86-4662-AA18-3A7A08E5734C}">
      <dgm:prSet phldrT="[Texto]"/>
      <dgm:spPr>
        <a:solidFill>
          <a:srgbClr val="00CC99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gm:spPr>
      <dgm:t>
        <a:bodyPr/>
        <a:lstStyle/>
        <a:p>
          <a:r>
            <a:rPr lang="pt-BR" b="1" dirty="0">
              <a:solidFill>
                <a:schemeClr val="tx1"/>
              </a:solidFill>
            </a:rPr>
            <a:t>B</a:t>
          </a:r>
        </a:p>
      </dgm:t>
    </dgm:pt>
    <dgm:pt modelId="{ED2FC03B-EBC6-4ACD-A34B-148903FFF739}" type="parTrans" cxnId="{0E339F44-FE7E-434A-952D-29C781518D75}">
      <dgm:prSet/>
      <dgm:spPr>
        <a:ln>
          <a:solidFill>
            <a:srgbClr val="00B0F0"/>
          </a:solidFill>
        </a:ln>
      </dgm:spPr>
      <dgm:t>
        <a:bodyPr/>
        <a:lstStyle/>
        <a:p>
          <a:endParaRPr lang="pt-BR" b="1"/>
        </a:p>
      </dgm:t>
    </dgm:pt>
    <dgm:pt modelId="{AF33DEC8-E7BD-43FB-A44F-A66BBABFD763}" type="sibTrans" cxnId="{0E339F44-FE7E-434A-952D-29C781518D75}">
      <dgm:prSet/>
      <dgm:spPr/>
      <dgm:t>
        <a:bodyPr/>
        <a:lstStyle/>
        <a:p>
          <a:endParaRPr lang="pt-BR" b="1"/>
        </a:p>
      </dgm:t>
    </dgm:pt>
    <dgm:pt modelId="{FF0C5FF4-434D-4F25-A1F6-A046ED6B6665}">
      <dgm:prSet phldrT="[Texto]"/>
      <dgm:spPr>
        <a:solidFill>
          <a:srgbClr val="00CC99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gm:spPr>
      <dgm:t>
        <a:bodyPr/>
        <a:lstStyle/>
        <a:p>
          <a:r>
            <a:rPr lang="pt-BR" b="1" dirty="0">
              <a:solidFill>
                <a:schemeClr val="tx1"/>
              </a:solidFill>
            </a:rPr>
            <a:t>D</a:t>
          </a:r>
        </a:p>
      </dgm:t>
    </dgm:pt>
    <dgm:pt modelId="{146F77FD-F610-49DF-9AD2-1DF03CDC9593}" type="parTrans" cxnId="{1BE7A696-23A0-43B2-B67C-C0A2F860CB66}">
      <dgm:prSet/>
      <dgm:spPr>
        <a:ln>
          <a:solidFill>
            <a:srgbClr val="00B0F0"/>
          </a:solidFill>
        </a:ln>
      </dgm:spPr>
      <dgm:t>
        <a:bodyPr/>
        <a:lstStyle/>
        <a:p>
          <a:endParaRPr lang="pt-BR" b="1"/>
        </a:p>
      </dgm:t>
    </dgm:pt>
    <dgm:pt modelId="{A4AA2D8F-3197-4D39-921E-68F329EE6C3A}" type="sibTrans" cxnId="{1BE7A696-23A0-43B2-B67C-C0A2F860CB66}">
      <dgm:prSet/>
      <dgm:spPr/>
      <dgm:t>
        <a:bodyPr/>
        <a:lstStyle/>
        <a:p>
          <a:endParaRPr lang="pt-BR" b="1"/>
        </a:p>
      </dgm:t>
    </dgm:pt>
    <dgm:pt modelId="{FE94D0D2-1105-4C74-B419-378B18D0FA7D}">
      <dgm:prSet phldrT="[Texto]"/>
      <dgm:spPr>
        <a:solidFill>
          <a:srgbClr val="00CC99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gm:spPr>
      <dgm:t>
        <a:bodyPr/>
        <a:lstStyle/>
        <a:p>
          <a:r>
            <a:rPr lang="pt-BR" b="1" dirty="0">
              <a:solidFill>
                <a:schemeClr val="tx1"/>
              </a:solidFill>
            </a:rPr>
            <a:t>E</a:t>
          </a:r>
        </a:p>
      </dgm:t>
    </dgm:pt>
    <dgm:pt modelId="{994EBF53-13DE-4F19-9B73-8309195A82C0}" type="parTrans" cxnId="{9BC5998F-DA70-43D9-833D-F3F86861C131}">
      <dgm:prSet/>
      <dgm:spPr>
        <a:ln>
          <a:solidFill>
            <a:srgbClr val="00B0F0"/>
          </a:solidFill>
        </a:ln>
      </dgm:spPr>
      <dgm:t>
        <a:bodyPr/>
        <a:lstStyle/>
        <a:p>
          <a:endParaRPr lang="pt-BR" b="1"/>
        </a:p>
      </dgm:t>
    </dgm:pt>
    <dgm:pt modelId="{306063AD-A7C5-46FA-A7E9-2D68D0FD68BE}" type="sibTrans" cxnId="{9BC5998F-DA70-43D9-833D-F3F86861C131}">
      <dgm:prSet/>
      <dgm:spPr/>
      <dgm:t>
        <a:bodyPr/>
        <a:lstStyle/>
        <a:p>
          <a:endParaRPr lang="pt-BR" b="1"/>
        </a:p>
      </dgm:t>
    </dgm:pt>
    <dgm:pt modelId="{0ED00506-D085-4CB6-A9E7-71063EC0BA6F}">
      <dgm:prSet phldrT="[Texto]"/>
      <dgm:spPr>
        <a:solidFill>
          <a:srgbClr val="00CC99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gm:spPr>
      <dgm:t>
        <a:bodyPr/>
        <a:lstStyle/>
        <a:p>
          <a:r>
            <a:rPr lang="pt-BR" b="1" dirty="0">
              <a:solidFill>
                <a:schemeClr val="tx1"/>
              </a:solidFill>
            </a:rPr>
            <a:t>C</a:t>
          </a:r>
        </a:p>
      </dgm:t>
    </dgm:pt>
    <dgm:pt modelId="{ABA1C49B-5C73-4D7E-9F23-E5A87E529512}" type="parTrans" cxnId="{3ACC20E0-5218-4F17-A8D4-4434D26BF8C7}">
      <dgm:prSet/>
      <dgm:spPr>
        <a:ln>
          <a:solidFill>
            <a:srgbClr val="00B0F0"/>
          </a:solidFill>
        </a:ln>
      </dgm:spPr>
      <dgm:t>
        <a:bodyPr/>
        <a:lstStyle/>
        <a:p>
          <a:endParaRPr lang="pt-BR" b="1"/>
        </a:p>
      </dgm:t>
    </dgm:pt>
    <dgm:pt modelId="{953B9B35-BCEF-4707-9ACD-6EB864AD1DC1}" type="sibTrans" cxnId="{3ACC20E0-5218-4F17-A8D4-4434D26BF8C7}">
      <dgm:prSet/>
      <dgm:spPr/>
      <dgm:t>
        <a:bodyPr/>
        <a:lstStyle/>
        <a:p>
          <a:endParaRPr lang="pt-BR" b="1"/>
        </a:p>
      </dgm:t>
    </dgm:pt>
    <dgm:pt modelId="{49595DCF-1F98-447C-92C4-5DB0CDFED30E}">
      <dgm:prSet phldrT="[Texto]"/>
      <dgm:spPr>
        <a:solidFill>
          <a:srgbClr val="00CC99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gm:spPr>
      <dgm:t>
        <a:bodyPr/>
        <a:lstStyle/>
        <a:p>
          <a:r>
            <a:rPr lang="pt-BR" b="1" dirty="0">
              <a:solidFill>
                <a:schemeClr val="tx1"/>
              </a:solidFill>
            </a:rPr>
            <a:t>F</a:t>
          </a:r>
        </a:p>
      </dgm:t>
    </dgm:pt>
    <dgm:pt modelId="{E240FA66-A7BD-421D-93EB-C49E3783E69C}" type="parTrans" cxnId="{CB5EDD07-2D1B-4F05-9D58-8C2440AD49CB}">
      <dgm:prSet/>
      <dgm:spPr>
        <a:ln>
          <a:solidFill>
            <a:srgbClr val="00B0F0"/>
          </a:solidFill>
        </a:ln>
      </dgm:spPr>
      <dgm:t>
        <a:bodyPr/>
        <a:lstStyle/>
        <a:p>
          <a:endParaRPr lang="pt-BR" b="1"/>
        </a:p>
      </dgm:t>
    </dgm:pt>
    <dgm:pt modelId="{8214BDFD-3BB8-4521-8592-B962DC26D1F7}" type="sibTrans" cxnId="{CB5EDD07-2D1B-4F05-9D58-8C2440AD49CB}">
      <dgm:prSet/>
      <dgm:spPr/>
      <dgm:t>
        <a:bodyPr/>
        <a:lstStyle/>
        <a:p>
          <a:endParaRPr lang="pt-BR" b="1"/>
        </a:p>
      </dgm:t>
    </dgm:pt>
    <dgm:pt modelId="{6931A360-F1E5-42FD-B24C-54E2A93E1A43}" type="pres">
      <dgm:prSet presAssocID="{5A68B27B-B661-435E-AAA6-19B4B23D9E05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8340FC9E-D795-4672-923E-C910B4B848E3}" type="pres">
      <dgm:prSet presAssocID="{74006AFF-6D0F-4738-B149-146A3A9F824E}" presName="root1" presStyleCnt="0"/>
      <dgm:spPr/>
    </dgm:pt>
    <dgm:pt modelId="{D8F36DDB-82C5-4EA9-9C87-043B593ABF1A}" type="pres">
      <dgm:prSet presAssocID="{74006AFF-6D0F-4738-B149-146A3A9F824E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06F0857E-05F2-4A1B-9C87-26653D4DC783}" type="pres">
      <dgm:prSet presAssocID="{74006AFF-6D0F-4738-B149-146A3A9F824E}" presName="level2hierChild" presStyleCnt="0"/>
      <dgm:spPr/>
    </dgm:pt>
    <dgm:pt modelId="{679487A9-65A3-42A0-95FD-48CECE037237}" type="pres">
      <dgm:prSet presAssocID="{ED2FC03B-EBC6-4ACD-A34B-148903FFF739}" presName="conn2-1" presStyleLbl="parChTrans1D2" presStyleIdx="0" presStyleCnt="2"/>
      <dgm:spPr/>
      <dgm:t>
        <a:bodyPr/>
        <a:lstStyle/>
        <a:p>
          <a:endParaRPr lang="pt-BR"/>
        </a:p>
      </dgm:t>
    </dgm:pt>
    <dgm:pt modelId="{286028AC-0A53-4070-BC6A-695AD45D0024}" type="pres">
      <dgm:prSet presAssocID="{ED2FC03B-EBC6-4ACD-A34B-148903FFF739}" presName="connTx" presStyleLbl="parChTrans1D2" presStyleIdx="0" presStyleCnt="2"/>
      <dgm:spPr/>
      <dgm:t>
        <a:bodyPr/>
        <a:lstStyle/>
        <a:p>
          <a:endParaRPr lang="pt-BR"/>
        </a:p>
      </dgm:t>
    </dgm:pt>
    <dgm:pt modelId="{2F74968C-6EF1-4B83-9CA6-EAA5563785A0}" type="pres">
      <dgm:prSet presAssocID="{4B9C092A-5B86-4662-AA18-3A7A08E5734C}" presName="root2" presStyleCnt="0"/>
      <dgm:spPr/>
    </dgm:pt>
    <dgm:pt modelId="{6A7BC942-641D-4360-B784-D3B95CB99220}" type="pres">
      <dgm:prSet presAssocID="{4B9C092A-5B86-4662-AA18-3A7A08E5734C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E0716A44-7A2C-4114-8C2F-53203FAFC264}" type="pres">
      <dgm:prSet presAssocID="{4B9C092A-5B86-4662-AA18-3A7A08E5734C}" presName="level3hierChild" presStyleCnt="0"/>
      <dgm:spPr/>
    </dgm:pt>
    <dgm:pt modelId="{49BA6F4A-2533-45C6-B336-DDB13143E009}" type="pres">
      <dgm:prSet presAssocID="{146F77FD-F610-49DF-9AD2-1DF03CDC9593}" presName="conn2-1" presStyleLbl="parChTrans1D3" presStyleIdx="0" presStyleCnt="3"/>
      <dgm:spPr/>
      <dgm:t>
        <a:bodyPr/>
        <a:lstStyle/>
        <a:p>
          <a:endParaRPr lang="pt-BR"/>
        </a:p>
      </dgm:t>
    </dgm:pt>
    <dgm:pt modelId="{F20ADA25-A660-422C-8617-1C7F1940D9C2}" type="pres">
      <dgm:prSet presAssocID="{146F77FD-F610-49DF-9AD2-1DF03CDC9593}" presName="connTx" presStyleLbl="parChTrans1D3" presStyleIdx="0" presStyleCnt="3"/>
      <dgm:spPr/>
      <dgm:t>
        <a:bodyPr/>
        <a:lstStyle/>
        <a:p>
          <a:endParaRPr lang="pt-BR"/>
        </a:p>
      </dgm:t>
    </dgm:pt>
    <dgm:pt modelId="{E508089D-E576-484E-8733-B4C4C60EF326}" type="pres">
      <dgm:prSet presAssocID="{FF0C5FF4-434D-4F25-A1F6-A046ED6B6665}" presName="root2" presStyleCnt="0"/>
      <dgm:spPr/>
    </dgm:pt>
    <dgm:pt modelId="{723FFF61-1C55-4133-85DF-28B641B121FA}" type="pres">
      <dgm:prSet presAssocID="{FF0C5FF4-434D-4F25-A1F6-A046ED6B6665}" presName="LevelTwoTextNod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9FC3A921-7F8B-4459-9E0F-37DE884FD7BB}" type="pres">
      <dgm:prSet presAssocID="{FF0C5FF4-434D-4F25-A1F6-A046ED6B6665}" presName="level3hierChild" presStyleCnt="0"/>
      <dgm:spPr/>
    </dgm:pt>
    <dgm:pt modelId="{7AB60C52-5C6A-4209-924A-7AD5C267112A}" type="pres">
      <dgm:prSet presAssocID="{994EBF53-13DE-4F19-9B73-8309195A82C0}" presName="conn2-1" presStyleLbl="parChTrans1D3" presStyleIdx="1" presStyleCnt="3"/>
      <dgm:spPr/>
      <dgm:t>
        <a:bodyPr/>
        <a:lstStyle/>
        <a:p>
          <a:endParaRPr lang="pt-BR"/>
        </a:p>
      </dgm:t>
    </dgm:pt>
    <dgm:pt modelId="{69A76C7D-6A08-42A3-B47F-DB9A06D576A5}" type="pres">
      <dgm:prSet presAssocID="{994EBF53-13DE-4F19-9B73-8309195A82C0}" presName="connTx" presStyleLbl="parChTrans1D3" presStyleIdx="1" presStyleCnt="3"/>
      <dgm:spPr/>
      <dgm:t>
        <a:bodyPr/>
        <a:lstStyle/>
        <a:p>
          <a:endParaRPr lang="pt-BR"/>
        </a:p>
      </dgm:t>
    </dgm:pt>
    <dgm:pt modelId="{B2E5EA4B-CC55-4CE9-A057-039872C63319}" type="pres">
      <dgm:prSet presAssocID="{FE94D0D2-1105-4C74-B419-378B18D0FA7D}" presName="root2" presStyleCnt="0"/>
      <dgm:spPr/>
    </dgm:pt>
    <dgm:pt modelId="{19DED265-446B-4988-93FF-BBEA2AB7FFCF}" type="pres">
      <dgm:prSet presAssocID="{FE94D0D2-1105-4C74-B419-378B18D0FA7D}" presName="LevelTwoTextNod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8A6D1BA7-F83C-4E13-82A0-D5F891D6D725}" type="pres">
      <dgm:prSet presAssocID="{FE94D0D2-1105-4C74-B419-378B18D0FA7D}" presName="level3hierChild" presStyleCnt="0"/>
      <dgm:spPr/>
    </dgm:pt>
    <dgm:pt modelId="{AEC2A7A7-8204-4551-A447-4EF1EB86B2C3}" type="pres">
      <dgm:prSet presAssocID="{ABA1C49B-5C73-4D7E-9F23-E5A87E529512}" presName="conn2-1" presStyleLbl="parChTrans1D2" presStyleIdx="1" presStyleCnt="2"/>
      <dgm:spPr/>
      <dgm:t>
        <a:bodyPr/>
        <a:lstStyle/>
        <a:p>
          <a:endParaRPr lang="pt-BR"/>
        </a:p>
      </dgm:t>
    </dgm:pt>
    <dgm:pt modelId="{66F3DF6A-0819-454B-9B5D-D485E7F15BE9}" type="pres">
      <dgm:prSet presAssocID="{ABA1C49B-5C73-4D7E-9F23-E5A87E529512}" presName="connTx" presStyleLbl="parChTrans1D2" presStyleIdx="1" presStyleCnt="2"/>
      <dgm:spPr/>
      <dgm:t>
        <a:bodyPr/>
        <a:lstStyle/>
        <a:p>
          <a:endParaRPr lang="pt-BR"/>
        </a:p>
      </dgm:t>
    </dgm:pt>
    <dgm:pt modelId="{9FBC3822-5508-4645-B8E8-20514D748AC4}" type="pres">
      <dgm:prSet presAssocID="{0ED00506-D085-4CB6-A9E7-71063EC0BA6F}" presName="root2" presStyleCnt="0"/>
      <dgm:spPr/>
    </dgm:pt>
    <dgm:pt modelId="{50F9DE11-104B-4895-BD05-2ACBD7CBB379}" type="pres">
      <dgm:prSet presAssocID="{0ED00506-D085-4CB6-A9E7-71063EC0BA6F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AE8B7449-5916-4F62-A7E7-75F1778B6B33}" type="pres">
      <dgm:prSet presAssocID="{0ED00506-D085-4CB6-A9E7-71063EC0BA6F}" presName="level3hierChild" presStyleCnt="0"/>
      <dgm:spPr/>
    </dgm:pt>
    <dgm:pt modelId="{0B0DC4A8-70DE-479B-BE4A-184469023BCE}" type="pres">
      <dgm:prSet presAssocID="{E240FA66-A7BD-421D-93EB-C49E3783E69C}" presName="conn2-1" presStyleLbl="parChTrans1D3" presStyleIdx="2" presStyleCnt="3"/>
      <dgm:spPr/>
      <dgm:t>
        <a:bodyPr/>
        <a:lstStyle/>
        <a:p>
          <a:endParaRPr lang="pt-BR"/>
        </a:p>
      </dgm:t>
    </dgm:pt>
    <dgm:pt modelId="{A5D842D8-AF6D-48F1-B7CF-ECC2B9774D1D}" type="pres">
      <dgm:prSet presAssocID="{E240FA66-A7BD-421D-93EB-C49E3783E69C}" presName="connTx" presStyleLbl="parChTrans1D3" presStyleIdx="2" presStyleCnt="3"/>
      <dgm:spPr/>
      <dgm:t>
        <a:bodyPr/>
        <a:lstStyle/>
        <a:p>
          <a:endParaRPr lang="pt-BR"/>
        </a:p>
      </dgm:t>
    </dgm:pt>
    <dgm:pt modelId="{1A6F3E80-3531-4F65-B4AD-4B8C3188D353}" type="pres">
      <dgm:prSet presAssocID="{49595DCF-1F98-447C-92C4-5DB0CDFED30E}" presName="root2" presStyleCnt="0"/>
      <dgm:spPr/>
    </dgm:pt>
    <dgm:pt modelId="{67BFB916-320B-4A34-ACF7-E53E8B4C62D2}" type="pres">
      <dgm:prSet presAssocID="{49595DCF-1F98-447C-92C4-5DB0CDFED30E}" presName="LevelTwoTextNod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5C2DA122-16C7-4EFB-921B-A3808998BEA3}" type="pres">
      <dgm:prSet presAssocID="{49595DCF-1F98-447C-92C4-5DB0CDFED30E}" presName="level3hierChild" presStyleCnt="0"/>
      <dgm:spPr/>
    </dgm:pt>
  </dgm:ptLst>
  <dgm:cxnLst>
    <dgm:cxn modelId="{40DFF27D-16E1-4D6F-A159-A5B6385EA034}" type="presOf" srcId="{ED2FC03B-EBC6-4ACD-A34B-148903FFF739}" destId="{286028AC-0A53-4070-BC6A-695AD45D0024}" srcOrd="1" destOrd="0" presId="urn:microsoft.com/office/officeart/2005/8/layout/hierarchy2"/>
    <dgm:cxn modelId="{281ED4C4-D0D5-4565-936D-248DF801D1AB}" type="presOf" srcId="{FF0C5FF4-434D-4F25-A1F6-A046ED6B6665}" destId="{723FFF61-1C55-4133-85DF-28B641B121FA}" srcOrd="0" destOrd="0" presId="urn:microsoft.com/office/officeart/2005/8/layout/hierarchy2"/>
    <dgm:cxn modelId="{4A37F77B-2A2A-4122-B068-7349F14574BD}" type="presOf" srcId="{994EBF53-13DE-4F19-9B73-8309195A82C0}" destId="{7AB60C52-5C6A-4209-924A-7AD5C267112A}" srcOrd="0" destOrd="0" presId="urn:microsoft.com/office/officeart/2005/8/layout/hierarchy2"/>
    <dgm:cxn modelId="{5B7731DD-4E5E-400C-9B3D-E3BE874A66F7}" type="presOf" srcId="{146F77FD-F610-49DF-9AD2-1DF03CDC9593}" destId="{F20ADA25-A660-422C-8617-1C7F1940D9C2}" srcOrd="1" destOrd="0" presId="urn:microsoft.com/office/officeart/2005/8/layout/hierarchy2"/>
    <dgm:cxn modelId="{0E06F66D-9122-42E9-9857-9C98D9E1BD7B}" type="presOf" srcId="{146F77FD-F610-49DF-9AD2-1DF03CDC9593}" destId="{49BA6F4A-2533-45C6-B336-DDB13143E009}" srcOrd="0" destOrd="0" presId="urn:microsoft.com/office/officeart/2005/8/layout/hierarchy2"/>
    <dgm:cxn modelId="{C2A38DF5-E243-4E8A-823D-937E1B11F6EC}" type="presOf" srcId="{E240FA66-A7BD-421D-93EB-C49E3783E69C}" destId="{0B0DC4A8-70DE-479B-BE4A-184469023BCE}" srcOrd="0" destOrd="0" presId="urn:microsoft.com/office/officeart/2005/8/layout/hierarchy2"/>
    <dgm:cxn modelId="{F64A3A4E-96DE-400E-B4A4-593DE03E9EBA}" type="presOf" srcId="{E240FA66-A7BD-421D-93EB-C49E3783E69C}" destId="{A5D842D8-AF6D-48F1-B7CF-ECC2B9774D1D}" srcOrd="1" destOrd="0" presId="urn:microsoft.com/office/officeart/2005/8/layout/hierarchy2"/>
    <dgm:cxn modelId="{80E32B0D-FB2E-429D-BBF7-AFDF949EE403}" type="presOf" srcId="{4B9C092A-5B86-4662-AA18-3A7A08E5734C}" destId="{6A7BC942-641D-4360-B784-D3B95CB99220}" srcOrd="0" destOrd="0" presId="urn:microsoft.com/office/officeart/2005/8/layout/hierarchy2"/>
    <dgm:cxn modelId="{05A9194D-D007-4B0D-9505-853E4A359656}" srcId="{5A68B27B-B661-435E-AAA6-19B4B23D9E05}" destId="{74006AFF-6D0F-4738-B149-146A3A9F824E}" srcOrd="0" destOrd="0" parTransId="{7CF8776A-BEC7-463E-B7A5-B53D58C94107}" sibTransId="{BE879671-70B0-405C-B8E2-FD23966CBDC0}"/>
    <dgm:cxn modelId="{1BE7A696-23A0-43B2-B67C-C0A2F860CB66}" srcId="{4B9C092A-5B86-4662-AA18-3A7A08E5734C}" destId="{FF0C5FF4-434D-4F25-A1F6-A046ED6B6665}" srcOrd="0" destOrd="0" parTransId="{146F77FD-F610-49DF-9AD2-1DF03CDC9593}" sibTransId="{A4AA2D8F-3197-4D39-921E-68F329EE6C3A}"/>
    <dgm:cxn modelId="{F557A2B9-04C7-41F0-8665-A495093CD909}" type="presOf" srcId="{49595DCF-1F98-447C-92C4-5DB0CDFED30E}" destId="{67BFB916-320B-4A34-ACF7-E53E8B4C62D2}" srcOrd="0" destOrd="0" presId="urn:microsoft.com/office/officeart/2005/8/layout/hierarchy2"/>
    <dgm:cxn modelId="{3ACC20E0-5218-4F17-A8D4-4434D26BF8C7}" srcId="{74006AFF-6D0F-4738-B149-146A3A9F824E}" destId="{0ED00506-D085-4CB6-A9E7-71063EC0BA6F}" srcOrd="1" destOrd="0" parTransId="{ABA1C49B-5C73-4D7E-9F23-E5A87E529512}" sibTransId="{953B9B35-BCEF-4707-9ACD-6EB864AD1DC1}"/>
    <dgm:cxn modelId="{E2F12633-728E-4B4F-A841-DAAB576C8C77}" type="presOf" srcId="{0ED00506-D085-4CB6-A9E7-71063EC0BA6F}" destId="{50F9DE11-104B-4895-BD05-2ACBD7CBB379}" srcOrd="0" destOrd="0" presId="urn:microsoft.com/office/officeart/2005/8/layout/hierarchy2"/>
    <dgm:cxn modelId="{C9A47CEB-69EA-46AC-94DC-7CD1C2DA7844}" type="presOf" srcId="{994EBF53-13DE-4F19-9B73-8309195A82C0}" destId="{69A76C7D-6A08-42A3-B47F-DB9A06D576A5}" srcOrd="1" destOrd="0" presId="urn:microsoft.com/office/officeart/2005/8/layout/hierarchy2"/>
    <dgm:cxn modelId="{B1310FC9-A5A5-4670-9802-1ECA1CA48703}" type="presOf" srcId="{5A68B27B-B661-435E-AAA6-19B4B23D9E05}" destId="{6931A360-F1E5-42FD-B24C-54E2A93E1A43}" srcOrd="0" destOrd="0" presId="urn:microsoft.com/office/officeart/2005/8/layout/hierarchy2"/>
    <dgm:cxn modelId="{124142E1-0F9E-4981-B081-B6B9BB8166A8}" type="presOf" srcId="{FE94D0D2-1105-4C74-B419-378B18D0FA7D}" destId="{19DED265-446B-4988-93FF-BBEA2AB7FFCF}" srcOrd="0" destOrd="0" presId="urn:microsoft.com/office/officeart/2005/8/layout/hierarchy2"/>
    <dgm:cxn modelId="{9BC5998F-DA70-43D9-833D-F3F86861C131}" srcId="{4B9C092A-5B86-4662-AA18-3A7A08E5734C}" destId="{FE94D0D2-1105-4C74-B419-378B18D0FA7D}" srcOrd="1" destOrd="0" parTransId="{994EBF53-13DE-4F19-9B73-8309195A82C0}" sibTransId="{306063AD-A7C5-46FA-A7E9-2D68D0FD68BE}"/>
    <dgm:cxn modelId="{44FF2619-61CF-4029-B559-3959A1BC44FD}" type="presOf" srcId="{74006AFF-6D0F-4738-B149-146A3A9F824E}" destId="{D8F36DDB-82C5-4EA9-9C87-043B593ABF1A}" srcOrd="0" destOrd="0" presId="urn:microsoft.com/office/officeart/2005/8/layout/hierarchy2"/>
    <dgm:cxn modelId="{CB5EDD07-2D1B-4F05-9D58-8C2440AD49CB}" srcId="{0ED00506-D085-4CB6-A9E7-71063EC0BA6F}" destId="{49595DCF-1F98-447C-92C4-5DB0CDFED30E}" srcOrd="0" destOrd="0" parTransId="{E240FA66-A7BD-421D-93EB-C49E3783E69C}" sibTransId="{8214BDFD-3BB8-4521-8592-B962DC26D1F7}"/>
    <dgm:cxn modelId="{6E68C248-1ABE-4BAB-AC64-188EDEBF12CC}" type="presOf" srcId="{ABA1C49B-5C73-4D7E-9F23-E5A87E529512}" destId="{66F3DF6A-0819-454B-9B5D-D485E7F15BE9}" srcOrd="1" destOrd="0" presId="urn:microsoft.com/office/officeart/2005/8/layout/hierarchy2"/>
    <dgm:cxn modelId="{7757CEDE-1C90-4F1C-B2B6-F86952994B0A}" type="presOf" srcId="{ED2FC03B-EBC6-4ACD-A34B-148903FFF739}" destId="{679487A9-65A3-42A0-95FD-48CECE037237}" srcOrd="0" destOrd="0" presId="urn:microsoft.com/office/officeart/2005/8/layout/hierarchy2"/>
    <dgm:cxn modelId="{0E339F44-FE7E-434A-952D-29C781518D75}" srcId="{74006AFF-6D0F-4738-B149-146A3A9F824E}" destId="{4B9C092A-5B86-4662-AA18-3A7A08E5734C}" srcOrd="0" destOrd="0" parTransId="{ED2FC03B-EBC6-4ACD-A34B-148903FFF739}" sibTransId="{AF33DEC8-E7BD-43FB-A44F-A66BBABFD763}"/>
    <dgm:cxn modelId="{F99A48AF-B31A-4D4B-9237-5E0FFCDFE95F}" type="presOf" srcId="{ABA1C49B-5C73-4D7E-9F23-E5A87E529512}" destId="{AEC2A7A7-8204-4551-A447-4EF1EB86B2C3}" srcOrd="0" destOrd="0" presId="urn:microsoft.com/office/officeart/2005/8/layout/hierarchy2"/>
    <dgm:cxn modelId="{B43E142F-9464-49EB-AF1B-D138D42C554A}" type="presParOf" srcId="{6931A360-F1E5-42FD-B24C-54E2A93E1A43}" destId="{8340FC9E-D795-4672-923E-C910B4B848E3}" srcOrd="0" destOrd="0" presId="urn:microsoft.com/office/officeart/2005/8/layout/hierarchy2"/>
    <dgm:cxn modelId="{54DA8C78-DAA8-45B3-8234-B22D62E98BB4}" type="presParOf" srcId="{8340FC9E-D795-4672-923E-C910B4B848E3}" destId="{D8F36DDB-82C5-4EA9-9C87-043B593ABF1A}" srcOrd="0" destOrd="0" presId="urn:microsoft.com/office/officeart/2005/8/layout/hierarchy2"/>
    <dgm:cxn modelId="{6346A664-DFB2-438B-95F4-B9D3B214C2BC}" type="presParOf" srcId="{8340FC9E-D795-4672-923E-C910B4B848E3}" destId="{06F0857E-05F2-4A1B-9C87-26653D4DC783}" srcOrd="1" destOrd="0" presId="urn:microsoft.com/office/officeart/2005/8/layout/hierarchy2"/>
    <dgm:cxn modelId="{C6725629-16D8-4503-AB31-C58A49FB2AE0}" type="presParOf" srcId="{06F0857E-05F2-4A1B-9C87-26653D4DC783}" destId="{679487A9-65A3-42A0-95FD-48CECE037237}" srcOrd="0" destOrd="0" presId="urn:microsoft.com/office/officeart/2005/8/layout/hierarchy2"/>
    <dgm:cxn modelId="{36511D3A-93F9-4222-A114-F8484DCBBECF}" type="presParOf" srcId="{679487A9-65A3-42A0-95FD-48CECE037237}" destId="{286028AC-0A53-4070-BC6A-695AD45D0024}" srcOrd="0" destOrd="0" presId="urn:microsoft.com/office/officeart/2005/8/layout/hierarchy2"/>
    <dgm:cxn modelId="{72DABB13-88ED-4B49-A2D4-9E30A578E7F7}" type="presParOf" srcId="{06F0857E-05F2-4A1B-9C87-26653D4DC783}" destId="{2F74968C-6EF1-4B83-9CA6-EAA5563785A0}" srcOrd="1" destOrd="0" presId="urn:microsoft.com/office/officeart/2005/8/layout/hierarchy2"/>
    <dgm:cxn modelId="{1AEF450E-9A6E-4ECE-AF7C-7656188E7223}" type="presParOf" srcId="{2F74968C-6EF1-4B83-9CA6-EAA5563785A0}" destId="{6A7BC942-641D-4360-B784-D3B95CB99220}" srcOrd="0" destOrd="0" presId="urn:microsoft.com/office/officeart/2005/8/layout/hierarchy2"/>
    <dgm:cxn modelId="{B1605A93-7E04-48AC-8985-A550DB8C6A7C}" type="presParOf" srcId="{2F74968C-6EF1-4B83-9CA6-EAA5563785A0}" destId="{E0716A44-7A2C-4114-8C2F-53203FAFC264}" srcOrd="1" destOrd="0" presId="urn:microsoft.com/office/officeart/2005/8/layout/hierarchy2"/>
    <dgm:cxn modelId="{0902F098-1522-42C7-BFA3-C512D57BCDA7}" type="presParOf" srcId="{E0716A44-7A2C-4114-8C2F-53203FAFC264}" destId="{49BA6F4A-2533-45C6-B336-DDB13143E009}" srcOrd="0" destOrd="0" presId="urn:microsoft.com/office/officeart/2005/8/layout/hierarchy2"/>
    <dgm:cxn modelId="{B32F300E-DF38-439D-BEB0-F90360AAC2B6}" type="presParOf" srcId="{49BA6F4A-2533-45C6-B336-DDB13143E009}" destId="{F20ADA25-A660-422C-8617-1C7F1940D9C2}" srcOrd="0" destOrd="0" presId="urn:microsoft.com/office/officeart/2005/8/layout/hierarchy2"/>
    <dgm:cxn modelId="{2187AAFB-D824-43FF-88CE-12D54D8C31B4}" type="presParOf" srcId="{E0716A44-7A2C-4114-8C2F-53203FAFC264}" destId="{E508089D-E576-484E-8733-B4C4C60EF326}" srcOrd="1" destOrd="0" presId="urn:microsoft.com/office/officeart/2005/8/layout/hierarchy2"/>
    <dgm:cxn modelId="{54FDBC42-E23E-4282-BE7E-88E66EC2E601}" type="presParOf" srcId="{E508089D-E576-484E-8733-B4C4C60EF326}" destId="{723FFF61-1C55-4133-85DF-28B641B121FA}" srcOrd="0" destOrd="0" presId="urn:microsoft.com/office/officeart/2005/8/layout/hierarchy2"/>
    <dgm:cxn modelId="{62240164-8CC1-4E8C-86AD-7BBEB0FF6E92}" type="presParOf" srcId="{E508089D-E576-484E-8733-B4C4C60EF326}" destId="{9FC3A921-7F8B-4459-9E0F-37DE884FD7BB}" srcOrd="1" destOrd="0" presId="urn:microsoft.com/office/officeart/2005/8/layout/hierarchy2"/>
    <dgm:cxn modelId="{138138F1-BBFA-439F-BA6D-B65571F63CCB}" type="presParOf" srcId="{E0716A44-7A2C-4114-8C2F-53203FAFC264}" destId="{7AB60C52-5C6A-4209-924A-7AD5C267112A}" srcOrd="2" destOrd="0" presId="urn:microsoft.com/office/officeart/2005/8/layout/hierarchy2"/>
    <dgm:cxn modelId="{9A71EA3C-49D5-4F49-81DA-080CA31B7596}" type="presParOf" srcId="{7AB60C52-5C6A-4209-924A-7AD5C267112A}" destId="{69A76C7D-6A08-42A3-B47F-DB9A06D576A5}" srcOrd="0" destOrd="0" presId="urn:microsoft.com/office/officeart/2005/8/layout/hierarchy2"/>
    <dgm:cxn modelId="{14810169-4404-4380-9512-8902016F92EB}" type="presParOf" srcId="{E0716A44-7A2C-4114-8C2F-53203FAFC264}" destId="{B2E5EA4B-CC55-4CE9-A057-039872C63319}" srcOrd="3" destOrd="0" presId="urn:microsoft.com/office/officeart/2005/8/layout/hierarchy2"/>
    <dgm:cxn modelId="{9F985BCF-F39E-40DB-8CB3-8E5D5B2661D9}" type="presParOf" srcId="{B2E5EA4B-CC55-4CE9-A057-039872C63319}" destId="{19DED265-446B-4988-93FF-BBEA2AB7FFCF}" srcOrd="0" destOrd="0" presId="urn:microsoft.com/office/officeart/2005/8/layout/hierarchy2"/>
    <dgm:cxn modelId="{1AA90F33-EAA5-417D-8E10-868E104F1B49}" type="presParOf" srcId="{B2E5EA4B-CC55-4CE9-A057-039872C63319}" destId="{8A6D1BA7-F83C-4E13-82A0-D5F891D6D725}" srcOrd="1" destOrd="0" presId="urn:microsoft.com/office/officeart/2005/8/layout/hierarchy2"/>
    <dgm:cxn modelId="{F69DF526-285E-444A-9196-4C83EB10EBCA}" type="presParOf" srcId="{06F0857E-05F2-4A1B-9C87-26653D4DC783}" destId="{AEC2A7A7-8204-4551-A447-4EF1EB86B2C3}" srcOrd="2" destOrd="0" presId="urn:microsoft.com/office/officeart/2005/8/layout/hierarchy2"/>
    <dgm:cxn modelId="{8DF32899-BD51-442A-9A56-3C7160149CBD}" type="presParOf" srcId="{AEC2A7A7-8204-4551-A447-4EF1EB86B2C3}" destId="{66F3DF6A-0819-454B-9B5D-D485E7F15BE9}" srcOrd="0" destOrd="0" presId="urn:microsoft.com/office/officeart/2005/8/layout/hierarchy2"/>
    <dgm:cxn modelId="{573867CF-8494-480C-8805-88C055D285EB}" type="presParOf" srcId="{06F0857E-05F2-4A1B-9C87-26653D4DC783}" destId="{9FBC3822-5508-4645-B8E8-20514D748AC4}" srcOrd="3" destOrd="0" presId="urn:microsoft.com/office/officeart/2005/8/layout/hierarchy2"/>
    <dgm:cxn modelId="{D4CC3EFF-F0C4-48D9-B32A-FBA35975760B}" type="presParOf" srcId="{9FBC3822-5508-4645-B8E8-20514D748AC4}" destId="{50F9DE11-104B-4895-BD05-2ACBD7CBB379}" srcOrd="0" destOrd="0" presId="urn:microsoft.com/office/officeart/2005/8/layout/hierarchy2"/>
    <dgm:cxn modelId="{B23A1949-B80F-4DA1-8189-C3631B9D1EB0}" type="presParOf" srcId="{9FBC3822-5508-4645-B8E8-20514D748AC4}" destId="{AE8B7449-5916-4F62-A7E7-75F1778B6B33}" srcOrd="1" destOrd="0" presId="urn:microsoft.com/office/officeart/2005/8/layout/hierarchy2"/>
    <dgm:cxn modelId="{A46E2D7E-A140-4F0A-90A9-FAE8B8F91FD4}" type="presParOf" srcId="{AE8B7449-5916-4F62-A7E7-75F1778B6B33}" destId="{0B0DC4A8-70DE-479B-BE4A-184469023BCE}" srcOrd="0" destOrd="0" presId="urn:microsoft.com/office/officeart/2005/8/layout/hierarchy2"/>
    <dgm:cxn modelId="{5787DEA8-6AA5-4098-9281-DD449904816A}" type="presParOf" srcId="{0B0DC4A8-70DE-479B-BE4A-184469023BCE}" destId="{A5D842D8-AF6D-48F1-B7CF-ECC2B9774D1D}" srcOrd="0" destOrd="0" presId="urn:microsoft.com/office/officeart/2005/8/layout/hierarchy2"/>
    <dgm:cxn modelId="{6C28D490-0758-4291-BF2F-B16EC73FB4DC}" type="presParOf" srcId="{AE8B7449-5916-4F62-A7E7-75F1778B6B33}" destId="{1A6F3E80-3531-4F65-B4AD-4B8C3188D353}" srcOrd="1" destOrd="0" presId="urn:microsoft.com/office/officeart/2005/8/layout/hierarchy2"/>
    <dgm:cxn modelId="{65239B66-FF4F-4778-B478-6F7421314CA0}" type="presParOf" srcId="{1A6F3E80-3531-4F65-B4AD-4B8C3188D353}" destId="{67BFB916-320B-4A34-ACF7-E53E8B4C62D2}" srcOrd="0" destOrd="0" presId="urn:microsoft.com/office/officeart/2005/8/layout/hierarchy2"/>
    <dgm:cxn modelId="{C9D9F515-25AB-4DB3-8CCF-8CA5E9248E67}" type="presParOf" srcId="{1A6F3E80-3531-4F65-B4AD-4B8C3188D353}" destId="{5C2DA122-16C7-4EFB-921B-A3808998BEA3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F36DDB-82C5-4EA9-9C87-043B593ABF1A}">
      <dsp:nvSpPr>
        <dsp:cNvPr id="0" name=""/>
        <dsp:cNvSpPr/>
      </dsp:nvSpPr>
      <dsp:spPr>
        <a:xfrm>
          <a:off x="799" y="918243"/>
          <a:ext cx="754670" cy="377335"/>
        </a:xfrm>
        <a:prstGeom prst="roundRect">
          <a:avLst>
            <a:gd name="adj" fmla="val 10000"/>
          </a:avLst>
        </a:prstGeom>
        <a:solidFill>
          <a:srgbClr val="00B0F0"/>
        </a:solidFill>
        <a:ln w="25400" cap="flat" cmpd="sng" algn="ctr">
          <a:noFill/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300" kern="1200" dirty="0">
              <a:solidFill>
                <a:schemeClr val="tx1"/>
              </a:solidFill>
            </a:rPr>
            <a:t>A</a:t>
          </a:r>
        </a:p>
      </dsp:txBody>
      <dsp:txXfrm>
        <a:off x="11851" y="929295"/>
        <a:ext cx="732566" cy="355231"/>
      </dsp:txXfrm>
    </dsp:sp>
    <dsp:sp modelId="{679487A9-65A3-42A0-95FD-48CECE037237}">
      <dsp:nvSpPr>
        <dsp:cNvPr id="0" name=""/>
        <dsp:cNvSpPr/>
      </dsp:nvSpPr>
      <dsp:spPr>
        <a:xfrm rot="18770822">
          <a:off x="684456" y="927178"/>
          <a:ext cx="443895" cy="34013"/>
        </a:xfrm>
        <a:custGeom>
          <a:avLst/>
          <a:gdLst/>
          <a:ahLst/>
          <a:cxnLst/>
          <a:rect l="0" t="0" r="0" b="0"/>
          <a:pathLst>
            <a:path>
              <a:moveTo>
                <a:pt x="0" y="17006"/>
              </a:moveTo>
              <a:lnTo>
                <a:pt x="443895" y="17006"/>
              </a:lnTo>
            </a:path>
          </a:pathLst>
        </a:custGeom>
        <a:noFill/>
        <a:ln w="25400" cap="flat" cmpd="sng" algn="ctr">
          <a:solidFill>
            <a:srgbClr val="00CC99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00" kern="1200">
            <a:solidFill>
              <a:schemeClr val="tx1"/>
            </a:solidFill>
          </a:endParaRPr>
        </a:p>
      </dsp:txBody>
      <dsp:txXfrm>
        <a:off x="895307" y="933088"/>
        <a:ext cx="22194" cy="22194"/>
      </dsp:txXfrm>
    </dsp:sp>
    <dsp:sp modelId="{6A7BC942-641D-4360-B784-D3B95CB99220}">
      <dsp:nvSpPr>
        <dsp:cNvPr id="0" name=""/>
        <dsp:cNvSpPr/>
      </dsp:nvSpPr>
      <dsp:spPr>
        <a:xfrm>
          <a:off x="1057338" y="592791"/>
          <a:ext cx="754670" cy="377335"/>
        </a:xfrm>
        <a:prstGeom prst="roundRect">
          <a:avLst>
            <a:gd name="adj" fmla="val 10000"/>
          </a:avLst>
        </a:prstGeom>
        <a:solidFill>
          <a:srgbClr val="00B0F0"/>
        </a:solidFill>
        <a:ln w="25400" cap="flat" cmpd="sng" algn="ctr">
          <a:noFill/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300" kern="1200" dirty="0">
              <a:solidFill>
                <a:schemeClr val="tx1"/>
              </a:solidFill>
            </a:rPr>
            <a:t>B</a:t>
          </a:r>
        </a:p>
      </dsp:txBody>
      <dsp:txXfrm>
        <a:off x="1068390" y="603843"/>
        <a:ext cx="732566" cy="355231"/>
      </dsp:txXfrm>
    </dsp:sp>
    <dsp:sp modelId="{49BA6F4A-2533-45C6-B336-DDB13143E009}">
      <dsp:nvSpPr>
        <dsp:cNvPr id="0" name=""/>
        <dsp:cNvSpPr/>
      </dsp:nvSpPr>
      <dsp:spPr>
        <a:xfrm rot="19457599">
          <a:off x="1777067" y="655968"/>
          <a:ext cx="371751" cy="34013"/>
        </a:xfrm>
        <a:custGeom>
          <a:avLst/>
          <a:gdLst/>
          <a:ahLst/>
          <a:cxnLst/>
          <a:rect l="0" t="0" r="0" b="0"/>
          <a:pathLst>
            <a:path>
              <a:moveTo>
                <a:pt x="0" y="17006"/>
              </a:moveTo>
              <a:lnTo>
                <a:pt x="371751" y="17006"/>
              </a:lnTo>
            </a:path>
          </a:pathLst>
        </a:custGeom>
        <a:noFill/>
        <a:ln w="25400" cap="flat" cmpd="sng" algn="ctr">
          <a:solidFill>
            <a:srgbClr val="00CC99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00" kern="1200">
            <a:solidFill>
              <a:schemeClr val="tx1"/>
            </a:solidFill>
          </a:endParaRPr>
        </a:p>
      </dsp:txBody>
      <dsp:txXfrm>
        <a:off x="1953649" y="663681"/>
        <a:ext cx="18587" cy="18587"/>
      </dsp:txXfrm>
    </dsp:sp>
    <dsp:sp modelId="{723FFF61-1C55-4133-85DF-28B641B121FA}">
      <dsp:nvSpPr>
        <dsp:cNvPr id="0" name=""/>
        <dsp:cNvSpPr/>
      </dsp:nvSpPr>
      <dsp:spPr>
        <a:xfrm>
          <a:off x="2113877" y="375824"/>
          <a:ext cx="754670" cy="377335"/>
        </a:xfrm>
        <a:prstGeom prst="roundRect">
          <a:avLst>
            <a:gd name="adj" fmla="val 10000"/>
          </a:avLst>
        </a:prstGeom>
        <a:solidFill>
          <a:srgbClr val="00B0F0"/>
        </a:solidFill>
        <a:ln w="25400" cap="flat" cmpd="sng" algn="ctr">
          <a:noFill/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300" kern="1200" dirty="0">
              <a:solidFill>
                <a:schemeClr val="tx1"/>
              </a:solidFill>
            </a:rPr>
            <a:t>D</a:t>
          </a:r>
        </a:p>
      </dsp:txBody>
      <dsp:txXfrm>
        <a:off x="2124929" y="386876"/>
        <a:ext cx="732566" cy="355231"/>
      </dsp:txXfrm>
    </dsp:sp>
    <dsp:sp modelId="{7AB60C52-5C6A-4209-924A-7AD5C267112A}">
      <dsp:nvSpPr>
        <dsp:cNvPr id="0" name=""/>
        <dsp:cNvSpPr/>
      </dsp:nvSpPr>
      <dsp:spPr>
        <a:xfrm rot="2142401">
          <a:off x="1777067" y="872936"/>
          <a:ext cx="371751" cy="34013"/>
        </a:xfrm>
        <a:custGeom>
          <a:avLst/>
          <a:gdLst/>
          <a:ahLst/>
          <a:cxnLst/>
          <a:rect l="0" t="0" r="0" b="0"/>
          <a:pathLst>
            <a:path>
              <a:moveTo>
                <a:pt x="0" y="17006"/>
              </a:moveTo>
              <a:lnTo>
                <a:pt x="371751" y="17006"/>
              </a:lnTo>
            </a:path>
          </a:pathLst>
        </a:custGeom>
        <a:noFill/>
        <a:ln w="25400" cap="flat" cmpd="sng" algn="ctr">
          <a:solidFill>
            <a:srgbClr val="00CC99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00" kern="1200">
            <a:solidFill>
              <a:schemeClr val="tx1"/>
            </a:solidFill>
          </a:endParaRPr>
        </a:p>
      </dsp:txBody>
      <dsp:txXfrm>
        <a:off x="1953649" y="880649"/>
        <a:ext cx="18587" cy="18587"/>
      </dsp:txXfrm>
    </dsp:sp>
    <dsp:sp modelId="{19DED265-446B-4988-93FF-BBEA2AB7FFCF}">
      <dsp:nvSpPr>
        <dsp:cNvPr id="0" name=""/>
        <dsp:cNvSpPr/>
      </dsp:nvSpPr>
      <dsp:spPr>
        <a:xfrm>
          <a:off x="2113877" y="809759"/>
          <a:ext cx="754670" cy="377335"/>
        </a:xfrm>
        <a:prstGeom prst="roundRect">
          <a:avLst>
            <a:gd name="adj" fmla="val 10000"/>
          </a:avLst>
        </a:prstGeom>
        <a:solidFill>
          <a:srgbClr val="00B0F0"/>
        </a:solidFill>
        <a:ln w="25400" cap="flat" cmpd="sng" algn="ctr">
          <a:noFill/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300" kern="1200" dirty="0">
              <a:solidFill>
                <a:schemeClr val="tx1"/>
              </a:solidFill>
            </a:rPr>
            <a:t>E</a:t>
          </a:r>
        </a:p>
      </dsp:txBody>
      <dsp:txXfrm>
        <a:off x="2124929" y="820811"/>
        <a:ext cx="732566" cy="355231"/>
      </dsp:txXfrm>
    </dsp:sp>
    <dsp:sp modelId="{AEC2A7A7-8204-4551-A447-4EF1EB86B2C3}">
      <dsp:nvSpPr>
        <dsp:cNvPr id="0" name=""/>
        <dsp:cNvSpPr/>
      </dsp:nvSpPr>
      <dsp:spPr>
        <a:xfrm rot="2829178">
          <a:off x="684456" y="1252630"/>
          <a:ext cx="443895" cy="34013"/>
        </a:xfrm>
        <a:custGeom>
          <a:avLst/>
          <a:gdLst/>
          <a:ahLst/>
          <a:cxnLst/>
          <a:rect l="0" t="0" r="0" b="0"/>
          <a:pathLst>
            <a:path>
              <a:moveTo>
                <a:pt x="0" y="17006"/>
              </a:moveTo>
              <a:lnTo>
                <a:pt x="443895" y="17006"/>
              </a:lnTo>
            </a:path>
          </a:pathLst>
        </a:custGeom>
        <a:noFill/>
        <a:ln w="25400" cap="flat" cmpd="sng" algn="ctr">
          <a:solidFill>
            <a:srgbClr val="00CC99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00" kern="1200">
            <a:solidFill>
              <a:schemeClr val="tx1"/>
            </a:solidFill>
          </a:endParaRPr>
        </a:p>
      </dsp:txBody>
      <dsp:txXfrm>
        <a:off x="895307" y="1258539"/>
        <a:ext cx="22194" cy="22194"/>
      </dsp:txXfrm>
    </dsp:sp>
    <dsp:sp modelId="{50F9DE11-104B-4895-BD05-2ACBD7CBB379}">
      <dsp:nvSpPr>
        <dsp:cNvPr id="0" name=""/>
        <dsp:cNvSpPr/>
      </dsp:nvSpPr>
      <dsp:spPr>
        <a:xfrm>
          <a:off x="1057338" y="1243695"/>
          <a:ext cx="754670" cy="377335"/>
        </a:xfrm>
        <a:prstGeom prst="roundRect">
          <a:avLst>
            <a:gd name="adj" fmla="val 10000"/>
          </a:avLst>
        </a:prstGeom>
        <a:solidFill>
          <a:srgbClr val="00B0F0"/>
        </a:solidFill>
        <a:ln w="25400" cap="flat" cmpd="sng" algn="ctr">
          <a:noFill/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300" kern="1200" dirty="0">
              <a:solidFill>
                <a:schemeClr val="tx1"/>
              </a:solidFill>
            </a:rPr>
            <a:t>C</a:t>
          </a:r>
        </a:p>
      </dsp:txBody>
      <dsp:txXfrm>
        <a:off x="1068390" y="1254747"/>
        <a:ext cx="732566" cy="355231"/>
      </dsp:txXfrm>
    </dsp:sp>
    <dsp:sp modelId="{0B0DC4A8-70DE-479B-BE4A-184469023BCE}">
      <dsp:nvSpPr>
        <dsp:cNvPr id="0" name=""/>
        <dsp:cNvSpPr/>
      </dsp:nvSpPr>
      <dsp:spPr>
        <a:xfrm>
          <a:off x="1812009" y="1415356"/>
          <a:ext cx="301868" cy="34013"/>
        </a:xfrm>
        <a:custGeom>
          <a:avLst/>
          <a:gdLst/>
          <a:ahLst/>
          <a:cxnLst/>
          <a:rect l="0" t="0" r="0" b="0"/>
          <a:pathLst>
            <a:path>
              <a:moveTo>
                <a:pt x="0" y="17006"/>
              </a:moveTo>
              <a:lnTo>
                <a:pt x="301868" y="17006"/>
              </a:lnTo>
            </a:path>
          </a:pathLst>
        </a:custGeom>
        <a:noFill/>
        <a:ln w="25400" cap="flat" cmpd="sng" algn="ctr">
          <a:solidFill>
            <a:srgbClr val="00CC99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00" kern="1200">
            <a:solidFill>
              <a:schemeClr val="tx1"/>
            </a:solidFill>
          </a:endParaRPr>
        </a:p>
      </dsp:txBody>
      <dsp:txXfrm>
        <a:off x="1955396" y="1424816"/>
        <a:ext cx="15093" cy="15093"/>
      </dsp:txXfrm>
    </dsp:sp>
    <dsp:sp modelId="{67BFB916-320B-4A34-ACF7-E53E8B4C62D2}">
      <dsp:nvSpPr>
        <dsp:cNvPr id="0" name=""/>
        <dsp:cNvSpPr/>
      </dsp:nvSpPr>
      <dsp:spPr>
        <a:xfrm>
          <a:off x="2113877" y="1243695"/>
          <a:ext cx="754670" cy="377335"/>
        </a:xfrm>
        <a:prstGeom prst="roundRect">
          <a:avLst>
            <a:gd name="adj" fmla="val 10000"/>
          </a:avLst>
        </a:prstGeom>
        <a:solidFill>
          <a:srgbClr val="00B0F0"/>
        </a:solidFill>
        <a:ln w="25400" cap="flat" cmpd="sng" algn="ctr">
          <a:noFill/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300" kern="1200" dirty="0">
              <a:solidFill>
                <a:schemeClr val="tx1"/>
              </a:solidFill>
            </a:rPr>
            <a:t>F</a:t>
          </a:r>
        </a:p>
      </dsp:txBody>
      <dsp:txXfrm>
        <a:off x="2124929" y="1254747"/>
        <a:ext cx="732566" cy="35523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4E33FA-8829-47B2-B5C5-B2CEB64AEB96}">
      <dsp:nvSpPr>
        <dsp:cNvPr id="0" name=""/>
        <dsp:cNvSpPr/>
      </dsp:nvSpPr>
      <dsp:spPr>
        <a:xfrm>
          <a:off x="36169" y="168300"/>
          <a:ext cx="2162986" cy="1966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b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b="1" kern="1200" dirty="0"/>
            <a:t>Cronograma</a:t>
          </a:r>
        </a:p>
      </dsp:txBody>
      <dsp:txXfrm>
        <a:off x="36169" y="168300"/>
        <a:ext cx="2162986" cy="196635"/>
      </dsp:txXfrm>
    </dsp:sp>
    <dsp:sp modelId="{FA1EE759-1156-4457-9772-52E29C9880EB}">
      <dsp:nvSpPr>
        <dsp:cNvPr id="0" name=""/>
        <dsp:cNvSpPr/>
      </dsp:nvSpPr>
      <dsp:spPr>
        <a:xfrm>
          <a:off x="36169" y="364935"/>
          <a:ext cx="506138" cy="400552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E2461C-6385-4A90-B9EF-E4C8B52AE72A}">
      <dsp:nvSpPr>
        <dsp:cNvPr id="0" name=""/>
        <dsp:cNvSpPr/>
      </dsp:nvSpPr>
      <dsp:spPr>
        <a:xfrm>
          <a:off x="340189" y="364935"/>
          <a:ext cx="506138" cy="400552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448138-1404-473D-A0F9-04EE48BC4F66}">
      <dsp:nvSpPr>
        <dsp:cNvPr id="0" name=""/>
        <dsp:cNvSpPr/>
      </dsp:nvSpPr>
      <dsp:spPr>
        <a:xfrm>
          <a:off x="644449" y="364935"/>
          <a:ext cx="506138" cy="400552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FA8412-C567-4E24-A6EE-081897E582A7}">
      <dsp:nvSpPr>
        <dsp:cNvPr id="0" name=""/>
        <dsp:cNvSpPr/>
      </dsp:nvSpPr>
      <dsp:spPr>
        <a:xfrm>
          <a:off x="948469" y="364935"/>
          <a:ext cx="506138" cy="400552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BD5E47-2F45-45E0-A4A9-F32515A185B4}">
      <dsp:nvSpPr>
        <dsp:cNvPr id="0" name=""/>
        <dsp:cNvSpPr/>
      </dsp:nvSpPr>
      <dsp:spPr>
        <a:xfrm>
          <a:off x="1252729" y="364935"/>
          <a:ext cx="506138" cy="400552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8C0CE2-BB68-4F6A-B90A-01DCA81E24B2}">
      <dsp:nvSpPr>
        <dsp:cNvPr id="0" name=""/>
        <dsp:cNvSpPr/>
      </dsp:nvSpPr>
      <dsp:spPr>
        <a:xfrm>
          <a:off x="1556749" y="364935"/>
          <a:ext cx="506138" cy="400552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C761F0-9C3A-46B9-90B1-5F12B2513984}">
      <dsp:nvSpPr>
        <dsp:cNvPr id="0" name=""/>
        <dsp:cNvSpPr/>
      </dsp:nvSpPr>
      <dsp:spPr>
        <a:xfrm>
          <a:off x="1861009" y="364935"/>
          <a:ext cx="506138" cy="400552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E925D8-080F-49D8-8AE6-A40E2A4BA157}">
      <dsp:nvSpPr>
        <dsp:cNvPr id="0" name=""/>
        <dsp:cNvSpPr/>
      </dsp:nvSpPr>
      <dsp:spPr>
        <a:xfrm>
          <a:off x="36169" y="404990"/>
          <a:ext cx="2191105" cy="32044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b="1" kern="1200" dirty="0"/>
            <a:t>A</a:t>
          </a:r>
        </a:p>
      </dsp:txBody>
      <dsp:txXfrm>
        <a:off x="36169" y="404990"/>
        <a:ext cx="2191105" cy="320442"/>
      </dsp:txXfrm>
    </dsp:sp>
    <dsp:sp modelId="{26B4BA48-36EA-40F4-B08D-4EEA53415673}">
      <dsp:nvSpPr>
        <dsp:cNvPr id="0" name=""/>
        <dsp:cNvSpPr/>
      </dsp:nvSpPr>
      <dsp:spPr>
        <a:xfrm>
          <a:off x="36169" y="809824"/>
          <a:ext cx="2162986" cy="1966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b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b="1" kern="1200" dirty="0"/>
            <a:t>Cronograma</a:t>
          </a:r>
        </a:p>
      </dsp:txBody>
      <dsp:txXfrm>
        <a:off x="36169" y="809824"/>
        <a:ext cx="2162986" cy="196635"/>
      </dsp:txXfrm>
    </dsp:sp>
    <dsp:sp modelId="{7F238500-98B6-4FA1-94D0-F73596A926DB}">
      <dsp:nvSpPr>
        <dsp:cNvPr id="0" name=""/>
        <dsp:cNvSpPr/>
      </dsp:nvSpPr>
      <dsp:spPr>
        <a:xfrm>
          <a:off x="36169" y="1006460"/>
          <a:ext cx="506138" cy="400552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EE4CF1-4260-40A8-BD61-8FD3FB15AF0C}">
      <dsp:nvSpPr>
        <dsp:cNvPr id="0" name=""/>
        <dsp:cNvSpPr/>
      </dsp:nvSpPr>
      <dsp:spPr>
        <a:xfrm>
          <a:off x="340189" y="1006460"/>
          <a:ext cx="506138" cy="400552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2DBE8F-DF0D-419C-BD56-7E82E0E0DF81}">
      <dsp:nvSpPr>
        <dsp:cNvPr id="0" name=""/>
        <dsp:cNvSpPr/>
      </dsp:nvSpPr>
      <dsp:spPr>
        <a:xfrm>
          <a:off x="644449" y="1006460"/>
          <a:ext cx="506138" cy="400552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794B25-12C3-4A18-AC40-86CCBD0DA88E}">
      <dsp:nvSpPr>
        <dsp:cNvPr id="0" name=""/>
        <dsp:cNvSpPr/>
      </dsp:nvSpPr>
      <dsp:spPr>
        <a:xfrm>
          <a:off x="948469" y="1006460"/>
          <a:ext cx="506138" cy="400552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0C2DFA-E087-440C-B9D3-F9C82F09B0AC}">
      <dsp:nvSpPr>
        <dsp:cNvPr id="0" name=""/>
        <dsp:cNvSpPr/>
      </dsp:nvSpPr>
      <dsp:spPr>
        <a:xfrm>
          <a:off x="1252729" y="1006460"/>
          <a:ext cx="506138" cy="400552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8C1C7B-F1BA-4EE4-8069-54C026932C7F}">
      <dsp:nvSpPr>
        <dsp:cNvPr id="0" name=""/>
        <dsp:cNvSpPr/>
      </dsp:nvSpPr>
      <dsp:spPr>
        <a:xfrm>
          <a:off x="1556749" y="1006460"/>
          <a:ext cx="506138" cy="400552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44139F-8E7B-45B5-B044-BE8AD5F46931}">
      <dsp:nvSpPr>
        <dsp:cNvPr id="0" name=""/>
        <dsp:cNvSpPr/>
      </dsp:nvSpPr>
      <dsp:spPr>
        <a:xfrm>
          <a:off x="1861009" y="1006460"/>
          <a:ext cx="506138" cy="400552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AD948F-442A-44C7-B137-047C8CAB0032}">
      <dsp:nvSpPr>
        <dsp:cNvPr id="0" name=""/>
        <dsp:cNvSpPr/>
      </dsp:nvSpPr>
      <dsp:spPr>
        <a:xfrm>
          <a:off x="36169" y="1046515"/>
          <a:ext cx="2191105" cy="32044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b="1" kern="1200" dirty="0"/>
            <a:t>B</a:t>
          </a:r>
        </a:p>
      </dsp:txBody>
      <dsp:txXfrm>
        <a:off x="36169" y="1046515"/>
        <a:ext cx="2191105" cy="320442"/>
      </dsp:txXfrm>
    </dsp:sp>
    <dsp:sp modelId="{393D4F4A-8FFF-4192-ADEA-BFC8EB0CB613}">
      <dsp:nvSpPr>
        <dsp:cNvPr id="0" name=""/>
        <dsp:cNvSpPr/>
      </dsp:nvSpPr>
      <dsp:spPr>
        <a:xfrm>
          <a:off x="36169" y="1451349"/>
          <a:ext cx="2162986" cy="1966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b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b="1" kern="1200" dirty="0"/>
            <a:t>Cronograma</a:t>
          </a:r>
        </a:p>
      </dsp:txBody>
      <dsp:txXfrm>
        <a:off x="36169" y="1451349"/>
        <a:ext cx="2162986" cy="196635"/>
      </dsp:txXfrm>
    </dsp:sp>
    <dsp:sp modelId="{124156C1-9BB4-438D-830E-61E38BE442E8}">
      <dsp:nvSpPr>
        <dsp:cNvPr id="0" name=""/>
        <dsp:cNvSpPr/>
      </dsp:nvSpPr>
      <dsp:spPr>
        <a:xfrm>
          <a:off x="36169" y="1647984"/>
          <a:ext cx="506138" cy="400552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2388F6-1E1B-45E1-932B-DE6D1248BB9C}">
      <dsp:nvSpPr>
        <dsp:cNvPr id="0" name=""/>
        <dsp:cNvSpPr/>
      </dsp:nvSpPr>
      <dsp:spPr>
        <a:xfrm>
          <a:off x="340189" y="1647984"/>
          <a:ext cx="506138" cy="400552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307936-23AE-4772-B54A-F3D3B64131B3}">
      <dsp:nvSpPr>
        <dsp:cNvPr id="0" name=""/>
        <dsp:cNvSpPr/>
      </dsp:nvSpPr>
      <dsp:spPr>
        <a:xfrm>
          <a:off x="644449" y="1647984"/>
          <a:ext cx="506138" cy="400552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7EFC2F-51F1-4ABE-AEE3-1EECF59AFFC5}">
      <dsp:nvSpPr>
        <dsp:cNvPr id="0" name=""/>
        <dsp:cNvSpPr/>
      </dsp:nvSpPr>
      <dsp:spPr>
        <a:xfrm>
          <a:off x="948469" y="1647984"/>
          <a:ext cx="506138" cy="400552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B09B33-BF49-4B29-BC78-6F6A4CB92581}">
      <dsp:nvSpPr>
        <dsp:cNvPr id="0" name=""/>
        <dsp:cNvSpPr/>
      </dsp:nvSpPr>
      <dsp:spPr>
        <a:xfrm>
          <a:off x="1252729" y="1647984"/>
          <a:ext cx="506138" cy="400552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389430-0FE3-4989-98DE-FFA1824DEA63}">
      <dsp:nvSpPr>
        <dsp:cNvPr id="0" name=""/>
        <dsp:cNvSpPr/>
      </dsp:nvSpPr>
      <dsp:spPr>
        <a:xfrm>
          <a:off x="1556749" y="1647984"/>
          <a:ext cx="506138" cy="400552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4F896F-7AA6-40A4-9318-7F9DE300030A}">
      <dsp:nvSpPr>
        <dsp:cNvPr id="0" name=""/>
        <dsp:cNvSpPr/>
      </dsp:nvSpPr>
      <dsp:spPr>
        <a:xfrm>
          <a:off x="1861009" y="1647984"/>
          <a:ext cx="506138" cy="400552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FC4A6B-C25D-44BC-AEED-33FB1CD17F52}">
      <dsp:nvSpPr>
        <dsp:cNvPr id="0" name=""/>
        <dsp:cNvSpPr/>
      </dsp:nvSpPr>
      <dsp:spPr>
        <a:xfrm>
          <a:off x="36169" y="1688040"/>
          <a:ext cx="2191105" cy="32044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b="1" kern="1200" dirty="0"/>
            <a:t>C</a:t>
          </a:r>
        </a:p>
      </dsp:txBody>
      <dsp:txXfrm>
        <a:off x="36169" y="1688040"/>
        <a:ext cx="2191105" cy="32044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F36DDB-82C5-4EA9-9C87-043B593ABF1A}">
      <dsp:nvSpPr>
        <dsp:cNvPr id="0" name=""/>
        <dsp:cNvSpPr/>
      </dsp:nvSpPr>
      <dsp:spPr>
        <a:xfrm>
          <a:off x="789" y="906730"/>
          <a:ext cx="745208" cy="372604"/>
        </a:xfrm>
        <a:prstGeom prst="roundRect">
          <a:avLst>
            <a:gd name="adj" fmla="val 10000"/>
          </a:avLst>
        </a:prstGeom>
        <a:solidFill>
          <a:srgbClr val="00CC99"/>
        </a:solidFill>
        <a:ln w="25400" cap="flat" cmpd="sng" algn="ctr">
          <a:noFill/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300" b="1" kern="1200" dirty="0">
              <a:solidFill>
                <a:schemeClr val="tx1"/>
              </a:solidFill>
            </a:rPr>
            <a:t>A</a:t>
          </a:r>
        </a:p>
      </dsp:txBody>
      <dsp:txXfrm>
        <a:off x="11702" y="917643"/>
        <a:ext cx="723382" cy="350778"/>
      </dsp:txXfrm>
    </dsp:sp>
    <dsp:sp modelId="{679487A9-65A3-42A0-95FD-48CECE037237}">
      <dsp:nvSpPr>
        <dsp:cNvPr id="0" name=""/>
        <dsp:cNvSpPr/>
      </dsp:nvSpPr>
      <dsp:spPr>
        <a:xfrm rot="18770822">
          <a:off x="675874" y="915340"/>
          <a:ext cx="438329" cy="34013"/>
        </a:xfrm>
        <a:custGeom>
          <a:avLst/>
          <a:gdLst/>
          <a:ahLst/>
          <a:cxnLst/>
          <a:rect l="0" t="0" r="0" b="0"/>
          <a:pathLst>
            <a:path>
              <a:moveTo>
                <a:pt x="0" y="17006"/>
              </a:moveTo>
              <a:lnTo>
                <a:pt x="438329" y="17006"/>
              </a:lnTo>
            </a:path>
          </a:pathLst>
        </a:custGeom>
        <a:noFill/>
        <a:ln w="25400" cap="flat" cmpd="sng" algn="ctr">
          <a:solidFill>
            <a:srgbClr val="00B0F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00" b="1" kern="1200"/>
        </a:p>
      </dsp:txBody>
      <dsp:txXfrm>
        <a:off x="884081" y="921388"/>
        <a:ext cx="21916" cy="21916"/>
      </dsp:txXfrm>
    </dsp:sp>
    <dsp:sp modelId="{6A7BC942-641D-4360-B784-D3B95CB99220}">
      <dsp:nvSpPr>
        <dsp:cNvPr id="0" name=""/>
        <dsp:cNvSpPr/>
      </dsp:nvSpPr>
      <dsp:spPr>
        <a:xfrm>
          <a:off x="1044081" y="585359"/>
          <a:ext cx="745208" cy="372604"/>
        </a:xfrm>
        <a:prstGeom prst="roundRect">
          <a:avLst>
            <a:gd name="adj" fmla="val 10000"/>
          </a:avLst>
        </a:prstGeom>
        <a:solidFill>
          <a:srgbClr val="00CC99"/>
        </a:solidFill>
        <a:ln w="25400" cap="flat" cmpd="sng" algn="ctr">
          <a:noFill/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300" b="1" kern="1200" dirty="0">
              <a:solidFill>
                <a:schemeClr val="tx1"/>
              </a:solidFill>
            </a:rPr>
            <a:t>B</a:t>
          </a:r>
        </a:p>
      </dsp:txBody>
      <dsp:txXfrm>
        <a:off x="1054994" y="596272"/>
        <a:ext cx="723382" cy="350778"/>
      </dsp:txXfrm>
    </dsp:sp>
    <dsp:sp modelId="{49BA6F4A-2533-45C6-B336-DDB13143E009}">
      <dsp:nvSpPr>
        <dsp:cNvPr id="0" name=""/>
        <dsp:cNvSpPr/>
      </dsp:nvSpPr>
      <dsp:spPr>
        <a:xfrm rot="19457599">
          <a:off x="1754786" y="647530"/>
          <a:ext cx="367090" cy="34013"/>
        </a:xfrm>
        <a:custGeom>
          <a:avLst/>
          <a:gdLst/>
          <a:ahLst/>
          <a:cxnLst/>
          <a:rect l="0" t="0" r="0" b="0"/>
          <a:pathLst>
            <a:path>
              <a:moveTo>
                <a:pt x="0" y="17006"/>
              </a:moveTo>
              <a:lnTo>
                <a:pt x="367090" y="17006"/>
              </a:lnTo>
            </a:path>
          </a:pathLst>
        </a:custGeom>
        <a:noFill/>
        <a:ln w="25400" cap="flat" cmpd="sng" algn="ctr">
          <a:solidFill>
            <a:srgbClr val="00B0F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00" b="1" kern="1200"/>
        </a:p>
      </dsp:txBody>
      <dsp:txXfrm>
        <a:off x="1929154" y="655360"/>
        <a:ext cx="18354" cy="18354"/>
      </dsp:txXfrm>
    </dsp:sp>
    <dsp:sp modelId="{723FFF61-1C55-4133-85DF-28B641B121FA}">
      <dsp:nvSpPr>
        <dsp:cNvPr id="0" name=""/>
        <dsp:cNvSpPr/>
      </dsp:nvSpPr>
      <dsp:spPr>
        <a:xfrm>
          <a:off x="2087373" y="371111"/>
          <a:ext cx="745208" cy="372604"/>
        </a:xfrm>
        <a:prstGeom prst="roundRect">
          <a:avLst>
            <a:gd name="adj" fmla="val 10000"/>
          </a:avLst>
        </a:prstGeom>
        <a:solidFill>
          <a:srgbClr val="00CC99"/>
        </a:solidFill>
        <a:ln w="25400" cap="flat" cmpd="sng" algn="ctr">
          <a:noFill/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300" b="1" kern="1200" dirty="0">
              <a:solidFill>
                <a:schemeClr val="tx1"/>
              </a:solidFill>
            </a:rPr>
            <a:t>D</a:t>
          </a:r>
        </a:p>
      </dsp:txBody>
      <dsp:txXfrm>
        <a:off x="2098286" y="382024"/>
        <a:ext cx="723382" cy="350778"/>
      </dsp:txXfrm>
    </dsp:sp>
    <dsp:sp modelId="{7AB60C52-5C6A-4209-924A-7AD5C267112A}">
      <dsp:nvSpPr>
        <dsp:cNvPr id="0" name=""/>
        <dsp:cNvSpPr/>
      </dsp:nvSpPr>
      <dsp:spPr>
        <a:xfrm rot="2142401">
          <a:off x="1754786" y="861778"/>
          <a:ext cx="367090" cy="34013"/>
        </a:xfrm>
        <a:custGeom>
          <a:avLst/>
          <a:gdLst/>
          <a:ahLst/>
          <a:cxnLst/>
          <a:rect l="0" t="0" r="0" b="0"/>
          <a:pathLst>
            <a:path>
              <a:moveTo>
                <a:pt x="0" y="17006"/>
              </a:moveTo>
              <a:lnTo>
                <a:pt x="367090" y="17006"/>
              </a:lnTo>
            </a:path>
          </a:pathLst>
        </a:custGeom>
        <a:noFill/>
        <a:ln w="25400" cap="flat" cmpd="sng" algn="ctr">
          <a:solidFill>
            <a:srgbClr val="00B0F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00" b="1" kern="1200"/>
        </a:p>
      </dsp:txBody>
      <dsp:txXfrm>
        <a:off x="1929154" y="869607"/>
        <a:ext cx="18354" cy="18354"/>
      </dsp:txXfrm>
    </dsp:sp>
    <dsp:sp modelId="{19DED265-446B-4988-93FF-BBEA2AB7FFCF}">
      <dsp:nvSpPr>
        <dsp:cNvPr id="0" name=""/>
        <dsp:cNvSpPr/>
      </dsp:nvSpPr>
      <dsp:spPr>
        <a:xfrm>
          <a:off x="2087373" y="799606"/>
          <a:ext cx="745208" cy="372604"/>
        </a:xfrm>
        <a:prstGeom prst="roundRect">
          <a:avLst>
            <a:gd name="adj" fmla="val 10000"/>
          </a:avLst>
        </a:prstGeom>
        <a:solidFill>
          <a:srgbClr val="00CC99"/>
        </a:solidFill>
        <a:ln w="25400" cap="flat" cmpd="sng" algn="ctr">
          <a:noFill/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300" b="1" kern="1200" dirty="0">
              <a:solidFill>
                <a:schemeClr val="tx1"/>
              </a:solidFill>
            </a:rPr>
            <a:t>E</a:t>
          </a:r>
        </a:p>
      </dsp:txBody>
      <dsp:txXfrm>
        <a:off x="2098286" y="810519"/>
        <a:ext cx="723382" cy="350778"/>
      </dsp:txXfrm>
    </dsp:sp>
    <dsp:sp modelId="{AEC2A7A7-8204-4551-A447-4EF1EB86B2C3}">
      <dsp:nvSpPr>
        <dsp:cNvPr id="0" name=""/>
        <dsp:cNvSpPr/>
      </dsp:nvSpPr>
      <dsp:spPr>
        <a:xfrm rot="2829178">
          <a:off x="675874" y="1236711"/>
          <a:ext cx="438329" cy="34013"/>
        </a:xfrm>
        <a:custGeom>
          <a:avLst/>
          <a:gdLst/>
          <a:ahLst/>
          <a:cxnLst/>
          <a:rect l="0" t="0" r="0" b="0"/>
          <a:pathLst>
            <a:path>
              <a:moveTo>
                <a:pt x="0" y="17006"/>
              </a:moveTo>
              <a:lnTo>
                <a:pt x="438329" y="17006"/>
              </a:lnTo>
            </a:path>
          </a:pathLst>
        </a:custGeom>
        <a:noFill/>
        <a:ln w="25400" cap="flat" cmpd="sng" algn="ctr">
          <a:solidFill>
            <a:srgbClr val="00B0F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00" b="1" kern="1200"/>
        </a:p>
      </dsp:txBody>
      <dsp:txXfrm>
        <a:off x="884081" y="1242760"/>
        <a:ext cx="21916" cy="21916"/>
      </dsp:txXfrm>
    </dsp:sp>
    <dsp:sp modelId="{50F9DE11-104B-4895-BD05-2ACBD7CBB379}">
      <dsp:nvSpPr>
        <dsp:cNvPr id="0" name=""/>
        <dsp:cNvSpPr/>
      </dsp:nvSpPr>
      <dsp:spPr>
        <a:xfrm>
          <a:off x="1044081" y="1228101"/>
          <a:ext cx="745208" cy="372604"/>
        </a:xfrm>
        <a:prstGeom prst="roundRect">
          <a:avLst>
            <a:gd name="adj" fmla="val 10000"/>
          </a:avLst>
        </a:prstGeom>
        <a:solidFill>
          <a:srgbClr val="00CC99"/>
        </a:solidFill>
        <a:ln w="25400" cap="flat" cmpd="sng" algn="ctr">
          <a:noFill/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300" b="1" kern="1200" dirty="0">
              <a:solidFill>
                <a:schemeClr val="tx1"/>
              </a:solidFill>
            </a:rPr>
            <a:t>C</a:t>
          </a:r>
        </a:p>
      </dsp:txBody>
      <dsp:txXfrm>
        <a:off x="1054994" y="1239014"/>
        <a:ext cx="723382" cy="350778"/>
      </dsp:txXfrm>
    </dsp:sp>
    <dsp:sp modelId="{0B0DC4A8-70DE-479B-BE4A-184469023BCE}">
      <dsp:nvSpPr>
        <dsp:cNvPr id="0" name=""/>
        <dsp:cNvSpPr/>
      </dsp:nvSpPr>
      <dsp:spPr>
        <a:xfrm>
          <a:off x="1789289" y="1397397"/>
          <a:ext cx="298083" cy="34013"/>
        </a:xfrm>
        <a:custGeom>
          <a:avLst/>
          <a:gdLst/>
          <a:ahLst/>
          <a:cxnLst/>
          <a:rect l="0" t="0" r="0" b="0"/>
          <a:pathLst>
            <a:path>
              <a:moveTo>
                <a:pt x="0" y="17006"/>
              </a:moveTo>
              <a:lnTo>
                <a:pt x="298083" y="17006"/>
              </a:lnTo>
            </a:path>
          </a:pathLst>
        </a:custGeom>
        <a:noFill/>
        <a:ln w="25400" cap="flat" cmpd="sng" algn="ctr">
          <a:solidFill>
            <a:srgbClr val="00B0F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00" b="1" kern="1200"/>
        </a:p>
      </dsp:txBody>
      <dsp:txXfrm>
        <a:off x="1930879" y="1406951"/>
        <a:ext cx="14904" cy="14904"/>
      </dsp:txXfrm>
    </dsp:sp>
    <dsp:sp modelId="{67BFB916-320B-4A34-ACF7-E53E8B4C62D2}">
      <dsp:nvSpPr>
        <dsp:cNvPr id="0" name=""/>
        <dsp:cNvSpPr/>
      </dsp:nvSpPr>
      <dsp:spPr>
        <a:xfrm>
          <a:off x="2087373" y="1228101"/>
          <a:ext cx="745208" cy="372604"/>
        </a:xfrm>
        <a:prstGeom prst="roundRect">
          <a:avLst>
            <a:gd name="adj" fmla="val 10000"/>
          </a:avLst>
        </a:prstGeom>
        <a:solidFill>
          <a:srgbClr val="00CC99"/>
        </a:solidFill>
        <a:ln w="25400" cap="flat" cmpd="sng" algn="ctr">
          <a:noFill/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300" b="1" kern="1200" dirty="0">
              <a:solidFill>
                <a:schemeClr val="tx1"/>
              </a:solidFill>
            </a:rPr>
            <a:t>F</a:t>
          </a:r>
        </a:p>
      </dsp:txBody>
      <dsp:txXfrm>
        <a:off x="2098286" y="1239014"/>
        <a:ext cx="723382" cy="35077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AccentList">
  <dgm:title val=""/>
  <dgm:desc val=""/>
  <dgm:catLst>
    <dgm:cat type="list" pri="16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refType="primFontSz" refFor="des" refForName="childtext" op="gte"/>
      <dgm:constr type="w" for="ch" forName="composite" refType="w"/>
      <dgm:constr type="h" for="ch" forName="composite" refType="h"/>
      <dgm:constr type="w" for="ch" forName="parallelogramComposite" refType="w"/>
      <dgm:constr type="h" for="ch" forName="parallelogramComposite" refType="h"/>
      <dgm:constr type="w" for="ch" forName="parenttextcomposite" refType="w" fact="0.9"/>
      <dgm:constr type="h" for="ch" forName="parenttextcomposite" refType="h" fact="0.6"/>
      <dgm:constr type="h" for="ch" forName="sibTrans" refType="h" refFor="ch" refForName="composite" op="equ" fact="0.02"/>
      <dgm:constr type="h" for="ch" forName="sibTrans" op="equ"/>
    </dgm:constrLst>
    <dgm:forEach name="nodesForEach" axis="ch" ptType="node">
      <dgm:layoutNode name="parenttextcomposite">
        <dgm:alg type="composite">
          <dgm:param type="ar" val="11"/>
        </dgm:alg>
        <dgm:shape xmlns:r="http://schemas.openxmlformats.org/officeDocument/2006/relationships" r:blip="">
          <dgm:adjLst/>
        </dgm:shape>
        <dgm:constrLst>
          <dgm:constr type="h" for="ch" forName="parenttext" refType="h"/>
          <dgm:constr type="w" for="ch" forName="parenttext" refType="w"/>
        </dgm:constrLst>
        <dgm:layoutNode name="parenttext" styleLbl="revTx">
          <dgm:varLst>
            <dgm:chMax/>
            <dgm:chPref val="2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</dgm:alg>
            </dgm:if>
            <dgm:else name="Name6">
              <dgm:alg type="tx">
                <dgm:param type="parTxLTRAlign" val="r"/>
                <dgm:param type="txAnchorVert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choose name="Name7">
        <dgm:if name="Name8" axis="ch" ptType="node" func="cnt" op="gte" val="1">
          <dgm:layoutNode name="composite">
            <dgm:alg type="composite">
              <dgm:param type="ar" val="6"/>
            </dgm:alg>
            <dgm:shape xmlns:r="http://schemas.openxmlformats.org/officeDocument/2006/relationships" r:blip="">
              <dgm:adjLst/>
            </dgm:shape>
            <dgm:choose name="Name9">
              <dgm:if name="Name10" func="var" arg="dir" op="equ" val="norm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301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if>
              <dgm:else name="Name11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883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else>
            </dgm:choose>
            <dgm:ruleLst/>
            <dgm:layoutNode name="chevron1" styleLbl="alignNode1">
              <dgm:alg type="sp"/>
              <dgm:choose name="Name12">
                <dgm:if name="Name13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4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2" styleLbl="alignNode1">
              <dgm:alg type="sp"/>
              <dgm:choose name="Name15">
                <dgm:if name="Name16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7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3" styleLbl="alignNode1">
              <dgm:alg type="sp"/>
              <dgm:choose name="Name18">
                <dgm:if name="Name19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0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4" styleLbl="alignNode1">
              <dgm:alg type="sp"/>
              <dgm:choose name="Name21">
                <dgm:if name="Name22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3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5" styleLbl="alignNode1">
              <dgm:alg type="sp"/>
              <dgm:choose name="Name24">
                <dgm:if name="Name25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6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6" styleLbl="alignNode1">
              <dgm:alg type="sp"/>
              <dgm:choose name="Name27">
                <dgm:if name="Name28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9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7" styleLbl="alignNode1">
              <dgm:alg type="sp"/>
              <dgm:choose name="Name30">
                <dgm:if name="Name31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32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ildtext" styleLbl="solidFgAcc1">
              <dgm:varLst>
                <dgm:chMax/>
                <dgm:chPref val="0"/>
                <dgm:bulletEnabled val="1"/>
              </dgm:varLst>
              <dgm:choose name="Name33">
                <dgm:if name="Name34" func="var" arg="dir" op="equ" val="norm">
                  <dgm:alg type="tx">
                    <dgm:param type="parTxLTRAlign" val="l"/>
                    <dgm:param type="txAnchorVertCh" val="t"/>
                  </dgm:alg>
                </dgm:if>
                <dgm:else name="Name35">
                  <dgm:alg type="tx">
                    <dgm:param type="parTxLTRAlign" val="r"/>
                    <dgm:param type="shpTxLTRAlignCh" val="r"/>
                    <dgm:param type="txAnchorVertCh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2"/>
                <dgm:constr type="rMarg" refType="primFontSz" fact="0.2"/>
                <dgm:constr type="tMarg" refType="primFontSz" fact="0.2"/>
                <dgm:constr type="bMarg" refType="primFontSz" fact="0.2"/>
              </dgm:constrLst>
              <dgm:ruleLst>
                <dgm:rule type="primFontSz" val="5" fact="NaN" max="NaN"/>
              </dgm:ruleLst>
            </dgm:layoutNode>
          </dgm:layoutNode>
        </dgm:if>
        <dgm:else name="Name36">
          <dgm:layoutNode name="parallelogramComposite">
            <dgm:alg type="composite">
              <dgm:param type="ar" val="50"/>
            </dgm:alg>
            <dgm:shape xmlns:r="http://schemas.openxmlformats.org/officeDocument/2006/relationships" r:blip="">
              <dgm:adjLst/>
            </dgm:shape>
            <dgm:constrLst>
              <dgm:constr type="l" for="ch" forName="parallelogram1" refType="w" fact="0"/>
              <dgm:constr type="t" for="ch" forName="parallelogram1" refType="h" fact="0"/>
              <dgm:constr type="w" for="ch" forName="parallelogram1" refType="w" fact="0.12"/>
              <dgm:constr type="h" for="ch" forName="parallelogram1" refType="h"/>
              <dgm:constr type="l" for="ch" forName="parallelogram2" refType="w" fact="0.127"/>
              <dgm:constr type="t" for="ch" forName="parallelogram2" refType="h" fact="0"/>
              <dgm:constr type="w" for="ch" forName="parallelogram2" refType="w" fact="0.12"/>
              <dgm:constr type="h" for="ch" forName="parallelogram2" refType="h"/>
              <dgm:constr type="l" for="ch" forName="parallelogram3" refType="w" fact="0.254"/>
              <dgm:constr type="t" for="ch" forName="parallelogram3" refType="h" fact="0"/>
              <dgm:constr type="w" for="ch" forName="parallelogram3" refType="w" fact="0.12"/>
              <dgm:constr type="h" for="ch" forName="parallelogram3" refType="h"/>
              <dgm:constr type="l" for="ch" forName="parallelogram4" refType="w" fact="0.381"/>
              <dgm:constr type="t" for="ch" forName="parallelogram4" refType="h" fact="0"/>
              <dgm:constr type="w" for="ch" forName="parallelogram4" refType="w" fact="0.12"/>
              <dgm:constr type="h" for="ch" forName="parallelogram4" refType="h"/>
              <dgm:constr type="l" for="ch" forName="parallelogram5" refType="w" fact="0.508"/>
              <dgm:constr type="t" for="ch" forName="parallelogram5" refType="h" fact="0"/>
              <dgm:constr type="w" for="ch" forName="parallelogram5" refType="w" fact="0.12"/>
              <dgm:constr type="h" for="ch" forName="parallelogram5" refType="h"/>
              <dgm:constr type="l" for="ch" forName="parallelogram6" refType="w" fact="0.635"/>
              <dgm:constr type="t" for="ch" forName="parallelogram6" refType="h" fact="0"/>
              <dgm:constr type="w" for="ch" forName="parallelogram6" refType="w" fact="0.12"/>
              <dgm:constr type="h" for="ch" forName="parallelogram6" refType="h"/>
              <dgm:constr type="l" for="ch" forName="parallelogram7" refType="w" fact="0.762"/>
              <dgm:constr type="t" for="ch" forName="parallelogram7" refType="h" fact="0"/>
              <dgm:constr type="w" for="ch" forName="parallelogram7" refType="w" fact="0.12"/>
              <dgm:constr type="h" for="ch" forName="parallelogram7" refType="h"/>
            </dgm:constrLst>
            <dgm:ruleLst/>
            <dgm:layoutNode name="parallelogram1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2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3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4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5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6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7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</dgm:layoutNode>
        </dgm:else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0" cy="495029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15375" y="0"/>
            <a:ext cx="2918830" cy="495029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1943656C-D33E-4DC0-B10F-039A64BE787A}" type="datetimeFigureOut">
              <a:rPr lang="pt-BR" smtClean="0"/>
              <a:t>04/10/2016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1233488"/>
            <a:ext cx="591978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3577" y="4748164"/>
            <a:ext cx="5388610" cy="3884861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1" y="9371286"/>
            <a:ext cx="2918830" cy="495028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15375" y="9371286"/>
            <a:ext cx="2918830" cy="495028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5A643197-D046-479D-80CA-2BACD89E2F5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75149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643197-D046-479D-80CA-2BACD89E2F5D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346529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643197-D046-479D-80CA-2BACD89E2F5D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346529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643197-D046-479D-80CA-2BACD89E2F5D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069057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643197-D046-479D-80CA-2BACD89E2F5D}" type="slidenum">
              <a:rPr lang="pt-BR" smtClean="0"/>
              <a:t>14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053673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EB74475-1A43-46A1-97DE-388ABB8DCB5B}" type="datetimeFigureOut">
              <a:rPr lang="pt-BR" smtClean="0"/>
              <a:pPr/>
              <a:t>04/10/2016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C0E1846A-C301-4941-BF02-664E198B45C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1675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EB74475-1A43-46A1-97DE-388ABB8DCB5B}" type="datetimeFigureOut">
              <a:rPr lang="pt-BR" smtClean="0"/>
              <a:pPr/>
              <a:t>04/10/2016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C0E1846A-C301-4941-BF02-664E198B45C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48966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EB74475-1A43-46A1-97DE-388ABB8DCB5B}" type="datetimeFigureOut">
              <a:rPr lang="pt-BR" smtClean="0"/>
              <a:pPr/>
              <a:t>04/10/2016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C0E1846A-C301-4941-BF02-664E198B45C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572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EB74475-1A43-46A1-97DE-388ABB8DCB5B}" type="datetimeFigureOut">
              <a:rPr lang="pt-BR" smtClean="0"/>
              <a:pPr/>
              <a:t>04/10/2016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C0E1846A-C301-4941-BF02-664E198B45C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1012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EB74475-1A43-46A1-97DE-388ABB8DCB5B}" type="datetimeFigureOut">
              <a:rPr lang="pt-BR" smtClean="0"/>
              <a:pPr/>
              <a:t>04/10/2016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C0E1846A-C301-4941-BF02-664E198B45C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7622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EB74475-1A43-46A1-97DE-388ABB8DCB5B}" type="datetimeFigureOut">
              <a:rPr lang="pt-BR" smtClean="0"/>
              <a:pPr/>
              <a:t>04/10/2016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C0E1846A-C301-4941-BF02-664E198B45C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03569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EB74475-1A43-46A1-97DE-388ABB8DCB5B}" type="datetimeFigureOut">
              <a:rPr lang="pt-BR" smtClean="0"/>
              <a:pPr/>
              <a:t>04/10/2016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C0E1846A-C301-4941-BF02-664E198B45C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8035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EB74475-1A43-46A1-97DE-388ABB8DCB5B}" type="datetimeFigureOut">
              <a:rPr lang="pt-BR" smtClean="0"/>
              <a:pPr/>
              <a:t>04/10/2016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C0E1846A-C301-4941-BF02-664E198B45C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69228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EB74475-1A43-46A1-97DE-388ABB8DCB5B}" type="datetimeFigureOut">
              <a:rPr lang="pt-BR" smtClean="0"/>
              <a:pPr/>
              <a:t>04/10/2016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C0E1846A-C301-4941-BF02-664E198B45C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8390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EB74475-1A43-46A1-97DE-388ABB8DCB5B}" type="datetimeFigureOut">
              <a:rPr lang="pt-BR" smtClean="0"/>
              <a:pPr/>
              <a:t>04/10/2016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C0E1846A-C301-4941-BF02-664E198B45C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38221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EB74475-1A43-46A1-97DE-388ABB8DCB5B}" type="datetimeFigureOut">
              <a:rPr lang="pt-BR" smtClean="0"/>
              <a:pPr/>
              <a:t>04/10/2016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C0E1846A-C301-4941-BF02-664E198B45C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4367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44530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6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 txBox="1">
            <a:spLocks/>
          </p:cNvSpPr>
          <p:nvPr/>
        </p:nvSpPr>
        <p:spPr>
          <a:xfrm>
            <a:off x="1523997" y="6082027"/>
            <a:ext cx="9144000" cy="4573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2000" b="1" dirty="0" smtClean="0"/>
              <a:t>Outubro </a:t>
            </a:r>
            <a:r>
              <a:rPr lang="pt-BR" sz="2000" b="1" dirty="0"/>
              <a:t>2016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1523997" y="1392228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/>
              <a:t>MACROPROCESSO DE GOVERNANÇA, ESTRATÉGIA GOVERNAMENTAL, PLANEJAMENTO, EXECUÇÃO, MONITORAMENTO E AVALIAÇÃO</a:t>
            </a:r>
          </a:p>
        </p:txBody>
      </p:sp>
      <p:sp>
        <p:nvSpPr>
          <p:cNvPr id="6" name="Retângulo 5"/>
          <p:cNvSpPr/>
          <p:nvPr/>
        </p:nvSpPr>
        <p:spPr>
          <a:xfrm>
            <a:off x="1523998" y="4342538"/>
            <a:ext cx="91439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b="1" dirty="0"/>
              <a:t>EXEMPLO DE APLICAÇÃO</a:t>
            </a:r>
            <a:endParaRPr lang="pt-BR" dirty="0"/>
          </a:p>
        </p:txBody>
      </p:sp>
      <p:sp>
        <p:nvSpPr>
          <p:cNvPr id="7" name="Retângulo 6"/>
          <p:cNvSpPr/>
          <p:nvPr/>
        </p:nvSpPr>
        <p:spPr>
          <a:xfrm>
            <a:off x="1523998" y="4821509"/>
            <a:ext cx="91439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b="1" dirty="0"/>
              <a:t>SECRETARIA DE ESTADO DE GOVERNO E GESTÃO ESTRATÉGICA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576722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Arredondado 196"/>
          <p:cNvSpPr/>
          <p:nvPr/>
        </p:nvSpPr>
        <p:spPr>
          <a:xfrm>
            <a:off x="1949859" y="994609"/>
            <a:ext cx="6304560" cy="5374105"/>
          </a:xfrm>
          <a:prstGeom prst="roundRect">
            <a:avLst/>
          </a:prstGeom>
          <a:solidFill>
            <a:schemeClr val="bg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9462" tIns="64731" rIns="129462" bIns="6473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pt-BR" sz="2548"/>
          </a:p>
        </p:txBody>
      </p:sp>
      <p:sp>
        <p:nvSpPr>
          <p:cNvPr id="9" name="Retângulo Arredondado 197"/>
          <p:cNvSpPr/>
          <p:nvPr/>
        </p:nvSpPr>
        <p:spPr>
          <a:xfrm>
            <a:off x="2462001" y="4445856"/>
            <a:ext cx="5339286" cy="579935"/>
          </a:xfrm>
          <a:prstGeom prst="roundRect">
            <a:avLst/>
          </a:prstGeom>
          <a:solidFill>
            <a:srgbClr val="00CC99"/>
          </a:solidFill>
          <a:ln w="28575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9462" tIns="64731" rIns="129462" bIns="6473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pt-BR" sz="2548"/>
          </a:p>
        </p:txBody>
      </p:sp>
      <p:sp>
        <p:nvSpPr>
          <p:cNvPr id="10" name="Retângulo Arredondado 198"/>
          <p:cNvSpPr/>
          <p:nvPr/>
        </p:nvSpPr>
        <p:spPr>
          <a:xfrm>
            <a:off x="2462001" y="3819303"/>
            <a:ext cx="5339286" cy="579935"/>
          </a:xfrm>
          <a:prstGeom prst="roundRect">
            <a:avLst/>
          </a:prstGeom>
          <a:solidFill>
            <a:srgbClr val="00B0F0"/>
          </a:solidFill>
          <a:ln w="28575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9462" tIns="64731" rIns="129462" bIns="6473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pt-BR" sz="2548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2462001" y="3861269"/>
            <a:ext cx="5339286" cy="5078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pt-BR" sz="1350" b="1" i="1" cap="small" dirty="0"/>
              <a:t>Iniciativa: </a:t>
            </a:r>
            <a:r>
              <a:rPr lang="pt-BR" sz="1350" b="1" cap="small" dirty="0"/>
              <a:t>Monitoramento e Execução da Estratégia de Governo.</a:t>
            </a:r>
          </a:p>
          <a:p>
            <a:pPr algn="just"/>
            <a:r>
              <a:rPr lang="pt-BR" sz="1350" b="1" i="1" cap="small" dirty="0"/>
              <a:t>Ação: </a:t>
            </a:r>
            <a:r>
              <a:rPr lang="pt-BR" sz="1350" b="1" cap="small" dirty="0"/>
              <a:t>2386 – Monitorar a Execução da Estratégia de Governo.</a:t>
            </a:r>
          </a:p>
        </p:txBody>
      </p:sp>
      <p:sp>
        <p:nvSpPr>
          <p:cNvPr id="12" name="CaixaDeTexto 11"/>
          <p:cNvSpPr txBox="1"/>
          <p:nvPr/>
        </p:nvSpPr>
        <p:spPr>
          <a:xfrm>
            <a:off x="2450644" y="4471755"/>
            <a:ext cx="5350643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350" b="1" i="1" cap="small" dirty="0"/>
              <a:t>Iniciativa: </a:t>
            </a:r>
            <a:r>
              <a:rPr lang="pt-BR" sz="1350" b="1" cap="small" dirty="0"/>
              <a:t>Implementação do Escritório de Projetos.</a:t>
            </a:r>
          </a:p>
          <a:p>
            <a:pPr algn="just"/>
            <a:r>
              <a:rPr lang="pt-BR" sz="1350" b="1" i="1" cap="small" dirty="0"/>
              <a:t>Ação: </a:t>
            </a:r>
            <a:r>
              <a:rPr lang="pt-BR" sz="1350" b="1" cap="small" dirty="0"/>
              <a:t>2387 – Implementar o Escritório de Projetos.</a:t>
            </a:r>
          </a:p>
        </p:txBody>
      </p:sp>
      <p:sp>
        <p:nvSpPr>
          <p:cNvPr id="13" name="Retângulo Arredondado 203"/>
          <p:cNvSpPr/>
          <p:nvPr/>
        </p:nvSpPr>
        <p:spPr>
          <a:xfrm>
            <a:off x="2467834" y="3185399"/>
            <a:ext cx="5333454" cy="579935"/>
          </a:xfrm>
          <a:prstGeom prst="roundRect">
            <a:avLst/>
          </a:prstGeom>
          <a:solidFill>
            <a:srgbClr val="00CC99"/>
          </a:solidFill>
          <a:ln w="28575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9462" tIns="64731" rIns="129462" bIns="6473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pt-BR" sz="2548"/>
          </a:p>
        </p:txBody>
      </p:sp>
      <p:sp>
        <p:nvSpPr>
          <p:cNvPr id="14" name="CaixaDeTexto 13"/>
          <p:cNvSpPr txBox="1"/>
          <p:nvPr/>
        </p:nvSpPr>
        <p:spPr>
          <a:xfrm>
            <a:off x="2462002" y="3223097"/>
            <a:ext cx="53392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350" b="1" i="1" cap="small" dirty="0"/>
              <a:t>Iniciativa: </a:t>
            </a:r>
            <a:r>
              <a:rPr lang="pt-BR" sz="1350" b="1" cap="small" dirty="0"/>
              <a:t>Implementação da Sala de Situação de Resultados de Governo.</a:t>
            </a:r>
          </a:p>
          <a:p>
            <a:pPr algn="just"/>
            <a:r>
              <a:rPr lang="pt-BR" sz="1350" b="1" i="1" cap="small" dirty="0"/>
              <a:t>Ação: </a:t>
            </a:r>
            <a:r>
              <a:rPr lang="pt-BR" sz="1350" b="1" cap="small" dirty="0"/>
              <a:t>2384 – Criar Sala de Situação de Resultados do Governo.</a:t>
            </a:r>
          </a:p>
        </p:txBody>
      </p:sp>
      <p:sp>
        <p:nvSpPr>
          <p:cNvPr id="15" name="Retângulo Arredondado 207"/>
          <p:cNvSpPr/>
          <p:nvPr/>
        </p:nvSpPr>
        <p:spPr>
          <a:xfrm>
            <a:off x="2462002" y="5080353"/>
            <a:ext cx="5339286" cy="579935"/>
          </a:xfrm>
          <a:prstGeom prst="roundRect">
            <a:avLst/>
          </a:prstGeom>
          <a:solidFill>
            <a:srgbClr val="00B0F0"/>
          </a:solidFill>
          <a:ln w="28575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9462" tIns="64731" rIns="129462" bIns="6473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pt-BR" sz="2548" dirty="0"/>
          </a:p>
        </p:txBody>
      </p:sp>
      <p:sp>
        <p:nvSpPr>
          <p:cNvPr id="16" name="CaixaDeTexto 15"/>
          <p:cNvSpPr txBox="1"/>
          <p:nvPr/>
        </p:nvSpPr>
        <p:spPr>
          <a:xfrm>
            <a:off x="2461988" y="5110671"/>
            <a:ext cx="5339299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350" b="1" i="1" cap="small" dirty="0"/>
              <a:t>Iniciativa: </a:t>
            </a:r>
            <a:r>
              <a:rPr lang="pt-BR" sz="1350" b="1" cap="small" dirty="0"/>
              <a:t>Elaboração dos Planos Estratégicos e Orçamentários do Estado.</a:t>
            </a:r>
          </a:p>
          <a:p>
            <a:pPr algn="just"/>
            <a:r>
              <a:rPr lang="pt-BR" sz="1350" b="1" i="1" cap="small" dirty="0"/>
              <a:t>Ação: </a:t>
            </a:r>
            <a:r>
              <a:rPr lang="pt-BR" sz="1350" b="1" cap="small" dirty="0"/>
              <a:t>2388 – Elaborar os Planos Estratégicos e Orçamentários do Estado.</a:t>
            </a:r>
          </a:p>
        </p:txBody>
      </p:sp>
      <p:sp>
        <p:nvSpPr>
          <p:cNvPr id="17" name="CaixaDeTexto 16"/>
          <p:cNvSpPr txBox="1"/>
          <p:nvPr/>
        </p:nvSpPr>
        <p:spPr>
          <a:xfrm>
            <a:off x="2532268" y="1257586"/>
            <a:ext cx="5075774" cy="1267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US" b="1" cap="small" noProof="1">
                <a:solidFill>
                  <a:srgbClr val="354D4C"/>
                </a:solidFill>
                <a:latin typeface="Calibri" pitchFamily="-105" charset="0"/>
                <a:cs typeface="Arial" charset="0"/>
              </a:rPr>
              <a:t>RELATÓRIO DE ANÁLISE e PROPOSTA DA CARTEIRA ESTRATÉGICA DE PROJETOS E PROCESSOS</a:t>
            </a:r>
          </a:p>
        </p:txBody>
      </p:sp>
      <p:sp>
        <p:nvSpPr>
          <p:cNvPr id="18" name="CaixaDeTexto 17"/>
          <p:cNvSpPr txBox="1"/>
          <p:nvPr/>
        </p:nvSpPr>
        <p:spPr>
          <a:xfrm>
            <a:off x="2535511" y="1920493"/>
            <a:ext cx="53306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noProof="1">
                <a:solidFill>
                  <a:srgbClr val="354D4C"/>
                </a:solidFill>
                <a:latin typeface="Calibri" pitchFamily="-105" charset="0"/>
                <a:cs typeface="Arial" charset="0"/>
              </a:rPr>
              <a:t>Relatório de Análise de Viabilidade de Projetos e Relatório de Análise e Classificação de Processos com a proposta da Carteira Estratégica de Projetos e Processos.</a:t>
            </a:r>
            <a:endParaRPr lang="pt-BR" sz="1200" b="1" cap="small" dirty="0"/>
          </a:p>
        </p:txBody>
      </p:sp>
      <p:sp>
        <p:nvSpPr>
          <p:cNvPr id="19" name="CaixaDeTexto 18"/>
          <p:cNvSpPr txBox="1"/>
          <p:nvPr/>
        </p:nvSpPr>
        <p:spPr>
          <a:xfrm>
            <a:off x="2450642" y="2673014"/>
            <a:ext cx="45717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b="1" cap="small" dirty="0"/>
              <a:t>Objetivo: Diversificar e Implantar novos Modelos de Gestão e Parcerias</a:t>
            </a:r>
          </a:p>
        </p:txBody>
      </p:sp>
      <p:sp>
        <p:nvSpPr>
          <p:cNvPr id="21" name="CaixaDeTexto 20"/>
          <p:cNvSpPr txBox="1"/>
          <p:nvPr/>
        </p:nvSpPr>
        <p:spPr>
          <a:xfrm>
            <a:off x="2450644" y="2897868"/>
            <a:ext cx="45717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b="1" cap="small" dirty="0"/>
              <a:t>Programa: 2016 – Programa de Governança e Gestão.</a:t>
            </a:r>
          </a:p>
        </p:txBody>
      </p:sp>
      <p:sp>
        <p:nvSpPr>
          <p:cNvPr id="22" name="Rektangel 76"/>
          <p:cNvSpPr>
            <a:spLocks noChangeArrowheads="1"/>
          </p:cNvSpPr>
          <p:nvPr/>
        </p:nvSpPr>
        <p:spPr bwMode="auto">
          <a:xfrm>
            <a:off x="2048540" y="5954355"/>
            <a:ext cx="630456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000" b="1" cap="small" noProof="1">
                <a:solidFill>
                  <a:schemeClr val="accent5">
                    <a:lumMod val="75000"/>
                  </a:schemeClr>
                </a:solidFill>
                <a:latin typeface="Calibri" pitchFamily="-105" charset="0"/>
                <a:cs typeface="Arial" charset="0"/>
              </a:rPr>
              <a:t>ESCRITÓRIO CENTRAL DE PROJETOS  - EGP (SEGOV)</a:t>
            </a:r>
          </a:p>
          <a:p>
            <a:pPr algn="ctr"/>
            <a:r>
              <a:rPr lang="en-US" sz="1000" b="1" cap="small" noProof="1">
                <a:solidFill>
                  <a:schemeClr val="accent5">
                    <a:lumMod val="75000"/>
                  </a:schemeClr>
                </a:solidFill>
                <a:latin typeface="Calibri" pitchFamily="-105" charset="0"/>
                <a:cs typeface="Arial" charset="0"/>
              </a:rPr>
              <a:t>ESCRITÓRIO CENTRAL DE PROCESSOS – ECP (SAD)</a:t>
            </a:r>
            <a:endParaRPr lang="da-DK" sz="1000" b="1" cap="small" dirty="0">
              <a:solidFill>
                <a:schemeClr val="accent5">
                  <a:lumMod val="75000"/>
                </a:schemeClr>
              </a:solidFill>
              <a:latin typeface="Calibri" pitchFamily="-105" charset="0"/>
            </a:endParaRPr>
          </a:p>
        </p:txBody>
      </p:sp>
      <p:sp>
        <p:nvSpPr>
          <p:cNvPr id="23" name="CaixaDeTexto 22"/>
          <p:cNvSpPr txBox="1"/>
          <p:nvPr/>
        </p:nvSpPr>
        <p:spPr>
          <a:xfrm>
            <a:off x="4212406" y="612770"/>
            <a:ext cx="16750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cap="small" dirty="0"/>
              <a:t>Até 25/09/2016</a:t>
            </a:r>
          </a:p>
        </p:txBody>
      </p:sp>
      <p:sp>
        <p:nvSpPr>
          <p:cNvPr id="24" name="Triângulo isósceles 23"/>
          <p:cNvSpPr/>
          <p:nvPr/>
        </p:nvSpPr>
        <p:spPr>
          <a:xfrm rot="5400000">
            <a:off x="89522" y="3453316"/>
            <a:ext cx="2978506" cy="195121"/>
          </a:xfrm>
          <a:prstGeom prst="triangle">
            <a:avLst/>
          </a:prstGeom>
          <a:solidFill>
            <a:schemeClr val="tx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9462" tIns="64731" rIns="129462" bIns="6473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pt-BR" sz="2548"/>
          </a:p>
        </p:txBody>
      </p:sp>
    </p:spTree>
    <p:extLst>
      <p:ext uri="{BB962C8B-B14F-4D97-AF65-F5344CB8AC3E}">
        <p14:creationId xmlns:p14="http://schemas.microsoft.com/office/powerpoint/2010/main" val="204662708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o 2"/>
          <p:cNvGrpSpPr/>
          <p:nvPr/>
        </p:nvGrpSpPr>
        <p:grpSpPr>
          <a:xfrm>
            <a:off x="2949563" y="489614"/>
            <a:ext cx="4825058" cy="5657832"/>
            <a:chOff x="2824993" y="1223143"/>
            <a:chExt cx="3778882" cy="4431093"/>
          </a:xfrm>
        </p:grpSpPr>
        <p:sp>
          <p:nvSpPr>
            <p:cNvPr id="7" name="Retângulo Arredondado 215"/>
            <p:cNvSpPr/>
            <p:nvPr/>
          </p:nvSpPr>
          <p:spPr>
            <a:xfrm>
              <a:off x="3227432" y="1609414"/>
              <a:ext cx="3376442" cy="4044822"/>
            </a:xfrm>
            <a:prstGeom prst="roundRect">
              <a:avLst/>
            </a:prstGeom>
            <a:solidFill>
              <a:schemeClr val="bg2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29462" tIns="64731" rIns="129462" bIns="64731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pt-BR" sz="2548"/>
            </a:p>
          </p:txBody>
        </p:sp>
        <p:sp>
          <p:nvSpPr>
            <p:cNvPr id="8" name="CaixaDeTexto 7"/>
            <p:cNvSpPr txBox="1"/>
            <p:nvPr/>
          </p:nvSpPr>
          <p:spPr>
            <a:xfrm>
              <a:off x="3495182" y="2869736"/>
              <a:ext cx="293574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1200" noProof="1">
                  <a:solidFill>
                    <a:srgbClr val="354D4C"/>
                  </a:solidFill>
                  <a:latin typeface="Calibri" pitchFamily="-105" charset="0"/>
                  <a:cs typeface="Arial" charset="0"/>
                </a:rPr>
                <a:t>Aprovação da Carteira Estratégica de Projetos e Processos pelo Conselho de Governança e pelo Governador</a:t>
              </a:r>
              <a:endParaRPr lang="pt-BR" sz="1200" b="1" cap="small" dirty="0"/>
            </a:p>
          </p:txBody>
        </p:sp>
        <p:sp>
          <p:nvSpPr>
            <p:cNvPr id="9" name="CaixaDeTexto 8"/>
            <p:cNvSpPr txBox="1"/>
            <p:nvPr/>
          </p:nvSpPr>
          <p:spPr>
            <a:xfrm>
              <a:off x="3495182" y="1948125"/>
              <a:ext cx="3108692" cy="20512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/>
              <a:r>
                <a:rPr lang="en-US" b="1" cap="small" noProof="1">
                  <a:solidFill>
                    <a:srgbClr val="354D4C"/>
                  </a:solidFill>
                  <a:latin typeface="Calibri" pitchFamily="-105" charset="0"/>
                  <a:cs typeface="Arial" charset="0"/>
                </a:rPr>
                <a:t>APROVAÇÃO DA CARTEIRA ESTRATÉGICA DE PROJETOS E PROCESSOS</a:t>
              </a:r>
            </a:p>
          </p:txBody>
        </p:sp>
        <p:sp>
          <p:nvSpPr>
            <p:cNvPr id="10" name="Rektangel 76"/>
            <p:cNvSpPr>
              <a:spLocks noChangeArrowheads="1"/>
            </p:cNvSpPr>
            <p:nvPr/>
          </p:nvSpPr>
          <p:spPr bwMode="auto">
            <a:xfrm>
              <a:off x="3355983" y="5237942"/>
              <a:ext cx="324789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1000" b="1" cap="small" noProof="1">
                  <a:solidFill>
                    <a:schemeClr val="accent5">
                      <a:lumMod val="75000"/>
                    </a:schemeClr>
                  </a:solidFill>
                  <a:latin typeface="Calibri" pitchFamily="-105" charset="0"/>
                  <a:cs typeface="Arial" charset="0"/>
                </a:rPr>
                <a:t>CONSELHO DE GOVERNANÇA</a:t>
              </a:r>
            </a:p>
            <a:p>
              <a:pPr algn="ctr"/>
              <a:r>
                <a:rPr lang="en-US" sz="1000" b="1" cap="small" noProof="1">
                  <a:solidFill>
                    <a:schemeClr val="accent5">
                      <a:lumMod val="75000"/>
                    </a:schemeClr>
                  </a:solidFill>
                  <a:latin typeface="Calibri" pitchFamily="-105" charset="0"/>
                  <a:cs typeface="Arial" charset="0"/>
                </a:rPr>
                <a:t>GOVERNADOR</a:t>
              </a:r>
              <a:endParaRPr lang="da-DK" sz="1000" b="1" cap="small" dirty="0">
                <a:solidFill>
                  <a:schemeClr val="accent5">
                    <a:lumMod val="75000"/>
                  </a:schemeClr>
                </a:solidFill>
                <a:latin typeface="Calibri" pitchFamily="-105" charset="0"/>
              </a:endParaRPr>
            </a:p>
          </p:txBody>
        </p:sp>
        <p:sp>
          <p:nvSpPr>
            <p:cNvPr id="11" name="Retângulo Arredondado 224"/>
            <p:cNvSpPr/>
            <p:nvPr/>
          </p:nvSpPr>
          <p:spPr>
            <a:xfrm>
              <a:off x="3628531" y="3795372"/>
              <a:ext cx="2702252" cy="1115909"/>
            </a:xfrm>
            <a:prstGeom prst="roundRect">
              <a:avLst/>
            </a:prstGeom>
            <a:solidFill>
              <a:srgbClr val="00B0F0"/>
            </a:solidFill>
            <a:ln w="28575"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29462" tIns="64731" rIns="129462" bIns="64731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pt-BR" sz="1416" dirty="0">
                <a:solidFill>
                  <a:schemeClr val="tx1"/>
                </a:solidFill>
              </a:endParaRPr>
            </a:p>
          </p:txBody>
        </p:sp>
        <p:sp>
          <p:nvSpPr>
            <p:cNvPr id="12" name="CaixaDeTexto 11"/>
            <p:cNvSpPr txBox="1"/>
            <p:nvPr/>
          </p:nvSpPr>
          <p:spPr>
            <a:xfrm>
              <a:off x="3752202" y="3994807"/>
              <a:ext cx="2440842" cy="16594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pt-BR" b="1" cap="small" dirty="0"/>
                <a:t>Carteira Estratégica de Projetos e Processos</a:t>
              </a:r>
            </a:p>
          </p:txBody>
        </p:sp>
        <p:sp>
          <p:nvSpPr>
            <p:cNvPr id="13" name="CaixaDeTexto 12"/>
            <p:cNvSpPr txBox="1"/>
            <p:nvPr/>
          </p:nvSpPr>
          <p:spPr>
            <a:xfrm>
              <a:off x="4008379" y="1223143"/>
              <a:ext cx="16750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b="1" cap="small" dirty="0"/>
                <a:t>Até 10/10/2016</a:t>
              </a:r>
            </a:p>
          </p:txBody>
        </p:sp>
        <p:sp>
          <p:nvSpPr>
            <p:cNvPr id="14" name="Triângulo isósceles 13"/>
            <p:cNvSpPr/>
            <p:nvPr/>
          </p:nvSpPr>
          <p:spPr>
            <a:xfrm rot="5400000">
              <a:off x="1433301" y="3386936"/>
              <a:ext cx="2978506" cy="195121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29462" tIns="64731" rIns="129462" bIns="64731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pt-BR" sz="2548"/>
            </a:p>
          </p:txBody>
        </p:sp>
      </p:grpSp>
    </p:spTree>
    <p:extLst>
      <p:ext uri="{BB962C8B-B14F-4D97-AF65-F5344CB8AC3E}">
        <p14:creationId xmlns:p14="http://schemas.microsoft.com/office/powerpoint/2010/main" val="251519162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tângulo Arredondado 227"/>
          <p:cNvSpPr/>
          <p:nvPr/>
        </p:nvSpPr>
        <p:spPr>
          <a:xfrm>
            <a:off x="4032442" y="673768"/>
            <a:ext cx="3376442" cy="5983706"/>
          </a:xfrm>
          <a:prstGeom prst="roundRect">
            <a:avLst/>
          </a:prstGeom>
          <a:solidFill>
            <a:schemeClr val="bg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9462" tIns="64731" rIns="129462" bIns="6473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pt-BR" sz="2548"/>
          </a:p>
        </p:txBody>
      </p:sp>
      <p:sp>
        <p:nvSpPr>
          <p:cNvPr id="28" name="CaixaDeTexto 27"/>
          <p:cNvSpPr txBox="1"/>
          <p:nvPr/>
        </p:nvSpPr>
        <p:spPr>
          <a:xfrm>
            <a:off x="4300192" y="1715483"/>
            <a:ext cx="29357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noProof="1">
                <a:solidFill>
                  <a:srgbClr val="354D4C"/>
                </a:solidFill>
                <a:latin typeface="Calibri" pitchFamily="-105" charset="0"/>
                <a:cs typeface="Arial" charset="0"/>
              </a:rPr>
              <a:t>Planejamento da Carteira Estratégica de Projetos e Processos para execução em 2017.</a:t>
            </a:r>
            <a:endParaRPr lang="pt-BR" sz="1200" b="1" cap="small" dirty="0"/>
          </a:p>
        </p:txBody>
      </p:sp>
      <p:sp>
        <p:nvSpPr>
          <p:cNvPr id="29" name="CaixaDeTexto 28"/>
          <p:cNvSpPr txBox="1"/>
          <p:nvPr/>
        </p:nvSpPr>
        <p:spPr>
          <a:xfrm>
            <a:off x="4305466" y="752992"/>
            <a:ext cx="3108692" cy="2442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US" b="1" cap="small" noProof="1">
                <a:solidFill>
                  <a:srgbClr val="354D4C"/>
                </a:solidFill>
                <a:latin typeface="Calibri" pitchFamily="-105" charset="0"/>
                <a:cs typeface="Arial" charset="0"/>
              </a:rPr>
              <a:t>CICLO DE PLANEJAMENTO</a:t>
            </a:r>
          </a:p>
          <a:p>
            <a:pPr defTabSz="914400"/>
            <a:r>
              <a:rPr lang="en-US" b="1" cap="small" noProof="1">
                <a:solidFill>
                  <a:srgbClr val="354D4C"/>
                </a:solidFill>
                <a:latin typeface="Calibri" pitchFamily="-105" charset="0"/>
                <a:cs typeface="Arial" charset="0"/>
              </a:rPr>
              <a:t>CARTEIRA ESTRATÉGICA DE PROJETOS E PROCESSOS</a:t>
            </a:r>
          </a:p>
        </p:txBody>
      </p:sp>
      <p:sp>
        <p:nvSpPr>
          <p:cNvPr id="30" name="Rektangel 76"/>
          <p:cNvSpPr>
            <a:spLocks noChangeArrowheads="1"/>
          </p:cNvSpPr>
          <p:nvPr/>
        </p:nvSpPr>
        <p:spPr bwMode="auto">
          <a:xfrm>
            <a:off x="4160993" y="6062887"/>
            <a:ext cx="3247892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000" b="1" cap="small" noProof="1">
                <a:solidFill>
                  <a:schemeClr val="accent5">
                    <a:lumMod val="75000"/>
                  </a:schemeClr>
                </a:solidFill>
                <a:latin typeface="Calibri" pitchFamily="-105" charset="0"/>
                <a:cs typeface="Arial" charset="0"/>
              </a:rPr>
              <a:t>COORDENADORIA DE GESTÃO DO DESEMPENHO INSTITUCIONAL (SEGOV)</a:t>
            </a:r>
          </a:p>
          <a:p>
            <a:pPr algn="ctr"/>
            <a:r>
              <a:rPr lang="en-US" sz="1000" b="1" cap="small" noProof="1">
                <a:solidFill>
                  <a:schemeClr val="accent5">
                    <a:lumMod val="75000"/>
                  </a:schemeClr>
                </a:solidFill>
                <a:latin typeface="Calibri" pitchFamily="-105" charset="0"/>
                <a:cs typeface="Arial" charset="0"/>
              </a:rPr>
              <a:t>ESCRITÓRIO CENTRAL DE PROCESSOS – ECP (SAD)</a:t>
            </a:r>
            <a:endParaRPr lang="da-DK" sz="1000" b="1" cap="small" dirty="0">
              <a:solidFill>
                <a:schemeClr val="accent5">
                  <a:lumMod val="75000"/>
                </a:schemeClr>
              </a:solidFill>
              <a:latin typeface="Calibri" pitchFamily="-105" charset="0"/>
            </a:endParaRPr>
          </a:p>
        </p:txBody>
      </p:sp>
      <p:sp>
        <p:nvSpPr>
          <p:cNvPr id="31" name="Triângulo isósceles 30"/>
          <p:cNvSpPr/>
          <p:nvPr/>
        </p:nvSpPr>
        <p:spPr>
          <a:xfrm rot="5400000">
            <a:off x="2118598" y="3567933"/>
            <a:ext cx="2978506" cy="195121"/>
          </a:xfrm>
          <a:prstGeom prst="triangle">
            <a:avLst/>
          </a:prstGeom>
          <a:solidFill>
            <a:schemeClr val="tx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9462" tIns="64731" rIns="129462" bIns="6473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pt-BR" sz="2548"/>
          </a:p>
        </p:txBody>
      </p:sp>
      <p:graphicFrame>
        <p:nvGraphicFramePr>
          <p:cNvPr id="32" name="Diagrama 31"/>
          <p:cNvGraphicFramePr/>
          <p:nvPr>
            <p:extLst>
              <p:ext uri="{D42A27DB-BD31-4B8C-83A1-F6EECF244321}">
                <p14:modId xmlns:p14="http://schemas.microsoft.com/office/powerpoint/2010/main" val="818666222"/>
              </p:ext>
            </p:extLst>
          </p:nvPr>
        </p:nvGraphicFramePr>
        <p:xfrm>
          <a:off x="4369485" y="2512129"/>
          <a:ext cx="2782727" cy="19335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3" name="CaixaDeTexto 32"/>
          <p:cNvSpPr txBox="1"/>
          <p:nvPr/>
        </p:nvSpPr>
        <p:spPr>
          <a:xfrm>
            <a:off x="4744370" y="2366525"/>
            <a:ext cx="9762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/>
              <a:t>Projetos</a:t>
            </a:r>
          </a:p>
        </p:txBody>
      </p:sp>
      <p:sp>
        <p:nvSpPr>
          <p:cNvPr id="34" name="CaixaDeTexto 33"/>
          <p:cNvSpPr txBox="1"/>
          <p:nvPr/>
        </p:nvSpPr>
        <p:spPr>
          <a:xfrm>
            <a:off x="4791771" y="4379640"/>
            <a:ext cx="11196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/>
              <a:t>Processos</a:t>
            </a:r>
          </a:p>
        </p:txBody>
      </p:sp>
      <p:pic>
        <p:nvPicPr>
          <p:cNvPr id="35" name="Imagem 3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055275" y="4748972"/>
            <a:ext cx="1615427" cy="1159226"/>
          </a:xfrm>
          <a:prstGeom prst="rect">
            <a:avLst/>
          </a:prstGeom>
        </p:spPr>
      </p:pic>
      <p:sp>
        <p:nvSpPr>
          <p:cNvPr id="36" name="CaixaDeTexto 35"/>
          <p:cNvSpPr txBox="1"/>
          <p:nvPr/>
        </p:nvSpPr>
        <p:spPr>
          <a:xfrm>
            <a:off x="4027168" y="309181"/>
            <a:ext cx="33817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cap="small" dirty="0"/>
              <a:t>De 01/11/2016 a 20/12/2016</a:t>
            </a:r>
          </a:p>
        </p:txBody>
      </p:sp>
    </p:spTree>
    <p:extLst>
      <p:ext uri="{BB962C8B-B14F-4D97-AF65-F5344CB8AC3E}">
        <p14:creationId xmlns:p14="http://schemas.microsoft.com/office/powerpoint/2010/main" val="251519162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Arredondado 242"/>
          <p:cNvSpPr/>
          <p:nvPr/>
        </p:nvSpPr>
        <p:spPr>
          <a:xfrm>
            <a:off x="3225216" y="737936"/>
            <a:ext cx="3376442" cy="5759116"/>
          </a:xfrm>
          <a:prstGeom prst="roundRect">
            <a:avLst/>
          </a:prstGeom>
          <a:solidFill>
            <a:schemeClr val="bg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9462" tIns="64731" rIns="129462" bIns="6473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pt-BR" sz="2548"/>
          </a:p>
        </p:txBody>
      </p:sp>
      <p:sp>
        <p:nvSpPr>
          <p:cNvPr id="11" name="CaixaDeTexto 10"/>
          <p:cNvSpPr txBox="1"/>
          <p:nvPr/>
        </p:nvSpPr>
        <p:spPr>
          <a:xfrm>
            <a:off x="3492966" y="1636285"/>
            <a:ext cx="29357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noProof="1">
                <a:solidFill>
                  <a:srgbClr val="354D4C"/>
                </a:solidFill>
                <a:latin typeface="Calibri" pitchFamily="-105" charset="0"/>
                <a:cs typeface="Arial" charset="0"/>
              </a:rPr>
              <a:t>Composição dos Contratos de Gestão composto pelas Cláusulas de Entregas Anuais de Projetos e Procesos, de Indicadores de Desenvolvimento Econômico e Social, de Gestão Integrada e Eficiente e de Equilíbiro Fiscal.</a:t>
            </a:r>
            <a:endParaRPr lang="pt-BR" sz="1200" b="1" cap="small" dirty="0"/>
          </a:p>
        </p:txBody>
      </p:sp>
      <p:sp>
        <p:nvSpPr>
          <p:cNvPr id="12" name="CaixaDeTexto 11"/>
          <p:cNvSpPr txBox="1"/>
          <p:nvPr/>
        </p:nvSpPr>
        <p:spPr>
          <a:xfrm>
            <a:off x="3492966" y="962324"/>
            <a:ext cx="2866680" cy="1267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US" b="1" cap="small" noProof="1">
                <a:solidFill>
                  <a:srgbClr val="354D4C"/>
                </a:solidFill>
                <a:latin typeface="Calibri" pitchFamily="-105" charset="0"/>
                <a:cs typeface="Arial" charset="0"/>
              </a:rPr>
              <a:t>COMPOSIÇÃO DO CONTRATO DE GESTÃO</a:t>
            </a:r>
          </a:p>
        </p:txBody>
      </p:sp>
      <p:sp>
        <p:nvSpPr>
          <p:cNvPr id="13" name="Rektangel 76"/>
          <p:cNvSpPr>
            <a:spLocks noChangeArrowheads="1"/>
          </p:cNvSpPr>
          <p:nvPr/>
        </p:nvSpPr>
        <p:spPr bwMode="auto">
          <a:xfrm>
            <a:off x="3353767" y="5897744"/>
            <a:ext cx="324789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000" b="1" cap="small" noProof="1">
                <a:solidFill>
                  <a:schemeClr val="accent5">
                    <a:lumMod val="75000"/>
                  </a:schemeClr>
                </a:solidFill>
                <a:latin typeface="Calibri" pitchFamily="-105" charset="0"/>
                <a:cs typeface="Arial" charset="0"/>
              </a:rPr>
              <a:t>COORDENADORIA DE GESTÃO DE DESEMPENHO INSTITUCIONAL - CGDI</a:t>
            </a:r>
            <a:endParaRPr lang="da-DK" sz="1000" b="1" cap="small" dirty="0">
              <a:solidFill>
                <a:schemeClr val="accent5">
                  <a:lumMod val="75000"/>
                </a:schemeClr>
              </a:solidFill>
              <a:latin typeface="Calibri" pitchFamily="-105" charset="0"/>
            </a:endParaRPr>
          </a:p>
        </p:txBody>
      </p:sp>
      <p:graphicFrame>
        <p:nvGraphicFramePr>
          <p:cNvPr id="14" name="Diagrama 13"/>
          <p:cNvGraphicFramePr/>
          <p:nvPr>
            <p:extLst>
              <p:ext uri="{D42A27DB-BD31-4B8C-83A1-F6EECF244321}">
                <p14:modId xmlns:p14="http://schemas.microsoft.com/office/powerpoint/2010/main" val="3792036772"/>
              </p:ext>
            </p:extLst>
          </p:nvPr>
        </p:nvGraphicFramePr>
        <p:xfrm>
          <a:off x="3395455" y="2835223"/>
          <a:ext cx="3047750" cy="29466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5" name="Triângulo isósceles 14"/>
          <p:cNvSpPr/>
          <p:nvPr/>
        </p:nvSpPr>
        <p:spPr>
          <a:xfrm rot="5400000">
            <a:off x="1402468" y="3683013"/>
            <a:ext cx="2978506" cy="195121"/>
          </a:xfrm>
          <a:prstGeom prst="triangle">
            <a:avLst/>
          </a:prstGeom>
          <a:solidFill>
            <a:schemeClr val="tx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9462" tIns="64731" rIns="129462" bIns="6473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pt-BR" sz="2548"/>
          </a:p>
        </p:txBody>
      </p:sp>
      <p:sp>
        <p:nvSpPr>
          <p:cNvPr id="16" name="CaixaDeTexto 15"/>
          <p:cNvSpPr txBox="1"/>
          <p:nvPr/>
        </p:nvSpPr>
        <p:spPr>
          <a:xfrm>
            <a:off x="3225215" y="341265"/>
            <a:ext cx="33764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cap="small" dirty="0"/>
              <a:t>De 01/01/2017 a 01/02/2017</a:t>
            </a:r>
          </a:p>
        </p:txBody>
      </p:sp>
    </p:spTree>
    <p:extLst>
      <p:ext uri="{BB962C8B-B14F-4D97-AF65-F5344CB8AC3E}">
        <p14:creationId xmlns:p14="http://schemas.microsoft.com/office/powerpoint/2010/main" val="144976091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26073" y="916751"/>
            <a:ext cx="9659606" cy="4986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40201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o 2"/>
          <p:cNvGrpSpPr/>
          <p:nvPr/>
        </p:nvGrpSpPr>
        <p:grpSpPr>
          <a:xfrm>
            <a:off x="3150859" y="289612"/>
            <a:ext cx="4947490" cy="6057971"/>
            <a:chOff x="1981344" y="919671"/>
            <a:chExt cx="4237272" cy="5188342"/>
          </a:xfrm>
        </p:grpSpPr>
        <p:sp>
          <p:nvSpPr>
            <p:cNvPr id="8" name="Retângulo Arredondado 295"/>
            <p:cNvSpPr/>
            <p:nvPr/>
          </p:nvSpPr>
          <p:spPr>
            <a:xfrm>
              <a:off x="2550696" y="1330031"/>
              <a:ext cx="3667920" cy="4777982"/>
            </a:xfrm>
            <a:prstGeom prst="roundRect">
              <a:avLst/>
            </a:prstGeom>
            <a:solidFill>
              <a:schemeClr val="bg2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29462" tIns="64731" rIns="129462" bIns="64731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pt-BR" sz="2548"/>
            </a:p>
          </p:txBody>
        </p:sp>
        <p:sp>
          <p:nvSpPr>
            <p:cNvPr id="9" name="CaixaDeTexto 8"/>
            <p:cNvSpPr txBox="1"/>
            <p:nvPr/>
          </p:nvSpPr>
          <p:spPr>
            <a:xfrm>
              <a:off x="2818446" y="2543616"/>
              <a:ext cx="293574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1200" noProof="1">
                  <a:solidFill>
                    <a:srgbClr val="354D4C"/>
                  </a:solidFill>
                  <a:latin typeface="Calibri" pitchFamily="-105" charset="0"/>
                  <a:cs typeface="Arial" charset="0"/>
                </a:rPr>
                <a:t>Reuniões de Pré-Pactuação e assinatura dos Contratos de Gestão com o Governador.</a:t>
              </a:r>
              <a:endParaRPr lang="pt-BR" sz="1200" b="1" cap="small" dirty="0"/>
            </a:p>
          </p:txBody>
        </p:sp>
        <p:sp>
          <p:nvSpPr>
            <p:cNvPr id="10" name="CaixaDeTexto 9"/>
            <p:cNvSpPr txBox="1"/>
            <p:nvPr/>
          </p:nvSpPr>
          <p:spPr>
            <a:xfrm>
              <a:off x="2818446" y="1622005"/>
              <a:ext cx="3108692" cy="16594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/>
              <a:r>
                <a:rPr lang="en-US" b="1" cap="small" noProof="1">
                  <a:solidFill>
                    <a:srgbClr val="354D4C"/>
                  </a:solidFill>
                  <a:latin typeface="Calibri" pitchFamily="-105" charset="0"/>
                  <a:cs typeface="Arial" charset="0"/>
                </a:rPr>
                <a:t>PRÉ-PACTUAÇÃO E ASSINATURA DOS CONTRATOS DE GESTÃO</a:t>
              </a:r>
            </a:p>
          </p:txBody>
        </p:sp>
        <p:sp>
          <p:nvSpPr>
            <p:cNvPr id="11" name="Rektangel 76"/>
            <p:cNvSpPr>
              <a:spLocks noChangeArrowheads="1"/>
            </p:cNvSpPr>
            <p:nvPr/>
          </p:nvSpPr>
          <p:spPr bwMode="auto">
            <a:xfrm>
              <a:off x="2679247" y="5486328"/>
              <a:ext cx="3539369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1000" b="1" cap="small" noProof="1">
                  <a:solidFill>
                    <a:schemeClr val="accent5">
                      <a:lumMod val="75000"/>
                    </a:schemeClr>
                  </a:solidFill>
                  <a:latin typeface="Calibri" pitchFamily="-105" charset="0"/>
                  <a:cs typeface="Arial" charset="0"/>
                </a:rPr>
                <a:t>SECRETÁRIO DE ESTADO DE GOVERNO E GESTÃO ESTRATÉGICA</a:t>
              </a:r>
            </a:p>
            <a:p>
              <a:pPr algn="ctr"/>
              <a:r>
                <a:rPr lang="en-US" sz="1000" b="1" cap="small" noProof="1">
                  <a:solidFill>
                    <a:schemeClr val="accent5">
                      <a:lumMod val="75000"/>
                    </a:schemeClr>
                  </a:solidFill>
                  <a:latin typeface="Calibri" pitchFamily="-105" charset="0"/>
                  <a:cs typeface="Arial" charset="0"/>
                </a:rPr>
                <a:t>GOVERNADOR</a:t>
              </a:r>
              <a:endParaRPr lang="da-DK" sz="1000" b="1" cap="small" dirty="0">
                <a:solidFill>
                  <a:schemeClr val="accent5">
                    <a:lumMod val="75000"/>
                  </a:schemeClr>
                </a:solidFill>
                <a:latin typeface="Calibri" pitchFamily="-105" charset="0"/>
              </a:endParaRPr>
            </a:p>
          </p:txBody>
        </p:sp>
        <p:graphicFrame>
          <p:nvGraphicFramePr>
            <p:cNvPr id="12" name="Diagrama 11"/>
            <p:cNvGraphicFramePr/>
            <p:nvPr>
              <p:extLst>
                <p:ext uri="{D42A27DB-BD31-4B8C-83A1-F6EECF244321}">
                  <p14:modId xmlns:p14="http://schemas.microsoft.com/office/powerpoint/2010/main" val="2781925137"/>
                </p:ext>
              </p:extLst>
            </p:nvPr>
          </p:nvGraphicFramePr>
          <p:xfrm>
            <a:off x="3241806" y="3394119"/>
            <a:ext cx="2457450" cy="1710204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13" name="CaixaDeTexto 12"/>
            <p:cNvSpPr txBox="1"/>
            <p:nvPr/>
          </p:nvSpPr>
          <p:spPr>
            <a:xfrm>
              <a:off x="2982974" y="919671"/>
              <a:ext cx="296106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pt-BR" b="1" cap="small" dirty="0"/>
                <a:t>De 01/02/2017 a 07/03/2017</a:t>
              </a:r>
            </a:p>
          </p:txBody>
        </p:sp>
        <p:sp>
          <p:nvSpPr>
            <p:cNvPr id="14" name="Triângulo isósceles 13"/>
            <p:cNvSpPr/>
            <p:nvPr/>
          </p:nvSpPr>
          <p:spPr>
            <a:xfrm rot="5400000">
              <a:off x="589652" y="3206466"/>
              <a:ext cx="2978506" cy="195121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29462" tIns="64731" rIns="129462" bIns="64731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pt-BR" sz="2548"/>
            </a:p>
          </p:txBody>
        </p:sp>
      </p:grpSp>
    </p:spTree>
    <p:extLst>
      <p:ext uri="{BB962C8B-B14F-4D97-AF65-F5344CB8AC3E}">
        <p14:creationId xmlns:p14="http://schemas.microsoft.com/office/powerpoint/2010/main" val="1754508700"/>
      </p:ext>
    </p:extLst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o 2"/>
          <p:cNvGrpSpPr/>
          <p:nvPr/>
        </p:nvGrpSpPr>
        <p:grpSpPr>
          <a:xfrm>
            <a:off x="2640044" y="414728"/>
            <a:ext cx="4900722" cy="6027634"/>
            <a:chOff x="2414478" y="629217"/>
            <a:chExt cx="4239286" cy="5214102"/>
          </a:xfrm>
        </p:grpSpPr>
        <p:sp>
          <p:nvSpPr>
            <p:cNvPr id="7" name="Retângulo Arredondado 258"/>
            <p:cNvSpPr/>
            <p:nvPr/>
          </p:nvSpPr>
          <p:spPr>
            <a:xfrm>
              <a:off x="2985844" y="1065337"/>
              <a:ext cx="3667920" cy="4777982"/>
            </a:xfrm>
            <a:prstGeom prst="roundRect">
              <a:avLst/>
            </a:prstGeom>
            <a:solidFill>
              <a:schemeClr val="bg2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29462" tIns="64731" rIns="129462" bIns="64731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pt-BR" sz="2548"/>
            </a:p>
          </p:txBody>
        </p:sp>
        <p:sp>
          <p:nvSpPr>
            <p:cNvPr id="9" name="CaixaDeTexto 8"/>
            <p:cNvSpPr txBox="1"/>
            <p:nvPr/>
          </p:nvSpPr>
          <p:spPr>
            <a:xfrm>
              <a:off x="3253594" y="2206948"/>
              <a:ext cx="293574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1200" noProof="1">
                  <a:solidFill>
                    <a:srgbClr val="354D4C"/>
                  </a:solidFill>
                  <a:latin typeface="Calibri" pitchFamily="-105" charset="0"/>
                  <a:cs typeface="Arial" charset="0"/>
                </a:rPr>
                <a:t>Execução dos Projetos, Processo e Ações do Contrato de Gestão</a:t>
              </a:r>
              <a:endParaRPr lang="pt-BR" sz="1200" b="1" cap="small" dirty="0"/>
            </a:p>
          </p:txBody>
        </p:sp>
        <p:sp>
          <p:nvSpPr>
            <p:cNvPr id="10" name="CaixaDeTexto 9"/>
            <p:cNvSpPr txBox="1"/>
            <p:nvPr/>
          </p:nvSpPr>
          <p:spPr>
            <a:xfrm>
              <a:off x="3253594" y="1285337"/>
              <a:ext cx="3108692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/>
              <a:r>
                <a:rPr lang="en-US" b="1" cap="small" noProof="1">
                  <a:solidFill>
                    <a:srgbClr val="354D4C"/>
                  </a:solidFill>
                  <a:latin typeface="Calibri" pitchFamily="-105" charset="0"/>
                  <a:cs typeface="Arial" charset="0"/>
                </a:rPr>
                <a:t>CICLO DE EXECUÇÃO</a:t>
              </a:r>
            </a:p>
            <a:p>
              <a:pPr defTabSz="914400"/>
              <a:r>
                <a:rPr lang="en-US" b="1" cap="small" noProof="1">
                  <a:solidFill>
                    <a:srgbClr val="354D4C"/>
                  </a:solidFill>
                  <a:latin typeface="Calibri" pitchFamily="-105" charset="0"/>
                  <a:cs typeface="Arial" charset="0"/>
                </a:rPr>
                <a:t>PROJETOS, PROCESSOS E CONTRATOS DE GESTÃO</a:t>
              </a:r>
            </a:p>
          </p:txBody>
        </p:sp>
        <p:sp>
          <p:nvSpPr>
            <p:cNvPr id="11" name="Rektangel 76"/>
            <p:cNvSpPr>
              <a:spLocks noChangeArrowheads="1"/>
            </p:cNvSpPr>
            <p:nvPr/>
          </p:nvSpPr>
          <p:spPr bwMode="auto">
            <a:xfrm>
              <a:off x="3114395" y="5534668"/>
              <a:ext cx="3539369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da-DK" sz="1000" b="1" cap="small" dirty="0">
                  <a:solidFill>
                    <a:schemeClr val="accent5">
                      <a:lumMod val="75000"/>
                    </a:schemeClr>
                  </a:solidFill>
                  <a:latin typeface="Calibri" pitchFamily="-105" charset="0"/>
                </a:rPr>
                <a:t>ÓRGÃOS E ENTIDADES</a:t>
              </a:r>
            </a:p>
          </p:txBody>
        </p:sp>
        <p:sp>
          <p:nvSpPr>
            <p:cNvPr id="12" name="CaixaDeTexto 11"/>
            <p:cNvSpPr txBox="1"/>
            <p:nvPr/>
          </p:nvSpPr>
          <p:spPr>
            <a:xfrm>
              <a:off x="3401569" y="629217"/>
              <a:ext cx="296106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pt-BR" b="1" cap="small" dirty="0"/>
                <a:t>De 02/01/2017 a 31/12/2017</a:t>
              </a:r>
            </a:p>
          </p:txBody>
        </p:sp>
        <p:graphicFrame>
          <p:nvGraphicFramePr>
            <p:cNvPr id="13" name="Diagrama 12"/>
            <p:cNvGraphicFramePr/>
            <p:nvPr>
              <p:extLst>
                <p:ext uri="{D42A27DB-BD31-4B8C-83A1-F6EECF244321}">
                  <p14:modId xmlns:p14="http://schemas.microsoft.com/office/powerpoint/2010/main" val="1041404517"/>
                </p:ext>
              </p:extLst>
            </p:nvPr>
          </p:nvGraphicFramePr>
          <p:xfrm>
            <a:off x="3803108" y="2935647"/>
            <a:ext cx="2078949" cy="1917638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14" name="Triângulo isósceles 13"/>
            <p:cNvSpPr/>
            <p:nvPr/>
          </p:nvSpPr>
          <p:spPr>
            <a:xfrm rot="5400000">
              <a:off x="1022786" y="3062088"/>
              <a:ext cx="2978506" cy="195121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29462" tIns="64731" rIns="129462" bIns="64731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pt-BR" sz="2548"/>
            </a:p>
          </p:txBody>
        </p:sp>
      </p:grpSp>
    </p:spTree>
    <p:extLst>
      <p:ext uri="{BB962C8B-B14F-4D97-AF65-F5344CB8AC3E}">
        <p14:creationId xmlns:p14="http://schemas.microsoft.com/office/powerpoint/2010/main" val="1513281171"/>
      </p:ext>
    </p:extLst>
  </p:cSld>
  <p:clrMapOvr>
    <a:masterClrMapping/>
  </p:clrMapOvr>
  <p:transition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o 2"/>
          <p:cNvGrpSpPr/>
          <p:nvPr/>
        </p:nvGrpSpPr>
        <p:grpSpPr>
          <a:xfrm>
            <a:off x="2537168" y="687369"/>
            <a:ext cx="4893942" cy="6014727"/>
            <a:chOff x="2537168" y="687369"/>
            <a:chExt cx="4244632" cy="5216715"/>
          </a:xfrm>
        </p:grpSpPr>
        <p:sp>
          <p:nvSpPr>
            <p:cNvPr id="8" name="Retângulo Arredondado 288"/>
            <p:cNvSpPr/>
            <p:nvPr/>
          </p:nvSpPr>
          <p:spPr>
            <a:xfrm>
              <a:off x="3107470" y="1105880"/>
              <a:ext cx="3674330" cy="4798204"/>
            </a:xfrm>
            <a:prstGeom prst="roundRect">
              <a:avLst/>
            </a:prstGeom>
            <a:solidFill>
              <a:schemeClr val="bg2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29462" tIns="64731" rIns="129462" bIns="64731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pt-BR" sz="2548"/>
            </a:p>
          </p:txBody>
        </p:sp>
        <p:sp>
          <p:nvSpPr>
            <p:cNvPr id="9" name="CaixaDeTexto 8"/>
            <p:cNvSpPr txBox="1"/>
            <p:nvPr/>
          </p:nvSpPr>
          <p:spPr>
            <a:xfrm>
              <a:off x="3336226" y="2603554"/>
              <a:ext cx="293574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1200" noProof="1">
                  <a:solidFill>
                    <a:srgbClr val="354D4C"/>
                  </a:solidFill>
                  <a:latin typeface="Calibri" pitchFamily="-105" charset="0"/>
                  <a:cs typeface="Arial" charset="0"/>
                </a:rPr>
                <a:t>Monitoramento intensive da Carteira Estratégica de Projetos e Processos e dos Contratos de Gestão.</a:t>
              </a:r>
              <a:endParaRPr lang="pt-BR" sz="1200" b="1" cap="small" dirty="0"/>
            </a:p>
          </p:txBody>
        </p:sp>
        <p:sp>
          <p:nvSpPr>
            <p:cNvPr id="10" name="CaixaDeTexto 9"/>
            <p:cNvSpPr txBox="1"/>
            <p:nvPr/>
          </p:nvSpPr>
          <p:spPr>
            <a:xfrm>
              <a:off x="3336226" y="1409228"/>
              <a:ext cx="3108692" cy="32265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/>
              <a:r>
                <a:rPr lang="en-US" b="1" cap="small" noProof="1">
                  <a:solidFill>
                    <a:srgbClr val="354D4C"/>
                  </a:solidFill>
                  <a:latin typeface="Calibri" pitchFamily="-105" charset="0"/>
                  <a:cs typeface="Arial" charset="0"/>
                </a:rPr>
                <a:t>CICLO DE MONITORAMENTO DA CARTEIRA ESTRATÉGICA DE PROJETOS E PROCESSOS E DOS CONTRATOS DE GESTÃO</a:t>
              </a:r>
            </a:p>
          </p:txBody>
        </p:sp>
        <p:sp>
          <p:nvSpPr>
            <p:cNvPr id="11" name="Rektangel 76"/>
            <p:cNvSpPr>
              <a:spLocks noChangeArrowheads="1"/>
            </p:cNvSpPr>
            <p:nvPr/>
          </p:nvSpPr>
          <p:spPr bwMode="auto">
            <a:xfrm>
              <a:off x="3435308" y="5457808"/>
              <a:ext cx="324789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1000" b="1" cap="small" noProof="1">
                  <a:solidFill>
                    <a:schemeClr val="accent5">
                      <a:lumMod val="75000"/>
                    </a:schemeClr>
                  </a:solidFill>
                  <a:latin typeface="Calibri" pitchFamily="-105" charset="0"/>
                  <a:cs typeface="Arial" charset="0"/>
                </a:rPr>
                <a:t>ESCRITÓRIO CENTRAL DE PROJETOS  - EGP (SEGOV)</a:t>
              </a:r>
            </a:p>
            <a:p>
              <a:pPr algn="ctr"/>
              <a:r>
                <a:rPr lang="en-US" sz="1000" b="1" cap="small" noProof="1">
                  <a:solidFill>
                    <a:schemeClr val="accent5">
                      <a:lumMod val="75000"/>
                    </a:schemeClr>
                  </a:solidFill>
                  <a:latin typeface="Calibri" pitchFamily="-105" charset="0"/>
                  <a:cs typeface="Arial" charset="0"/>
                </a:rPr>
                <a:t>ESCRITÓRIO CENTRAL DE PROCESSOS – ECP (SAD)</a:t>
              </a:r>
              <a:endParaRPr lang="da-DK" sz="1000" b="1" cap="small" dirty="0">
                <a:solidFill>
                  <a:schemeClr val="accent5">
                    <a:lumMod val="75000"/>
                  </a:schemeClr>
                </a:solidFill>
                <a:latin typeface="Calibri" pitchFamily="-105" charset="0"/>
              </a:endParaRPr>
            </a:p>
          </p:txBody>
        </p:sp>
        <p:sp>
          <p:nvSpPr>
            <p:cNvPr id="12" name="CaixaDeTexto 11"/>
            <p:cNvSpPr txBox="1"/>
            <p:nvPr/>
          </p:nvSpPr>
          <p:spPr>
            <a:xfrm>
              <a:off x="3419478" y="687369"/>
              <a:ext cx="296106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pt-BR" b="1" cap="small" dirty="0"/>
                <a:t>De 02/01/2017 a 31/12/2017</a:t>
              </a:r>
            </a:p>
          </p:txBody>
        </p:sp>
        <p:graphicFrame>
          <p:nvGraphicFramePr>
            <p:cNvPr id="13" name="Diagrama 12"/>
            <p:cNvGraphicFramePr/>
            <p:nvPr>
              <p:extLst>
                <p:ext uri="{D42A27DB-BD31-4B8C-83A1-F6EECF244321}">
                  <p14:modId xmlns:p14="http://schemas.microsoft.com/office/powerpoint/2010/main" val="3070447135"/>
                </p:ext>
              </p:extLst>
            </p:nvPr>
          </p:nvGraphicFramePr>
          <p:xfrm>
            <a:off x="3720414" y="3083454"/>
            <a:ext cx="2457450" cy="1710204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14" name="Triângulo isósceles 13"/>
            <p:cNvSpPr/>
            <p:nvPr/>
          </p:nvSpPr>
          <p:spPr>
            <a:xfrm rot="5400000">
              <a:off x="1145476" y="3131419"/>
              <a:ext cx="2978506" cy="195121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29462" tIns="64731" rIns="129462" bIns="64731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pt-BR" sz="2548"/>
            </a:p>
          </p:txBody>
        </p:sp>
      </p:grpSp>
    </p:spTree>
    <p:extLst>
      <p:ext uri="{BB962C8B-B14F-4D97-AF65-F5344CB8AC3E}">
        <p14:creationId xmlns:p14="http://schemas.microsoft.com/office/powerpoint/2010/main" val="2770330753"/>
      </p:ext>
    </p:extLst>
  </p:cSld>
  <p:clrMapOvr>
    <a:masterClrMapping/>
  </p:clrMapOvr>
  <p:transition spd="slow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lipse 6"/>
          <p:cNvSpPr/>
          <p:nvPr/>
        </p:nvSpPr>
        <p:spPr>
          <a:xfrm>
            <a:off x="7764553" y="2527714"/>
            <a:ext cx="819700" cy="87293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Triângulo isósceles 8"/>
          <p:cNvSpPr/>
          <p:nvPr/>
        </p:nvSpPr>
        <p:spPr>
          <a:xfrm rot="5400000">
            <a:off x="5559508" y="3047992"/>
            <a:ext cx="2978506" cy="195121"/>
          </a:xfrm>
          <a:prstGeom prst="triangle">
            <a:avLst/>
          </a:prstGeom>
          <a:solidFill>
            <a:schemeClr val="tx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9462" tIns="64731" rIns="129462" bIns="6473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pt-BR" sz="2548"/>
          </a:p>
        </p:txBody>
      </p:sp>
      <p:sp>
        <p:nvSpPr>
          <p:cNvPr id="10" name="CaixaDeTexto 9"/>
          <p:cNvSpPr txBox="1"/>
          <p:nvPr/>
        </p:nvSpPr>
        <p:spPr>
          <a:xfrm>
            <a:off x="7657220" y="3590149"/>
            <a:ext cx="10343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FIM</a:t>
            </a:r>
          </a:p>
        </p:txBody>
      </p:sp>
      <p:sp>
        <p:nvSpPr>
          <p:cNvPr id="11" name="Triângulo isósceles 10"/>
          <p:cNvSpPr/>
          <p:nvPr/>
        </p:nvSpPr>
        <p:spPr>
          <a:xfrm rot="5400000">
            <a:off x="729617" y="3018976"/>
            <a:ext cx="2978506" cy="195121"/>
          </a:xfrm>
          <a:prstGeom prst="triangle">
            <a:avLst/>
          </a:prstGeom>
          <a:solidFill>
            <a:schemeClr val="tx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9462" tIns="64731" rIns="129462" bIns="6473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pt-BR" sz="2548"/>
          </a:p>
        </p:txBody>
      </p:sp>
      <p:sp>
        <p:nvSpPr>
          <p:cNvPr id="12" name="Retângulo Arredondado 214"/>
          <p:cNvSpPr/>
          <p:nvPr/>
        </p:nvSpPr>
        <p:spPr>
          <a:xfrm>
            <a:off x="2761488" y="972530"/>
            <a:ext cx="3674330" cy="4798204"/>
          </a:xfrm>
          <a:prstGeom prst="roundRect">
            <a:avLst/>
          </a:prstGeom>
          <a:solidFill>
            <a:schemeClr val="bg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9462" tIns="64731" rIns="129462" bIns="6473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pt-BR" sz="2548"/>
          </a:p>
        </p:txBody>
      </p:sp>
      <p:sp>
        <p:nvSpPr>
          <p:cNvPr id="13" name="CaixaDeTexto 12"/>
          <p:cNvSpPr txBox="1"/>
          <p:nvPr/>
        </p:nvSpPr>
        <p:spPr>
          <a:xfrm>
            <a:off x="2990244" y="2470204"/>
            <a:ext cx="29357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noProof="1">
                <a:solidFill>
                  <a:srgbClr val="354D4C"/>
                </a:solidFill>
                <a:latin typeface="Calibri" pitchFamily="-105" charset="0"/>
                <a:cs typeface="Arial" charset="0"/>
              </a:rPr>
              <a:t>Avaliação da efetividade da Carteira Estratégica de Projetos e Processos e do cumprimento das metas dos Contratos de Gestão.</a:t>
            </a:r>
            <a:endParaRPr lang="pt-BR" sz="1200" b="1" cap="small" dirty="0"/>
          </a:p>
        </p:txBody>
      </p:sp>
      <p:sp>
        <p:nvSpPr>
          <p:cNvPr id="14" name="CaixaDeTexto 13"/>
          <p:cNvSpPr txBox="1"/>
          <p:nvPr/>
        </p:nvSpPr>
        <p:spPr>
          <a:xfrm>
            <a:off x="2990244" y="1275878"/>
            <a:ext cx="31086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US" b="1" cap="small" noProof="1">
                <a:solidFill>
                  <a:srgbClr val="354D4C"/>
                </a:solidFill>
                <a:latin typeface="Calibri" pitchFamily="-105" charset="0"/>
                <a:cs typeface="Arial" charset="0"/>
              </a:rPr>
              <a:t>CICLO DE AVALIAÇÃO DA CARTEIRA ESTRATÉGICA DE PROJETOS E PROCESSOS E DOS CONTRATOS DE GESTÃO</a:t>
            </a:r>
          </a:p>
        </p:txBody>
      </p:sp>
      <p:sp>
        <p:nvSpPr>
          <p:cNvPr id="15" name="Rektangel 76"/>
          <p:cNvSpPr>
            <a:spLocks noChangeArrowheads="1"/>
          </p:cNvSpPr>
          <p:nvPr/>
        </p:nvSpPr>
        <p:spPr bwMode="auto">
          <a:xfrm>
            <a:off x="3089326" y="5003618"/>
            <a:ext cx="324789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000" b="1" cap="small" noProof="1">
                <a:solidFill>
                  <a:schemeClr val="accent5">
                    <a:lumMod val="75000"/>
                  </a:schemeClr>
                </a:solidFill>
                <a:latin typeface="Calibri" pitchFamily="-105" charset="0"/>
                <a:cs typeface="Arial" charset="0"/>
              </a:rPr>
              <a:t>COORDENADORIA DE GESTÃO DO DESEMPENHO INSTITUCIONAL (SEGOV)</a:t>
            </a:r>
          </a:p>
          <a:p>
            <a:pPr algn="ctr"/>
            <a:r>
              <a:rPr lang="en-US" sz="1000" b="1" cap="small" noProof="1">
                <a:solidFill>
                  <a:schemeClr val="accent5">
                    <a:lumMod val="75000"/>
                  </a:schemeClr>
                </a:solidFill>
                <a:latin typeface="Calibri" pitchFamily="-105" charset="0"/>
                <a:cs typeface="Arial" charset="0"/>
              </a:rPr>
              <a:t>ESCRITÓRIO CENTRAL DE PROJETOS  - EGP (SEGOV)</a:t>
            </a:r>
          </a:p>
          <a:p>
            <a:pPr algn="ctr"/>
            <a:r>
              <a:rPr lang="en-US" sz="1000" b="1" cap="small" noProof="1">
                <a:solidFill>
                  <a:schemeClr val="accent5">
                    <a:lumMod val="75000"/>
                  </a:schemeClr>
                </a:solidFill>
                <a:latin typeface="Calibri" pitchFamily="-105" charset="0"/>
                <a:cs typeface="Arial" charset="0"/>
              </a:rPr>
              <a:t>ESCRITÓRIO CENTRAL DE PROCESSOS – ECP (SAD)</a:t>
            </a:r>
            <a:endParaRPr lang="da-DK" sz="1000" b="1" cap="small" dirty="0">
              <a:solidFill>
                <a:schemeClr val="accent5">
                  <a:lumMod val="75000"/>
                </a:schemeClr>
              </a:solidFill>
              <a:latin typeface="Calibri" pitchFamily="-105" charset="0"/>
            </a:endParaRPr>
          </a:p>
        </p:txBody>
      </p:sp>
      <p:sp>
        <p:nvSpPr>
          <p:cNvPr id="16" name="CaixaDeTexto 15"/>
          <p:cNvSpPr txBox="1"/>
          <p:nvPr/>
        </p:nvSpPr>
        <p:spPr>
          <a:xfrm>
            <a:off x="3117521" y="554019"/>
            <a:ext cx="28730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b="1" cap="small" dirty="0"/>
              <a:t>1º Trimestre do Ano seguinte</a:t>
            </a:r>
          </a:p>
        </p:txBody>
      </p:sp>
      <p:graphicFrame>
        <p:nvGraphicFramePr>
          <p:cNvPr id="17" name="Diagrama 16"/>
          <p:cNvGraphicFramePr/>
          <p:nvPr>
            <p:extLst>
              <p:ext uri="{D42A27DB-BD31-4B8C-83A1-F6EECF244321}">
                <p14:modId xmlns:p14="http://schemas.microsoft.com/office/powerpoint/2010/main" val="1555608057"/>
              </p:ext>
            </p:extLst>
          </p:nvPr>
        </p:nvGraphicFramePr>
        <p:xfrm>
          <a:off x="3374432" y="2950104"/>
          <a:ext cx="2457450" cy="17102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67580122"/>
      </p:ext>
    </p:extLst>
  </p:cSld>
  <p:clrMapOvr>
    <a:masterClrMapping/>
  </p:clrMapOvr>
  <p:transition spd="slow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331854" y="2691684"/>
            <a:ext cx="166103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7200" b="1" dirty="0" smtClean="0"/>
              <a:t>FIM</a:t>
            </a:r>
            <a:endParaRPr lang="pt-BR" sz="7200" b="1" dirty="0"/>
          </a:p>
        </p:txBody>
      </p:sp>
    </p:spTree>
    <p:extLst>
      <p:ext uri="{BB962C8B-B14F-4D97-AF65-F5344CB8AC3E}">
        <p14:creationId xmlns:p14="http://schemas.microsoft.com/office/powerpoint/2010/main" val="4093025753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3430" y="960425"/>
            <a:ext cx="9630721" cy="543085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232057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Arredondado 18"/>
          <p:cNvSpPr/>
          <p:nvPr/>
        </p:nvSpPr>
        <p:spPr>
          <a:xfrm>
            <a:off x="4222375" y="948691"/>
            <a:ext cx="5080591" cy="4880475"/>
          </a:xfrm>
          <a:prstGeom prst="roundRect">
            <a:avLst/>
          </a:prstGeom>
          <a:solidFill>
            <a:schemeClr val="bg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9462" tIns="64731" rIns="129462" bIns="6473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pt-BR" sz="2548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9892" y="2490921"/>
            <a:ext cx="4245555" cy="2915382"/>
          </a:xfrm>
          <a:prstGeom prst="rect">
            <a:avLst/>
          </a:prstGeom>
        </p:spPr>
      </p:pic>
      <p:sp>
        <p:nvSpPr>
          <p:cNvPr id="7" name="Retângulo Arredondado 10"/>
          <p:cNvSpPr/>
          <p:nvPr/>
        </p:nvSpPr>
        <p:spPr>
          <a:xfrm>
            <a:off x="5928353" y="4889919"/>
            <a:ext cx="904875" cy="474035"/>
          </a:xfrm>
          <a:prstGeom prst="roundRect">
            <a:avLst/>
          </a:prstGeom>
          <a:noFill/>
          <a:ln w="28575">
            <a:solidFill>
              <a:srgbClr val="00CC6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9462" tIns="64731" rIns="129462" bIns="6473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pt-BR" sz="2548"/>
          </a:p>
        </p:txBody>
      </p:sp>
      <p:sp>
        <p:nvSpPr>
          <p:cNvPr id="8" name="CaixaDeTexto 7"/>
          <p:cNvSpPr txBox="1"/>
          <p:nvPr/>
        </p:nvSpPr>
        <p:spPr>
          <a:xfrm>
            <a:off x="4697235" y="1010039"/>
            <a:ext cx="3490964" cy="875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US" b="1" cap="small" noProof="1">
                <a:solidFill>
                  <a:srgbClr val="354D4C"/>
                </a:solidFill>
                <a:latin typeface="Calibri" pitchFamily="-105" charset="0"/>
                <a:cs typeface="Arial" charset="0"/>
              </a:rPr>
              <a:t>ESTRATÉGIA GOVERNAMENTAL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4700479" y="1330046"/>
            <a:ext cx="41680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noProof="1">
                <a:solidFill>
                  <a:srgbClr val="354D4C"/>
                </a:solidFill>
                <a:latin typeface="Calibri" pitchFamily="-105" charset="0"/>
                <a:cs typeface="Arial" charset="0"/>
              </a:rPr>
              <a:t>A Estratégia de Governo estabelece os Eixos prioritários para se atingir a Visão de Futuro de transformar o Estado de Mato Grosso do Sul em “Um bom lugar para viver e investor, com qualidade de vida e prioridade nas Pessoas”.</a:t>
            </a:r>
            <a:endParaRPr lang="pt-BR" sz="1200" b="1" cap="small" dirty="0"/>
          </a:p>
        </p:txBody>
      </p:sp>
      <p:sp>
        <p:nvSpPr>
          <p:cNvPr id="10" name="Rektangel 76"/>
          <p:cNvSpPr>
            <a:spLocks noChangeArrowheads="1"/>
          </p:cNvSpPr>
          <p:nvPr/>
        </p:nvSpPr>
        <p:spPr bwMode="auto">
          <a:xfrm>
            <a:off x="4292932" y="5902952"/>
            <a:ext cx="508059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000" b="1" cap="small" noProof="1">
                <a:solidFill>
                  <a:schemeClr val="accent5">
                    <a:lumMod val="75000"/>
                  </a:schemeClr>
                </a:solidFill>
                <a:latin typeface="Calibri" pitchFamily="-105" charset="0"/>
                <a:cs typeface="Arial" charset="0"/>
              </a:rPr>
              <a:t>SUPERINTENDÊNCIA DE PLANEJAMENTO E GESTÃO ESTRATÉGICA – SPGE (SEGOV)</a:t>
            </a:r>
          </a:p>
        </p:txBody>
      </p:sp>
      <p:sp>
        <p:nvSpPr>
          <p:cNvPr id="11" name="CaixaDeTexto 10"/>
          <p:cNvSpPr txBox="1"/>
          <p:nvPr/>
        </p:nvSpPr>
        <p:spPr>
          <a:xfrm>
            <a:off x="5818024" y="525217"/>
            <a:ext cx="18726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b="1" cap="small" dirty="0"/>
              <a:t>Ano 1 de Governo</a:t>
            </a:r>
          </a:p>
        </p:txBody>
      </p:sp>
      <p:sp>
        <p:nvSpPr>
          <p:cNvPr id="12" name="Elipse 11"/>
          <p:cNvSpPr/>
          <p:nvPr/>
        </p:nvSpPr>
        <p:spPr>
          <a:xfrm>
            <a:off x="1845764" y="2952804"/>
            <a:ext cx="819700" cy="872934"/>
          </a:xfrm>
          <a:prstGeom prst="ellipse">
            <a:avLst/>
          </a:prstGeom>
          <a:solidFill>
            <a:srgbClr val="00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Triângulo isósceles 12"/>
          <p:cNvSpPr/>
          <p:nvPr/>
        </p:nvSpPr>
        <p:spPr>
          <a:xfrm rot="5400000">
            <a:off x="2078259" y="3198727"/>
            <a:ext cx="2978506" cy="195121"/>
          </a:xfrm>
          <a:prstGeom prst="triangle">
            <a:avLst/>
          </a:prstGeom>
          <a:solidFill>
            <a:schemeClr val="tx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9462" tIns="64731" rIns="129462" bIns="6473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pt-BR" sz="2548"/>
          </a:p>
        </p:txBody>
      </p:sp>
      <p:sp>
        <p:nvSpPr>
          <p:cNvPr id="14" name="CaixaDeTexto 13"/>
          <p:cNvSpPr txBox="1"/>
          <p:nvPr/>
        </p:nvSpPr>
        <p:spPr>
          <a:xfrm>
            <a:off x="1738431" y="4000573"/>
            <a:ext cx="10343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INÍCIO</a:t>
            </a:r>
          </a:p>
        </p:txBody>
      </p:sp>
    </p:spTree>
    <p:extLst>
      <p:ext uri="{BB962C8B-B14F-4D97-AF65-F5344CB8AC3E}">
        <p14:creationId xmlns:p14="http://schemas.microsoft.com/office/powerpoint/2010/main" val="2440181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ângulo Arredondado 179"/>
          <p:cNvSpPr/>
          <p:nvPr/>
        </p:nvSpPr>
        <p:spPr>
          <a:xfrm>
            <a:off x="2145781" y="559847"/>
            <a:ext cx="6508822" cy="5402979"/>
          </a:xfrm>
          <a:prstGeom prst="roundRect">
            <a:avLst/>
          </a:prstGeom>
          <a:solidFill>
            <a:schemeClr val="bg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9462" tIns="64731" rIns="129462" bIns="6473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pt-BR" sz="2548"/>
          </a:p>
        </p:txBody>
      </p:sp>
      <p:sp>
        <p:nvSpPr>
          <p:cNvPr id="18" name="Retângulo Arredondado 178"/>
          <p:cNvSpPr/>
          <p:nvPr/>
        </p:nvSpPr>
        <p:spPr>
          <a:xfrm>
            <a:off x="2638786" y="2818433"/>
            <a:ext cx="5262242" cy="2138341"/>
          </a:xfrm>
          <a:prstGeom prst="roundRect">
            <a:avLst/>
          </a:prstGeom>
          <a:solidFill>
            <a:srgbClr val="00CC99"/>
          </a:solidFill>
          <a:ln w="28575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9462" tIns="64731" rIns="129462" bIns="6473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pt-BR" sz="1416" dirty="0">
              <a:solidFill>
                <a:schemeClr val="tx1"/>
              </a:solidFill>
            </a:endParaRPr>
          </a:p>
        </p:txBody>
      </p:sp>
      <p:sp>
        <p:nvSpPr>
          <p:cNvPr id="19" name="CaixaDeTexto 18"/>
          <p:cNvSpPr txBox="1"/>
          <p:nvPr/>
        </p:nvSpPr>
        <p:spPr>
          <a:xfrm>
            <a:off x="2810584" y="3063665"/>
            <a:ext cx="47531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b="1" cap="small" dirty="0"/>
              <a:t>Desenvolver um Modelo de Gestão Participativa, Desburocratizada, Moderna, Transparente e com Foco em Resultados</a:t>
            </a:r>
          </a:p>
        </p:txBody>
      </p:sp>
      <p:sp>
        <p:nvSpPr>
          <p:cNvPr id="21" name="CaixaDeTexto 20"/>
          <p:cNvSpPr txBox="1"/>
          <p:nvPr/>
        </p:nvSpPr>
        <p:spPr>
          <a:xfrm>
            <a:off x="2684427" y="1686025"/>
            <a:ext cx="44723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US" b="1" cap="small" noProof="1">
                <a:solidFill>
                  <a:srgbClr val="354D4C"/>
                </a:solidFill>
                <a:latin typeface="Calibri" pitchFamily="-105" charset="0"/>
                <a:cs typeface="Arial" charset="0"/>
              </a:rPr>
              <a:t>EIXO DE GESTÃO</a:t>
            </a:r>
          </a:p>
        </p:txBody>
      </p:sp>
      <p:sp>
        <p:nvSpPr>
          <p:cNvPr id="22" name="CaixaDeTexto 21"/>
          <p:cNvSpPr txBox="1"/>
          <p:nvPr/>
        </p:nvSpPr>
        <p:spPr>
          <a:xfrm>
            <a:off x="2687672" y="1967418"/>
            <a:ext cx="5313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noProof="1">
                <a:solidFill>
                  <a:srgbClr val="354D4C"/>
                </a:solidFill>
                <a:latin typeface="Calibri" pitchFamily="-105" charset="0"/>
                <a:cs typeface="Arial" charset="0"/>
              </a:rPr>
              <a:t>Eixo no qual está a diretriz estratégica que norteia grande parte das ações de responsabilidade da Secretaria de Estado de Governo e Gestão Estratégica.</a:t>
            </a:r>
            <a:endParaRPr lang="pt-BR" sz="1200" b="1" cap="small" dirty="0"/>
          </a:p>
        </p:txBody>
      </p:sp>
      <p:sp>
        <p:nvSpPr>
          <p:cNvPr id="23" name="Rektangel 76"/>
          <p:cNvSpPr>
            <a:spLocks noChangeArrowheads="1"/>
          </p:cNvSpPr>
          <p:nvPr/>
        </p:nvSpPr>
        <p:spPr bwMode="auto">
          <a:xfrm>
            <a:off x="2173791" y="5992856"/>
            <a:ext cx="650882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000" b="1" cap="small" noProof="1">
                <a:solidFill>
                  <a:schemeClr val="accent5">
                    <a:lumMod val="75000"/>
                  </a:schemeClr>
                </a:solidFill>
                <a:latin typeface="Calibri" pitchFamily="-105" charset="0"/>
                <a:cs typeface="Arial" charset="0"/>
              </a:rPr>
              <a:t>SUPERINTENDÊNCIA DE PLANEJAMENTO E GESTÃO ESTRATÉGICA – SPGE (SEGOV)</a:t>
            </a:r>
          </a:p>
        </p:txBody>
      </p:sp>
      <p:sp>
        <p:nvSpPr>
          <p:cNvPr id="24" name="Triângulo isósceles 23"/>
          <p:cNvSpPr/>
          <p:nvPr/>
        </p:nvSpPr>
        <p:spPr>
          <a:xfrm rot="5400000">
            <a:off x="-387292" y="3295185"/>
            <a:ext cx="3815818" cy="249973"/>
          </a:xfrm>
          <a:prstGeom prst="triangle">
            <a:avLst/>
          </a:prstGeom>
          <a:solidFill>
            <a:schemeClr val="tx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9462" tIns="64731" rIns="129462" bIns="6473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pt-BR" sz="2548"/>
          </a:p>
        </p:txBody>
      </p:sp>
    </p:spTree>
    <p:extLst>
      <p:ext uri="{BB962C8B-B14F-4D97-AF65-F5344CB8AC3E}">
        <p14:creationId xmlns:p14="http://schemas.microsoft.com/office/powerpoint/2010/main" val="1021839508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Arredondado 162"/>
          <p:cNvSpPr/>
          <p:nvPr/>
        </p:nvSpPr>
        <p:spPr>
          <a:xfrm>
            <a:off x="6067561" y="2728225"/>
            <a:ext cx="5048087" cy="3670753"/>
          </a:xfrm>
          <a:prstGeom prst="roundRect">
            <a:avLst/>
          </a:prstGeom>
          <a:solidFill>
            <a:schemeClr val="bg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9462" tIns="64731" rIns="129462" bIns="6473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pt-BR" sz="2548"/>
          </a:p>
        </p:txBody>
      </p:sp>
      <p:sp>
        <p:nvSpPr>
          <p:cNvPr id="6" name="Retângulo Arredondado 166"/>
          <p:cNvSpPr/>
          <p:nvPr/>
        </p:nvSpPr>
        <p:spPr>
          <a:xfrm>
            <a:off x="1197137" y="1069536"/>
            <a:ext cx="9796404" cy="1370734"/>
          </a:xfrm>
          <a:prstGeom prst="roundRect">
            <a:avLst/>
          </a:prstGeom>
          <a:solidFill>
            <a:schemeClr val="bg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9462" tIns="64731" rIns="129462" bIns="6473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pt-BR" sz="2548"/>
          </a:p>
        </p:txBody>
      </p:sp>
      <p:sp>
        <p:nvSpPr>
          <p:cNvPr id="7" name="Retângulo Arredondado 41"/>
          <p:cNvSpPr/>
          <p:nvPr/>
        </p:nvSpPr>
        <p:spPr>
          <a:xfrm>
            <a:off x="1197137" y="2728224"/>
            <a:ext cx="4627217" cy="3670755"/>
          </a:xfrm>
          <a:prstGeom prst="roundRect">
            <a:avLst/>
          </a:prstGeom>
          <a:solidFill>
            <a:schemeClr val="bg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9462" tIns="64731" rIns="129462" bIns="6473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pt-BR" sz="2548"/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60770" y="3687181"/>
            <a:ext cx="2651429" cy="2068313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84806" y="3687183"/>
            <a:ext cx="2823307" cy="2097455"/>
          </a:xfrm>
          <a:prstGeom prst="rect">
            <a:avLst/>
          </a:prstGeom>
        </p:spPr>
      </p:pic>
      <p:sp>
        <p:nvSpPr>
          <p:cNvPr id="10" name="CaixaDeTexto 9"/>
          <p:cNvSpPr txBox="1"/>
          <p:nvPr/>
        </p:nvSpPr>
        <p:spPr>
          <a:xfrm>
            <a:off x="1613955" y="1139888"/>
            <a:ext cx="70641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US" sz="2400" b="1" cap="small" noProof="1">
                <a:solidFill>
                  <a:srgbClr val="354D4C"/>
                </a:solidFill>
                <a:latin typeface="Calibri" pitchFamily="-105" charset="0"/>
                <a:cs typeface="Arial" charset="0"/>
              </a:rPr>
              <a:t>LDO</a:t>
            </a:r>
          </a:p>
        </p:txBody>
      </p:sp>
      <p:sp>
        <p:nvSpPr>
          <p:cNvPr id="11" name="CaixaDeTexto 10"/>
          <p:cNvSpPr txBox="1"/>
          <p:nvPr/>
        </p:nvSpPr>
        <p:spPr>
          <a:xfrm>
            <a:off x="1564239" y="1545852"/>
            <a:ext cx="85662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600" noProof="1">
                <a:solidFill>
                  <a:srgbClr val="354D4C"/>
                </a:solidFill>
                <a:latin typeface="Calibri" pitchFamily="-105" charset="0"/>
                <a:cs typeface="Arial" charset="0"/>
              </a:rPr>
              <a:t>Lei de Diretrizes Orçamentárias (Anual)</a:t>
            </a:r>
            <a:endParaRPr lang="pt-BR" sz="1600" b="1" cap="small" dirty="0"/>
          </a:p>
        </p:txBody>
      </p:sp>
      <p:sp>
        <p:nvSpPr>
          <p:cNvPr id="12" name="Rektangel 76"/>
          <p:cNvSpPr>
            <a:spLocks noChangeArrowheads="1"/>
          </p:cNvSpPr>
          <p:nvPr/>
        </p:nvSpPr>
        <p:spPr bwMode="auto">
          <a:xfrm>
            <a:off x="1296745" y="2106373"/>
            <a:ext cx="985635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050" b="1" cap="small" noProof="1">
                <a:solidFill>
                  <a:schemeClr val="accent5">
                    <a:lumMod val="75000"/>
                  </a:schemeClr>
                </a:solidFill>
                <a:latin typeface="Calibri" pitchFamily="-105" charset="0"/>
                <a:cs typeface="Arial" charset="0"/>
              </a:rPr>
              <a:t>SUPERINTENDÊNCIA DE ORÇAMENTO  - </a:t>
            </a:r>
            <a:r>
              <a:rPr lang="en-US" sz="1400" b="1" cap="small" noProof="1">
                <a:solidFill>
                  <a:schemeClr val="accent5">
                    <a:lumMod val="75000"/>
                  </a:schemeClr>
                </a:solidFill>
                <a:latin typeface="Calibri" pitchFamily="-105" charset="0"/>
                <a:cs typeface="Arial" charset="0"/>
              </a:rPr>
              <a:t>SUORC</a:t>
            </a:r>
            <a:r>
              <a:rPr lang="en-US" sz="1050" b="1" cap="small" noProof="1">
                <a:solidFill>
                  <a:schemeClr val="accent5">
                    <a:lumMod val="75000"/>
                  </a:schemeClr>
                </a:solidFill>
                <a:latin typeface="Calibri" pitchFamily="-105" charset="0"/>
                <a:cs typeface="Arial" charset="0"/>
              </a:rPr>
              <a:t> (SEGOV)</a:t>
            </a:r>
            <a:endParaRPr lang="da-DK" sz="1050" b="1" cap="small" dirty="0">
              <a:solidFill>
                <a:schemeClr val="accent5">
                  <a:lumMod val="75000"/>
                </a:schemeClr>
              </a:solidFill>
              <a:latin typeface="Calibri" pitchFamily="-105" charset="0"/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1548218" y="2773230"/>
            <a:ext cx="33366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US" sz="2800" b="1" cap="small" noProof="1">
                <a:solidFill>
                  <a:srgbClr val="354D4C"/>
                </a:solidFill>
                <a:latin typeface="Calibri" pitchFamily="-105" charset="0"/>
                <a:cs typeface="Arial" charset="0"/>
              </a:rPr>
              <a:t>PPA</a:t>
            </a:r>
          </a:p>
        </p:txBody>
      </p:sp>
      <p:sp>
        <p:nvSpPr>
          <p:cNvPr id="14" name="Rektangel 76"/>
          <p:cNvSpPr>
            <a:spLocks noChangeArrowheads="1"/>
          </p:cNvSpPr>
          <p:nvPr/>
        </p:nvSpPr>
        <p:spPr bwMode="auto">
          <a:xfrm>
            <a:off x="1201480" y="5849216"/>
            <a:ext cx="4640761" cy="8980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000" b="1" cap="small" noProof="1">
                <a:solidFill>
                  <a:schemeClr val="accent5">
                    <a:lumMod val="75000"/>
                  </a:schemeClr>
                </a:solidFill>
                <a:latin typeface="Calibri" pitchFamily="-105" charset="0"/>
                <a:cs typeface="Arial" charset="0"/>
              </a:rPr>
              <a:t>SUPERINTENDÊNCIA DE PLANEJAMENTO E GESTÃO ESTRATÉGICA - SPGE</a:t>
            </a:r>
          </a:p>
          <a:p>
            <a:pPr algn="ctr"/>
            <a:r>
              <a:rPr lang="en-US" sz="1000" b="1" cap="small" noProof="1">
                <a:solidFill>
                  <a:schemeClr val="accent5">
                    <a:lumMod val="75000"/>
                  </a:schemeClr>
                </a:solidFill>
                <a:latin typeface="Calibri" pitchFamily="-105" charset="0"/>
                <a:cs typeface="Arial" charset="0"/>
              </a:rPr>
              <a:t>SUPERINTENDÊNCIA DE ORÇAMENTO – SUORC</a:t>
            </a:r>
          </a:p>
          <a:p>
            <a:pPr algn="ctr"/>
            <a:r>
              <a:rPr lang="en-US" sz="1000" b="1" cap="small" noProof="1">
                <a:solidFill>
                  <a:schemeClr val="accent5">
                    <a:lumMod val="75000"/>
                  </a:schemeClr>
                </a:solidFill>
                <a:latin typeface="Calibri" pitchFamily="-105" charset="0"/>
                <a:cs typeface="Arial" charset="0"/>
              </a:rPr>
              <a:t>(SEGOV)</a:t>
            </a:r>
            <a:endParaRPr lang="da-DK" sz="1000" b="1" cap="small" dirty="0">
              <a:solidFill>
                <a:schemeClr val="accent5">
                  <a:lumMod val="75000"/>
                </a:schemeClr>
              </a:solidFill>
              <a:latin typeface="Calibri" pitchFamily="-105" charset="0"/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1548218" y="3182262"/>
            <a:ext cx="40461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400" b="1" noProof="1">
                <a:solidFill>
                  <a:srgbClr val="354D4C"/>
                </a:solidFill>
                <a:latin typeface="Calibri" pitchFamily="-105" charset="0"/>
                <a:cs typeface="Arial" charset="0"/>
              </a:rPr>
              <a:t>Plano Plurianual (2016 a 2019 – Revisão Anual)</a:t>
            </a:r>
            <a:endParaRPr lang="pt-BR" sz="1400" b="1" cap="small" dirty="0"/>
          </a:p>
        </p:txBody>
      </p:sp>
      <p:sp>
        <p:nvSpPr>
          <p:cNvPr id="16" name="CaixaDeTexto 15"/>
          <p:cNvSpPr txBox="1"/>
          <p:nvPr/>
        </p:nvSpPr>
        <p:spPr>
          <a:xfrm>
            <a:off x="6488213" y="2731361"/>
            <a:ext cx="36180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US" sz="2800" b="1" cap="small" noProof="1">
                <a:solidFill>
                  <a:srgbClr val="354D4C"/>
                </a:solidFill>
                <a:latin typeface="Calibri" pitchFamily="-105" charset="0"/>
                <a:cs typeface="Arial" charset="0"/>
              </a:rPr>
              <a:t>LOA</a:t>
            </a:r>
          </a:p>
        </p:txBody>
      </p:sp>
      <p:sp>
        <p:nvSpPr>
          <p:cNvPr id="17" name="CaixaDeTexto 16"/>
          <p:cNvSpPr txBox="1"/>
          <p:nvPr/>
        </p:nvSpPr>
        <p:spPr>
          <a:xfrm>
            <a:off x="6492328" y="3137324"/>
            <a:ext cx="43873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600" noProof="1">
                <a:solidFill>
                  <a:srgbClr val="354D4C"/>
                </a:solidFill>
                <a:latin typeface="Calibri" pitchFamily="-105" charset="0"/>
                <a:cs typeface="Arial" charset="0"/>
              </a:rPr>
              <a:t>Lei Orçamentária Annual (Anual)</a:t>
            </a:r>
            <a:endParaRPr lang="pt-BR" sz="1600" b="1" cap="small" dirty="0"/>
          </a:p>
        </p:txBody>
      </p:sp>
      <p:sp>
        <p:nvSpPr>
          <p:cNvPr id="18" name="Rektangel 76"/>
          <p:cNvSpPr>
            <a:spLocks noChangeArrowheads="1"/>
          </p:cNvSpPr>
          <p:nvPr/>
        </p:nvSpPr>
        <p:spPr bwMode="auto">
          <a:xfrm>
            <a:off x="6336637" y="5793999"/>
            <a:ext cx="4519646" cy="3123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000" b="1" cap="small" noProof="1">
                <a:solidFill>
                  <a:schemeClr val="accent5">
                    <a:lumMod val="75000"/>
                  </a:schemeClr>
                </a:solidFill>
                <a:latin typeface="Calibri" pitchFamily="-105" charset="0"/>
                <a:cs typeface="Arial" charset="0"/>
              </a:rPr>
              <a:t>SUPERINTENDÊNCIA DE ORÇAMENTO – SUORC (SEGOV)</a:t>
            </a:r>
            <a:endParaRPr lang="da-DK" sz="1000" b="1" cap="small" dirty="0">
              <a:solidFill>
                <a:schemeClr val="accent5">
                  <a:lumMod val="75000"/>
                </a:schemeClr>
              </a:solidFill>
              <a:latin typeface="Calibri" pitchFamily="-105" charset="0"/>
            </a:endParaRPr>
          </a:p>
        </p:txBody>
      </p:sp>
      <p:sp>
        <p:nvSpPr>
          <p:cNvPr id="19" name="CaixaDeTexto 18"/>
          <p:cNvSpPr txBox="1"/>
          <p:nvPr/>
        </p:nvSpPr>
        <p:spPr>
          <a:xfrm>
            <a:off x="1197136" y="209309"/>
            <a:ext cx="9796405" cy="819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cap="small" dirty="0"/>
              <a:t>1º Semestre do Ano até 15/10/2016</a:t>
            </a:r>
          </a:p>
          <a:p>
            <a:pPr algn="ctr"/>
            <a:r>
              <a:rPr lang="pt-BR" b="1" cap="small" dirty="0"/>
              <a:t>Fluxo normal.</a:t>
            </a:r>
          </a:p>
        </p:txBody>
      </p:sp>
      <p:sp>
        <p:nvSpPr>
          <p:cNvPr id="20" name="Triângulo isósceles 19"/>
          <p:cNvSpPr/>
          <p:nvPr/>
        </p:nvSpPr>
        <p:spPr>
          <a:xfrm rot="5400000">
            <a:off x="-1174027" y="3268020"/>
            <a:ext cx="3778555" cy="247532"/>
          </a:xfrm>
          <a:prstGeom prst="triangle">
            <a:avLst/>
          </a:prstGeom>
          <a:solidFill>
            <a:schemeClr val="tx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9462" tIns="64731" rIns="129462" bIns="6473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pt-BR" sz="2548"/>
          </a:p>
        </p:txBody>
      </p:sp>
      <p:sp>
        <p:nvSpPr>
          <p:cNvPr id="21" name="Retângulo Arredondado 41"/>
          <p:cNvSpPr/>
          <p:nvPr/>
        </p:nvSpPr>
        <p:spPr>
          <a:xfrm>
            <a:off x="1064338" y="2643141"/>
            <a:ext cx="4844294" cy="3898306"/>
          </a:xfrm>
          <a:prstGeom prst="roundRect">
            <a:avLst/>
          </a:prstGeom>
          <a:noFill/>
          <a:ln w="28575">
            <a:solidFill>
              <a:srgbClr val="0070C0"/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9462" tIns="64731" rIns="129462" bIns="6473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pt-BR" sz="2548"/>
          </a:p>
        </p:txBody>
      </p:sp>
    </p:spTree>
    <p:extLst>
      <p:ext uri="{BB962C8B-B14F-4D97-AF65-F5344CB8AC3E}">
        <p14:creationId xmlns:p14="http://schemas.microsoft.com/office/powerpoint/2010/main" val="10753139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Arredondado 147"/>
          <p:cNvSpPr/>
          <p:nvPr/>
        </p:nvSpPr>
        <p:spPr>
          <a:xfrm>
            <a:off x="2653646" y="938957"/>
            <a:ext cx="6198897" cy="5670390"/>
          </a:xfrm>
          <a:prstGeom prst="roundRect">
            <a:avLst/>
          </a:prstGeom>
          <a:solidFill>
            <a:schemeClr val="bg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9462" tIns="64731" rIns="129462" bIns="6473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pt-BR" sz="2548"/>
          </a:p>
        </p:txBody>
      </p:sp>
      <p:sp>
        <p:nvSpPr>
          <p:cNvPr id="8" name="CaixaDeTexto 7"/>
          <p:cNvSpPr txBox="1"/>
          <p:nvPr/>
        </p:nvSpPr>
        <p:spPr>
          <a:xfrm>
            <a:off x="3063496" y="1866747"/>
            <a:ext cx="45717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b="1" cap="small" dirty="0"/>
              <a:t>Objetivo: Diversificar e Implantar novos Modelos de Gestão e Parcerias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3063498" y="2091601"/>
            <a:ext cx="45717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b="1" cap="small" dirty="0"/>
              <a:t>Programa: 2016 – Programa de Governança e Gestão.</a:t>
            </a:r>
          </a:p>
        </p:txBody>
      </p:sp>
      <p:sp>
        <p:nvSpPr>
          <p:cNvPr id="10" name="Retângulo Arredondado 135"/>
          <p:cNvSpPr/>
          <p:nvPr/>
        </p:nvSpPr>
        <p:spPr>
          <a:xfrm>
            <a:off x="3109593" y="4906920"/>
            <a:ext cx="5339286" cy="579935"/>
          </a:xfrm>
          <a:prstGeom prst="roundRect">
            <a:avLst/>
          </a:prstGeom>
          <a:solidFill>
            <a:schemeClr val="bg2">
              <a:lumMod val="90000"/>
            </a:schemeClr>
          </a:solidFill>
          <a:ln w="28575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9462" tIns="64731" rIns="129462" bIns="6473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pt-BR" sz="2548"/>
          </a:p>
        </p:txBody>
      </p:sp>
      <p:sp>
        <p:nvSpPr>
          <p:cNvPr id="11" name="Retângulo Arredondado 136"/>
          <p:cNvSpPr/>
          <p:nvPr/>
        </p:nvSpPr>
        <p:spPr>
          <a:xfrm>
            <a:off x="3109593" y="4280367"/>
            <a:ext cx="5339286" cy="579935"/>
          </a:xfrm>
          <a:prstGeom prst="roundRect">
            <a:avLst/>
          </a:prstGeom>
          <a:solidFill>
            <a:schemeClr val="bg2">
              <a:lumMod val="90000"/>
            </a:schemeClr>
          </a:solidFill>
          <a:ln w="28575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9462" tIns="64731" rIns="129462" bIns="6473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pt-BR" sz="2548" dirty="0"/>
          </a:p>
        </p:txBody>
      </p:sp>
      <p:sp>
        <p:nvSpPr>
          <p:cNvPr id="12" name="CaixaDeTexto 11"/>
          <p:cNvSpPr txBox="1"/>
          <p:nvPr/>
        </p:nvSpPr>
        <p:spPr>
          <a:xfrm>
            <a:off x="3109593" y="4322333"/>
            <a:ext cx="5339286" cy="5078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pt-BR" sz="1350" b="1" i="1" cap="small" dirty="0"/>
              <a:t>Iniciativa: </a:t>
            </a:r>
            <a:r>
              <a:rPr lang="pt-BR" sz="1350" b="1" cap="small" dirty="0"/>
              <a:t>Monitoramento e Execução da Estratégia de Governo.</a:t>
            </a:r>
          </a:p>
          <a:p>
            <a:pPr algn="just"/>
            <a:r>
              <a:rPr lang="pt-BR" sz="1350" b="1" i="1" cap="small" dirty="0"/>
              <a:t>Ação: </a:t>
            </a:r>
            <a:r>
              <a:rPr lang="pt-BR" sz="1350" b="1" cap="small" dirty="0"/>
              <a:t>2386 – Monitorar a Execução da Estratégia de Governo.</a:t>
            </a:r>
          </a:p>
        </p:txBody>
      </p:sp>
      <p:sp>
        <p:nvSpPr>
          <p:cNvPr id="13" name="CaixaDeTexto 12"/>
          <p:cNvSpPr txBox="1"/>
          <p:nvPr/>
        </p:nvSpPr>
        <p:spPr>
          <a:xfrm>
            <a:off x="3098236" y="4932819"/>
            <a:ext cx="5350643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350" b="1" i="1" cap="small" dirty="0"/>
              <a:t>Iniciativa: </a:t>
            </a:r>
            <a:r>
              <a:rPr lang="pt-BR" sz="1350" b="1" cap="small" dirty="0"/>
              <a:t>Implementação do Escritório de Projetos.</a:t>
            </a:r>
          </a:p>
          <a:p>
            <a:pPr algn="just"/>
            <a:r>
              <a:rPr lang="pt-BR" sz="1350" b="1" i="1" cap="small" dirty="0"/>
              <a:t>Ação: </a:t>
            </a:r>
            <a:r>
              <a:rPr lang="pt-BR" sz="1350" b="1" cap="small" dirty="0"/>
              <a:t>2387 – Implementar o Escritório de Projetos.</a:t>
            </a:r>
          </a:p>
        </p:txBody>
      </p:sp>
      <p:sp>
        <p:nvSpPr>
          <p:cNvPr id="14" name="Retângulo Arredondado 139"/>
          <p:cNvSpPr/>
          <p:nvPr/>
        </p:nvSpPr>
        <p:spPr>
          <a:xfrm>
            <a:off x="3115426" y="2387844"/>
            <a:ext cx="5333454" cy="579935"/>
          </a:xfrm>
          <a:prstGeom prst="roundRect">
            <a:avLst/>
          </a:prstGeom>
          <a:solidFill>
            <a:schemeClr val="bg2">
              <a:lumMod val="90000"/>
            </a:schemeClr>
          </a:solidFill>
          <a:ln w="28575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9462" tIns="64731" rIns="129462" bIns="6473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pt-BR" sz="2548" dirty="0"/>
          </a:p>
        </p:txBody>
      </p:sp>
      <p:sp>
        <p:nvSpPr>
          <p:cNvPr id="15" name="CaixaDeTexto 14"/>
          <p:cNvSpPr txBox="1"/>
          <p:nvPr/>
        </p:nvSpPr>
        <p:spPr>
          <a:xfrm>
            <a:off x="3109594" y="2410021"/>
            <a:ext cx="533928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350" b="1" i="1" cap="small" dirty="0"/>
              <a:t>Iniciativa: </a:t>
            </a:r>
            <a:r>
              <a:rPr lang="pt-BR" sz="1350" b="1" cap="small" dirty="0"/>
              <a:t>Desenvolvimento da Sistemática de Comunicação Interna.</a:t>
            </a:r>
          </a:p>
          <a:p>
            <a:pPr algn="just"/>
            <a:r>
              <a:rPr lang="pt-BR" sz="1350" b="1" i="1" cap="small" dirty="0"/>
              <a:t>Ação: </a:t>
            </a:r>
            <a:r>
              <a:rPr lang="pt-BR" sz="1350" b="1" cap="small" dirty="0"/>
              <a:t>2383 – Desenvolver Sistemática de Comunicação Interna.</a:t>
            </a:r>
          </a:p>
        </p:txBody>
      </p:sp>
      <p:sp>
        <p:nvSpPr>
          <p:cNvPr id="16" name="Retângulo Arredondado 141"/>
          <p:cNvSpPr/>
          <p:nvPr/>
        </p:nvSpPr>
        <p:spPr>
          <a:xfrm>
            <a:off x="3115426" y="3020821"/>
            <a:ext cx="5333454" cy="579935"/>
          </a:xfrm>
          <a:prstGeom prst="roundRect">
            <a:avLst/>
          </a:prstGeom>
          <a:solidFill>
            <a:schemeClr val="bg2">
              <a:lumMod val="90000"/>
            </a:schemeClr>
          </a:solidFill>
          <a:ln w="28575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9462" tIns="64731" rIns="129462" bIns="6473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pt-BR" sz="2548"/>
          </a:p>
        </p:txBody>
      </p:sp>
      <p:sp>
        <p:nvSpPr>
          <p:cNvPr id="17" name="CaixaDeTexto 16"/>
          <p:cNvSpPr txBox="1"/>
          <p:nvPr/>
        </p:nvSpPr>
        <p:spPr>
          <a:xfrm>
            <a:off x="3109594" y="3058519"/>
            <a:ext cx="53392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350" b="1" i="1" cap="small" dirty="0"/>
              <a:t>Iniciativa: </a:t>
            </a:r>
            <a:r>
              <a:rPr lang="pt-BR" sz="1350" b="1" cap="small" dirty="0"/>
              <a:t>Implementação da Sala de Situação de Resultados de Governo.</a:t>
            </a:r>
          </a:p>
          <a:p>
            <a:pPr algn="just"/>
            <a:r>
              <a:rPr lang="pt-BR" sz="1350" b="1" i="1" cap="small" dirty="0"/>
              <a:t>Ação: </a:t>
            </a:r>
            <a:r>
              <a:rPr lang="pt-BR" sz="1350" b="1" cap="small" dirty="0"/>
              <a:t>2384 – Criar Sala de Situação de Resultados do Governo.</a:t>
            </a:r>
          </a:p>
        </p:txBody>
      </p:sp>
      <p:sp>
        <p:nvSpPr>
          <p:cNvPr id="18" name="Retângulo Arredondado 143"/>
          <p:cNvSpPr/>
          <p:nvPr/>
        </p:nvSpPr>
        <p:spPr>
          <a:xfrm>
            <a:off x="3109593" y="3651979"/>
            <a:ext cx="5339286" cy="579935"/>
          </a:xfrm>
          <a:prstGeom prst="roundRect">
            <a:avLst/>
          </a:prstGeom>
          <a:solidFill>
            <a:schemeClr val="bg2">
              <a:lumMod val="90000"/>
            </a:schemeClr>
          </a:solidFill>
          <a:ln w="28575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9462" tIns="64731" rIns="129462" bIns="6473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pt-BR" sz="2548" dirty="0"/>
          </a:p>
        </p:txBody>
      </p:sp>
      <p:sp>
        <p:nvSpPr>
          <p:cNvPr id="19" name="CaixaDeTexto 18"/>
          <p:cNvSpPr txBox="1"/>
          <p:nvPr/>
        </p:nvSpPr>
        <p:spPr>
          <a:xfrm>
            <a:off x="3109593" y="3681591"/>
            <a:ext cx="533928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350" b="1" i="1" cap="small" dirty="0"/>
              <a:t>Iniciativa: </a:t>
            </a:r>
            <a:r>
              <a:rPr lang="pt-BR" sz="1350" b="1" cap="small" dirty="0"/>
              <a:t>Criação da Gestão Matricial no Estado</a:t>
            </a:r>
          </a:p>
          <a:p>
            <a:pPr algn="just"/>
            <a:r>
              <a:rPr lang="pt-BR" sz="1350" b="1" i="1" cap="small" dirty="0"/>
              <a:t>Ação: </a:t>
            </a:r>
            <a:r>
              <a:rPr lang="pt-BR" sz="1350" b="1" cap="small" dirty="0"/>
              <a:t>2385 – Desenvolver a Gestão Matricial no Estado.</a:t>
            </a:r>
          </a:p>
        </p:txBody>
      </p:sp>
      <p:sp>
        <p:nvSpPr>
          <p:cNvPr id="21" name="Retângulo Arredondado 145"/>
          <p:cNvSpPr/>
          <p:nvPr/>
        </p:nvSpPr>
        <p:spPr>
          <a:xfrm>
            <a:off x="3109594" y="5541417"/>
            <a:ext cx="5339286" cy="579935"/>
          </a:xfrm>
          <a:prstGeom prst="roundRect">
            <a:avLst/>
          </a:prstGeom>
          <a:solidFill>
            <a:schemeClr val="bg2">
              <a:lumMod val="90000"/>
            </a:schemeClr>
          </a:solidFill>
          <a:ln w="28575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9462" tIns="64731" rIns="129462" bIns="6473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pt-BR" sz="2548" dirty="0"/>
          </a:p>
        </p:txBody>
      </p:sp>
      <p:sp>
        <p:nvSpPr>
          <p:cNvPr id="22" name="CaixaDeTexto 21"/>
          <p:cNvSpPr txBox="1"/>
          <p:nvPr/>
        </p:nvSpPr>
        <p:spPr>
          <a:xfrm>
            <a:off x="3109580" y="5571735"/>
            <a:ext cx="5339299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350" b="1" i="1" cap="small" dirty="0"/>
              <a:t>Iniciativa: </a:t>
            </a:r>
            <a:r>
              <a:rPr lang="pt-BR" sz="1350" b="1" cap="small" dirty="0"/>
              <a:t>Elaboração dos Planos Estratégicos e Orçamentários do Estado.</a:t>
            </a:r>
          </a:p>
          <a:p>
            <a:pPr algn="just"/>
            <a:r>
              <a:rPr lang="pt-BR" sz="1350" b="1" i="1" cap="small" dirty="0"/>
              <a:t>Ação: </a:t>
            </a:r>
            <a:r>
              <a:rPr lang="pt-BR" sz="1350" b="1" cap="small" dirty="0"/>
              <a:t>2388 – Elaborar os Planos Estratégicos e Orçamentários do Estado.</a:t>
            </a:r>
          </a:p>
        </p:txBody>
      </p:sp>
      <p:sp>
        <p:nvSpPr>
          <p:cNvPr id="23" name="CaixaDeTexto 22"/>
          <p:cNvSpPr txBox="1"/>
          <p:nvPr/>
        </p:nvSpPr>
        <p:spPr>
          <a:xfrm>
            <a:off x="3323506" y="996275"/>
            <a:ext cx="3108692" cy="48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US" b="1" cap="small" noProof="1">
                <a:solidFill>
                  <a:srgbClr val="354D4C"/>
                </a:solidFill>
                <a:latin typeface="Calibri" pitchFamily="-105" charset="0"/>
                <a:cs typeface="Arial" charset="0"/>
              </a:rPr>
              <a:t>INICIATIVAS E AÇÕES</a:t>
            </a:r>
          </a:p>
        </p:txBody>
      </p:sp>
      <p:sp>
        <p:nvSpPr>
          <p:cNvPr id="24" name="CaixaDeTexto 23"/>
          <p:cNvSpPr txBox="1"/>
          <p:nvPr/>
        </p:nvSpPr>
        <p:spPr>
          <a:xfrm>
            <a:off x="3326749" y="1316281"/>
            <a:ext cx="4879874" cy="4633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noProof="1">
                <a:solidFill>
                  <a:srgbClr val="354D4C"/>
                </a:solidFill>
                <a:latin typeface="Calibri" pitchFamily="-105" charset="0"/>
                <a:cs typeface="Arial" charset="0"/>
              </a:rPr>
              <a:t>Identificação das Iniciativas e Ações previstas no PPA para a Secretaria de Estado de Governo e Gestão Estratégica.</a:t>
            </a:r>
            <a:endParaRPr lang="pt-BR" sz="1200" b="1" cap="small" dirty="0"/>
          </a:p>
        </p:txBody>
      </p:sp>
      <p:sp>
        <p:nvSpPr>
          <p:cNvPr id="25" name="Rektangel 76"/>
          <p:cNvSpPr>
            <a:spLocks noChangeArrowheads="1"/>
          </p:cNvSpPr>
          <p:nvPr/>
        </p:nvSpPr>
        <p:spPr bwMode="auto">
          <a:xfrm>
            <a:off x="2653646" y="6150357"/>
            <a:ext cx="619889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000" b="1" cap="small" noProof="1">
                <a:solidFill>
                  <a:schemeClr val="accent5">
                    <a:lumMod val="75000"/>
                  </a:schemeClr>
                </a:solidFill>
                <a:latin typeface="Calibri" pitchFamily="-105" charset="0"/>
                <a:cs typeface="Arial" charset="0"/>
              </a:rPr>
              <a:t>ESCRITÓRIO CENTRAL DE PROJETOS – EGP (SEGOV)</a:t>
            </a:r>
            <a:endParaRPr lang="da-DK" sz="1000" b="1" cap="small" dirty="0">
              <a:solidFill>
                <a:schemeClr val="accent5">
                  <a:lumMod val="75000"/>
                </a:schemeClr>
              </a:solidFill>
              <a:latin typeface="Calibri" pitchFamily="-105" charset="0"/>
            </a:endParaRPr>
          </a:p>
        </p:txBody>
      </p:sp>
      <p:sp>
        <p:nvSpPr>
          <p:cNvPr id="26" name="CaixaDeTexto 25"/>
          <p:cNvSpPr txBox="1"/>
          <p:nvPr/>
        </p:nvSpPr>
        <p:spPr>
          <a:xfrm>
            <a:off x="2653646" y="556221"/>
            <a:ext cx="61988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cap="small" dirty="0"/>
              <a:t>Até 31/08/2016</a:t>
            </a:r>
          </a:p>
        </p:txBody>
      </p:sp>
      <p:sp>
        <p:nvSpPr>
          <p:cNvPr id="27" name="Triângulo isósceles 26"/>
          <p:cNvSpPr/>
          <p:nvPr/>
        </p:nvSpPr>
        <p:spPr>
          <a:xfrm rot="5400000">
            <a:off x="644534" y="3589027"/>
            <a:ext cx="2978506" cy="195121"/>
          </a:xfrm>
          <a:prstGeom prst="triangle">
            <a:avLst/>
          </a:prstGeom>
          <a:solidFill>
            <a:schemeClr val="tx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9462" tIns="64731" rIns="129462" bIns="6473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pt-BR" sz="2548"/>
          </a:p>
        </p:txBody>
      </p:sp>
    </p:spTree>
    <p:extLst>
      <p:ext uri="{BB962C8B-B14F-4D97-AF65-F5344CB8AC3E}">
        <p14:creationId xmlns:p14="http://schemas.microsoft.com/office/powerpoint/2010/main" val="3640284275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o 2"/>
          <p:cNvGrpSpPr/>
          <p:nvPr/>
        </p:nvGrpSpPr>
        <p:grpSpPr>
          <a:xfrm>
            <a:off x="2112870" y="385274"/>
            <a:ext cx="5562938" cy="5946262"/>
            <a:chOff x="2769693" y="1196399"/>
            <a:chExt cx="3908395" cy="4177710"/>
          </a:xfrm>
        </p:grpSpPr>
        <p:sp>
          <p:nvSpPr>
            <p:cNvPr id="5" name="Retângulo Arredondado 72"/>
            <p:cNvSpPr/>
            <p:nvPr/>
          </p:nvSpPr>
          <p:spPr>
            <a:xfrm>
              <a:off x="3301645" y="1684425"/>
              <a:ext cx="3376442" cy="3689684"/>
            </a:xfrm>
            <a:prstGeom prst="roundRect">
              <a:avLst/>
            </a:prstGeom>
            <a:solidFill>
              <a:schemeClr val="bg2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29462" tIns="64731" rIns="129462" bIns="64731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pt-BR" sz="2548"/>
            </a:p>
          </p:txBody>
        </p:sp>
        <p:sp>
          <p:nvSpPr>
            <p:cNvPr id="6" name="Retângulo Arredondado 74"/>
            <p:cNvSpPr/>
            <p:nvPr/>
          </p:nvSpPr>
          <p:spPr>
            <a:xfrm>
              <a:off x="4722776" y="3182993"/>
              <a:ext cx="1643705" cy="440241"/>
            </a:xfrm>
            <a:prstGeom prst="roundRect">
              <a:avLst/>
            </a:prstGeom>
            <a:solidFill>
              <a:srgbClr val="00CC99"/>
            </a:solidFill>
            <a:ln w="28575"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29462" tIns="64731" rIns="129462" bIns="64731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pt-BR" sz="1416" dirty="0">
                <a:solidFill>
                  <a:schemeClr val="tx1"/>
                </a:solidFill>
              </a:endParaRPr>
            </a:p>
          </p:txBody>
        </p:sp>
        <p:sp>
          <p:nvSpPr>
            <p:cNvPr id="7" name="CaixaDeTexto 6"/>
            <p:cNvSpPr txBox="1"/>
            <p:nvPr/>
          </p:nvSpPr>
          <p:spPr>
            <a:xfrm>
              <a:off x="3569395" y="2349471"/>
              <a:ext cx="293574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1200" noProof="1">
                  <a:solidFill>
                    <a:srgbClr val="354D4C"/>
                  </a:solidFill>
                  <a:latin typeface="Calibri" pitchFamily="-105" charset="0"/>
                  <a:cs typeface="Arial" charset="0"/>
                </a:rPr>
                <a:t>Classificação das Iniciativas em Projetos e Processos.</a:t>
              </a:r>
              <a:endParaRPr lang="pt-BR" sz="1200" b="1" cap="small" dirty="0"/>
            </a:p>
          </p:txBody>
        </p:sp>
        <p:sp>
          <p:nvSpPr>
            <p:cNvPr id="8" name="CaixaDeTexto 7"/>
            <p:cNvSpPr txBox="1"/>
            <p:nvPr/>
          </p:nvSpPr>
          <p:spPr>
            <a:xfrm>
              <a:off x="3569395" y="1751710"/>
              <a:ext cx="3108692" cy="8758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/>
              <a:r>
                <a:rPr lang="en-US" b="1" cap="small" noProof="1">
                  <a:solidFill>
                    <a:srgbClr val="354D4C"/>
                  </a:solidFill>
                  <a:latin typeface="Calibri" pitchFamily="-105" charset="0"/>
                  <a:cs typeface="Arial" charset="0"/>
                </a:rPr>
                <a:t>CLASSIFICAÇÃO DAS INICIATIVAS</a:t>
              </a:r>
            </a:p>
          </p:txBody>
        </p:sp>
        <p:sp>
          <p:nvSpPr>
            <p:cNvPr id="9" name="CaixaDeTexto 8"/>
            <p:cNvSpPr txBox="1"/>
            <p:nvPr/>
          </p:nvSpPr>
          <p:spPr>
            <a:xfrm>
              <a:off x="3569395" y="3217791"/>
              <a:ext cx="937951" cy="3538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699" b="1" cap="small" dirty="0"/>
                <a:t>Projetos</a:t>
              </a:r>
            </a:p>
          </p:txBody>
        </p:sp>
        <p:sp>
          <p:nvSpPr>
            <p:cNvPr id="10" name="Retângulo Arredondado 79"/>
            <p:cNvSpPr/>
            <p:nvPr/>
          </p:nvSpPr>
          <p:spPr>
            <a:xfrm>
              <a:off x="4722776" y="3967315"/>
              <a:ext cx="1643705" cy="440241"/>
            </a:xfrm>
            <a:prstGeom prst="roundRect">
              <a:avLst/>
            </a:prstGeom>
            <a:solidFill>
              <a:srgbClr val="00B0F0"/>
            </a:solidFill>
            <a:ln w="28575"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29462" tIns="64731" rIns="129462" bIns="64731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pt-BR" sz="1416" dirty="0">
                <a:solidFill>
                  <a:schemeClr val="tx1"/>
                </a:solidFill>
              </a:endParaRPr>
            </a:p>
          </p:txBody>
        </p:sp>
        <p:sp>
          <p:nvSpPr>
            <p:cNvPr id="11" name="CaixaDeTexto 10"/>
            <p:cNvSpPr txBox="1"/>
            <p:nvPr/>
          </p:nvSpPr>
          <p:spPr>
            <a:xfrm>
              <a:off x="3569395" y="3987250"/>
              <a:ext cx="1054842" cy="3538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699" b="1" cap="small" dirty="0"/>
                <a:t>Processos</a:t>
              </a:r>
            </a:p>
          </p:txBody>
        </p:sp>
        <p:sp>
          <p:nvSpPr>
            <p:cNvPr id="12" name="Rektangel 76"/>
            <p:cNvSpPr>
              <a:spLocks noChangeArrowheads="1"/>
            </p:cNvSpPr>
            <p:nvPr/>
          </p:nvSpPr>
          <p:spPr bwMode="auto">
            <a:xfrm>
              <a:off x="3430196" y="5074614"/>
              <a:ext cx="3247892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1000" b="1" cap="small" noProof="1">
                  <a:solidFill>
                    <a:schemeClr val="accent5">
                      <a:lumMod val="75000"/>
                    </a:schemeClr>
                  </a:solidFill>
                  <a:latin typeface="Calibri" pitchFamily="-105" charset="0"/>
                  <a:cs typeface="Arial" charset="0"/>
                </a:rPr>
                <a:t>ESCRITÓRIO CENTRAL DE PROJETOS  - EGP (SEGOV)</a:t>
              </a:r>
              <a:endParaRPr lang="da-DK" sz="1000" b="1" cap="small" dirty="0">
                <a:solidFill>
                  <a:schemeClr val="accent5">
                    <a:lumMod val="75000"/>
                  </a:schemeClr>
                </a:solidFill>
                <a:latin typeface="Calibri" pitchFamily="-105" charset="0"/>
              </a:endParaRPr>
            </a:p>
          </p:txBody>
        </p:sp>
        <p:sp>
          <p:nvSpPr>
            <p:cNvPr id="13" name="CaixaDeTexto 12"/>
            <p:cNvSpPr txBox="1"/>
            <p:nvPr/>
          </p:nvSpPr>
          <p:spPr>
            <a:xfrm>
              <a:off x="3302303" y="1196399"/>
              <a:ext cx="3375784" cy="48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b="1" cap="small" dirty="0"/>
                <a:t>Até 05/08/2016</a:t>
              </a:r>
            </a:p>
          </p:txBody>
        </p:sp>
        <p:sp>
          <p:nvSpPr>
            <p:cNvPr id="14" name="Triângulo isósceles 13"/>
            <p:cNvSpPr/>
            <p:nvPr/>
          </p:nvSpPr>
          <p:spPr>
            <a:xfrm rot="5400000">
              <a:off x="1378001" y="3350576"/>
              <a:ext cx="2978506" cy="195121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29462" tIns="64731" rIns="129462" bIns="64731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pt-BR" sz="2548"/>
            </a:p>
          </p:txBody>
        </p:sp>
      </p:grpSp>
    </p:spTree>
    <p:extLst>
      <p:ext uri="{BB962C8B-B14F-4D97-AF65-F5344CB8AC3E}">
        <p14:creationId xmlns:p14="http://schemas.microsoft.com/office/powerpoint/2010/main" val="19821101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Arredondado 167"/>
          <p:cNvSpPr/>
          <p:nvPr/>
        </p:nvSpPr>
        <p:spPr>
          <a:xfrm>
            <a:off x="2407988" y="617810"/>
            <a:ext cx="6304560" cy="5799030"/>
          </a:xfrm>
          <a:prstGeom prst="roundRect">
            <a:avLst/>
          </a:prstGeom>
          <a:solidFill>
            <a:schemeClr val="bg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9462" tIns="64731" rIns="129462" bIns="6473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pt-BR" sz="2548"/>
          </a:p>
        </p:txBody>
      </p:sp>
      <p:sp>
        <p:nvSpPr>
          <p:cNvPr id="9" name="Retângulo Arredondado 127"/>
          <p:cNvSpPr/>
          <p:nvPr/>
        </p:nvSpPr>
        <p:spPr>
          <a:xfrm>
            <a:off x="2920130" y="4636519"/>
            <a:ext cx="5339286" cy="579935"/>
          </a:xfrm>
          <a:prstGeom prst="roundRect">
            <a:avLst/>
          </a:prstGeom>
          <a:solidFill>
            <a:srgbClr val="00CC99"/>
          </a:solidFill>
          <a:ln w="28575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9462" tIns="64731" rIns="129462" bIns="6473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pt-BR" sz="2548"/>
          </a:p>
        </p:txBody>
      </p:sp>
      <p:sp>
        <p:nvSpPr>
          <p:cNvPr id="10" name="Retângulo Arredondado 126"/>
          <p:cNvSpPr/>
          <p:nvPr/>
        </p:nvSpPr>
        <p:spPr>
          <a:xfrm>
            <a:off x="2920130" y="4009966"/>
            <a:ext cx="5339286" cy="579935"/>
          </a:xfrm>
          <a:prstGeom prst="roundRect">
            <a:avLst/>
          </a:prstGeom>
          <a:solidFill>
            <a:srgbClr val="00B0F0"/>
          </a:solidFill>
          <a:ln w="28575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9462" tIns="64731" rIns="129462" bIns="6473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pt-BR" sz="2548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2920130" y="4051932"/>
            <a:ext cx="5339286" cy="5078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pt-BR" sz="1350" b="1" i="1" cap="small" dirty="0"/>
              <a:t>Iniciativa: </a:t>
            </a:r>
            <a:r>
              <a:rPr lang="pt-BR" sz="1350" b="1" cap="small" dirty="0"/>
              <a:t>Monitoramento e Execução da Estratégia de Governo.</a:t>
            </a:r>
          </a:p>
          <a:p>
            <a:pPr algn="just"/>
            <a:r>
              <a:rPr lang="pt-BR" sz="1350" b="1" i="1" cap="small" dirty="0"/>
              <a:t>Ação: </a:t>
            </a:r>
            <a:r>
              <a:rPr lang="pt-BR" sz="1350" b="1" cap="small" dirty="0"/>
              <a:t>2386 – Monitorar a Execução da Estratégia de Governo.</a:t>
            </a:r>
          </a:p>
        </p:txBody>
      </p:sp>
      <p:sp>
        <p:nvSpPr>
          <p:cNvPr id="12" name="CaixaDeTexto 11"/>
          <p:cNvSpPr txBox="1"/>
          <p:nvPr/>
        </p:nvSpPr>
        <p:spPr>
          <a:xfrm>
            <a:off x="2908773" y="4662418"/>
            <a:ext cx="5350643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350" b="1" i="1" cap="small" dirty="0"/>
              <a:t>Iniciativa: </a:t>
            </a:r>
            <a:r>
              <a:rPr lang="pt-BR" sz="1350" b="1" cap="small" dirty="0"/>
              <a:t>Implementação do Escritório de Projetos.</a:t>
            </a:r>
          </a:p>
          <a:p>
            <a:pPr algn="just"/>
            <a:r>
              <a:rPr lang="pt-BR" sz="1350" b="1" i="1" cap="small" dirty="0"/>
              <a:t>Ação: </a:t>
            </a:r>
            <a:r>
              <a:rPr lang="pt-BR" sz="1350" b="1" cap="small" dirty="0"/>
              <a:t>2387 – Implementar o Escritório de Projetos.</a:t>
            </a:r>
          </a:p>
        </p:txBody>
      </p:sp>
      <p:sp>
        <p:nvSpPr>
          <p:cNvPr id="13" name="Retângulo Arredondado 101"/>
          <p:cNvSpPr/>
          <p:nvPr/>
        </p:nvSpPr>
        <p:spPr>
          <a:xfrm>
            <a:off x="2925963" y="2133485"/>
            <a:ext cx="5333454" cy="579935"/>
          </a:xfrm>
          <a:prstGeom prst="roundRect">
            <a:avLst/>
          </a:prstGeom>
          <a:solidFill>
            <a:srgbClr val="00CC99"/>
          </a:solidFill>
          <a:ln w="28575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9462" tIns="64731" rIns="129462" bIns="6473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pt-BR" sz="2548" dirty="0"/>
          </a:p>
        </p:txBody>
      </p:sp>
      <p:sp>
        <p:nvSpPr>
          <p:cNvPr id="14" name="CaixaDeTexto 13"/>
          <p:cNvSpPr txBox="1"/>
          <p:nvPr/>
        </p:nvSpPr>
        <p:spPr>
          <a:xfrm>
            <a:off x="2920131" y="2155662"/>
            <a:ext cx="533928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350" b="1" i="1" cap="small" dirty="0"/>
              <a:t>Iniciativa: </a:t>
            </a:r>
            <a:r>
              <a:rPr lang="pt-BR" sz="1350" b="1" cap="small" dirty="0"/>
              <a:t>Desenvolvimento da Sistemática de Comunicação Interna.</a:t>
            </a:r>
          </a:p>
          <a:p>
            <a:pPr algn="just"/>
            <a:r>
              <a:rPr lang="pt-BR" sz="1350" b="1" i="1" cap="small" dirty="0"/>
              <a:t>Ação: </a:t>
            </a:r>
            <a:r>
              <a:rPr lang="pt-BR" sz="1350" b="1" cap="small" dirty="0"/>
              <a:t>2383 – Desenvolver Sistemática de Comunicação Interna.</a:t>
            </a:r>
          </a:p>
        </p:txBody>
      </p:sp>
      <p:sp>
        <p:nvSpPr>
          <p:cNvPr id="15" name="Retângulo Arredondado 124"/>
          <p:cNvSpPr/>
          <p:nvPr/>
        </p:nvSpPr>
        <p:spPr>
          <a:xfrm>
            <a:off x="2925963" y="2766462"/>
            <a:ext cx="5333454" cy="579935"/>
          </a:xfrm>
          <a:prstGeom prst="roundRect">
            <a:avLst/>
          </a:prstGeom>
          <a:solidFill>
            <a:srgbClr val="00CC99"/>
          </a:solidFill>
          <a:ln w="28575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9462" tIns="64731" rIns="129462" bIns="6473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pt-BR" sz="2548"/>
          </a:p>
        </p:txBody>
      </p:sp>
      <p:sp>
        <p:nvSpPr>
          <p:cNvPr id="16" name="CaixaDeTexto 15"/>
          <p:cNvSpPr txBox="1"/>
          <p:nvPr/>
        </p:nvSpPr>
        <p:spPr>
          <a:xfrm>
            <a:off x="2920131" y="2804160"/>
            <a:ext cx="53392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350" b="1" i="1" cap="small" dirty="0"/>
              <a:t>Iniciativa: </a:t>
            </a:r>
            <a:r>
              <a:rPr lang="pt-BR" sz="1350" b="1" cap="small" dirty="0"/>
              <a:t>Implementação da Sala de Situação de Resultados de Governo.</a:t>
            </a:r>
          </a:p>
          <a:p>
            <a:pPr algn="just"/>
            <a:r>
              <a:rPr lang="pt-BR" sz="1350" b="1" i="1" cap="small" dirty="0"/>
              <a:t>Ação: </a:t>
            </a:r>
            <a:r>
              <a:rPr lang="pt-BR" sz="1350" b="1" cap="small" dirty="0"/>
              <a:t>2384 – Criar Sala de Situação de Resultados do Governo.</a:t>
            </a:r>
          </a:p>
        </p:txBody>
      </p:sp>
      <p:sp>
        <p:nvSpPr>
          <p:cNvPr id="17" name="Retângulo Arredondado 125"/>
          <p:cNvSpPr/>
          <p:nvPr/>
        </p:nvSpPr>
        <p:spPr>
          <a:xfrm>
            <a:off x="2920130" y="3381578"/>
            <a:ext cx="5339286" cy="579935"/>
          </a:xfrm>
          <a:prstGeom prst="roundRect">
            <a:avLst/>
          </a:prstGeom>
          <a:solidFill>
            <a:srgbClr val="00B0F0"/>
          </a:solidFill>
          <a:ln w="28575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9462" tIns="64731" rIns="129462" bIns="6473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pt-BR" sz="2548" dirty="0"/>
          </a:p>
        </p:txBody>
      </p:sp>
      <p:sp>
        <p:nvSpPr>
          <p:cNvPr id="18" name="CaixaDeTexto 17"/>
          <p:cNvSpPr txBox="1"/>
          <p:nvPr/>
        </p:nvSpPr>
        <p:spPr>
          <a:xfrm>
            <a:off x="2920130" y="3411190"/>
            <a:ext cx="533928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350" b="1" i="1" cap="small" dirty="0"/>
              <a:t>Iniciativa: </a:t>
            </a:r>
            <a:r>
              <a:rPr lang="pt-BR" sz="1350" b="1" cap="small" dirty="0"/>
              <a:t>Criação da Gestão Matricial no Estado</a:t>
            </a:r>
          </a:p>
          <a:p>
            <a:pPr algn="just"/>
            <a:r>
              <a:rPr lang="pt-BR" sz="1350" b="1" i="1" cap="small" dirty="0"/>
              <a:t>Ação: </a:t>
            </a:r>
            <a:r>
              <a:rPr lang="pt-BR" sz="1350" b="1" cap="small" dirty="0"/>
              <a:t>2385 – Desenvolver a Gestão Matricial no Estado.</a:t>
            </a:r>
          </a:p>
        </p:txBody>
      </p:sp>
      <p:sp>
        <p:nvSpPr>
          <p:cNvPr id="19" name="Retângulo Arredondado 128"/>
          <p:cNvSpPr/>
          <p:nvPr/>
        </p:nvSpPr>
        <p:spPr>
          <a:xfrm>
            <a:off x="2920131" y="5271016"/>
            <a:ext cx="5339286" cy="579935"/>
          </a:xfrm>
          <a:prstGeom prst="roundRect">
            <a:avLst/>
          </a:prstGeom>
          <a:solidFill>
            <a:srgbClr val="00B0F0"/>
          </a:solidFill>
          <a:ln w="28575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9462" tIns="64731" rIns="129462" bIns="6473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pt-BR" sz="2548" dirty="0"/>
          </a:p>
        </p:txBody>
      </p:sp>
      <p:sp>
        <p:nvSpPr>
          <p:cNvPr id="21" name="CaixaDeTexto 20"/>
          <p:cNvSpPr txBox="1"/>
          <p:nvPr/>
        </p:nvSpPr>
        <p:spPr>
          <a:xfrm>
            <a:off x="2920117" y="5301334"/>
            <a:ext cx="5339299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350" b="1" i="1" cap="small" dirty="0"/>
              <a:t>Iniciativa: </a:t>
            </a:r>
            <a:r>
              <a:rPr lang="pt-BR" sz="1350" b="1" cap="small" dirty="0"/>
              <a:t>Elaboração dos Planos Estratégicos e Orçamentários do Estado.</a:t>
            </a:r>
          </a:p>
          <a:p>
            <a:pPr algn="just"/>
            <a:r>
              <a:rPr lang="pt-BR" sz="1350" b="1" i="1" cap="small" dirty="0"/>
              <a:t>Ação: </a:t>
            </a:r>
            <a:r>
              <a:rPr lang="pt-BR" sz="1350" b="1" cap="small" dirty="0"/>
              <a:t>2388 – Elaborar os Planos Estratégicos e Orçamentários do Estado.</a:t>
            </a:r>
          </a:p>
        </p:txBody>
      </p:sp>
      <p:sp>
        <p:nvSpPr>
          <p:cNvPr id="22" name="CaixaDeTexto 21"/>
          <p:cNvSpPr txBox="1"/>
          <p:nvPr/>
        </p:nvSpPr>
        <p:spPr>
          <a:xfrm>
            <a:off x="2990397" y="877751"/>
            <a:ext cx="3108692" cy="875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US" b="1" cap="small" noProof="1">
                <a:solidFill>
                  <a:srgbClr val="354D4C"/>
                </a:solidFill>
                <a:latin typeface="Calibri" pitchFamily="-105" charset="0"/>
                <a:cs typeface="Arial" charset="0"/>
              </a:rPr>
              <a:t>INICIATIVAS CLASSIFICADAS</a:t>
            </a:r>
          </a:p>
        </p:txBody>
      </p:sp>
      <p:sp>
        <p:nvSpPr>
          <p:cNvPr id="23" name="CaixaDeTexto 22"/>
          <p:cNvSpPr txBox="1"/>
          <p:nvPr/>
        </p:nvSpPr>
        <p:spPr>
          <a:xfrm>
            <a:off x="2993640" y="1197758"/>
            <a:ext cx="53306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noProof="1">
                <a:solidFill>
                  <a:srgbClr val="354D4C"/>
                </a:solidFill>
                <a:latin typeface="Calibri" pitchFamily="-105" charset="0"/>
                <a:cs typeface="Arial" charset="0"/>
              </a:rPr>
              <a:t>Iniciativas classificadas em Projetos e Processos.</a:t>
            </a:r>
            <a:endParaRPr lang="pt-BR" sz="1200" b="1" cap="small" dirty="0"/>
          </a:p>
        </p:txBody>
      </p:sp>
      <p:sp>
        <p:nvSpPr>
          <p:cNvPr id="24" name="CaixaDeTexto 23"/>
          <p:cNvSpPr txBox="1"/>
          <p:nvPr/>
        </p:nvSpPr>
        <p:spPr>
          <a:xfrm>
            <a:off x="2908771" y="1606377"/>
            <a:ext cx="45717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b="1" cap="small" dirty="0"/>
              <a:t>Objetivo: Diversificar e Implantar novos Modelos de Gestão e Parcerias</a:t>
            </a:r>
          </a:p>
        </p:txBody>
      </p:sp>
      <p:sp>
        <p:nvSpPr>
          <p:cNvPr id="25" name="CaixaDeTexto 24"/>
          <p:cNvSpPr txBox="1"/>
          <p:nvPr/>
        </p:nvSpPr>
        <p:spPr>
          <a:xfrm>
            <a:off x="2908773" y="1831231"/>
            <a:ext cx="45717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b="1" cap="small" dirty="0"/>
              <a:t>Programa: 2016 – Programa de Governança e Gestão.</a:t>
            </a:r>
          </a:p>
        </p:txBody>
      </p:sp>
      <p:sp>
        <p:nvSpPr>
          <p:cNvPr id="26" name="Rektangel 76"/>
          <p:cNvSpPr>
            <a:spLocks noChangeArrowheads="1"/>
          </p:cNvSpPr>
          <p:nvPr/>
        </p:nvSpPr>
        <p:spPr bwMode="auto">
          <a:xfrm>
            <a:off x="2506669" y="6118953"/>
            <a:ext cx="630456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000" b="1" cap="small" noProof="1">
                <a:solidFill>
                  <a:schemeClr val="accent5">
                    <a:lumMod val="75000"/>
                  </a:schemeClr>
                </a:solidFill>
                <a:latin typeface="Calibri" pitchFamily="-105" charset="0"/>
                <a:cs typeface="Arial" charset="0"/>
              </a:rPr>
              <a:t>ESCRITÓRIO CENTRAL DE PROJETOS  - EGP (SEGOV)</a:t>
            </a:r>
            <a:endParaRPr lang="da-DK" sz="1000" b="1" cap="small" dirty="0">
              <a:solidFill>
                <a:schemeClr val="accent5">
                  <a:lumMod val="75000"/>
                </a:schemeClr>
              </a:solidFill>
              <a:latin typeface="Calibri" pitchFamily="-105" charset="0"/>
            </a:endParaRPr>
          </a:p>
        </p:txBody>
      </p:sp>
      <p:sp>
        <p:nvSpPr>
          <p:cNvPr id="27" name="Triângulo isósceles 26"/>
          <p:cNvSpPr/>
          <p:nvPr/>
        </p:nvSpPr>
        <p:spPr>
          <a:xfrm rot="5400000">
            <a:off x="504438" y="3123691"/>
            <a:ext cx="2978506" cy="195121"/>
          </a:xfrm>
          <a:prstGeom prst="triangle">
            <a:avLst/>
          </a:prstGeom>
          <a:solidFill>
            <a:schemeClr val="tx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9462" tIns="64731" rIns="129462" bIns="6473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pt-BR" sz="2548"/>
          </a:p>
        </p:txBody>
      </p:sp>
    </p:spTree>
    <p:extLst>
      <p:ext uri="{BB962C8B-B14F-4D97-AF65-F5344CB8AC3E}">
        <p14:creationId xmlns:p14="http://schemas.microsoft.com/office/powerpoint/2010/main" val="3279762757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/>
          <p:cNvGrpSpPr/>
          <p:nvPr/>
        </p:nvGrpSpPr>
        <p:grpSpPr>
          <a:xfrm>
            <a:off x="2587268" y="205956"/>
            <a:ext cx="5976251" cy="6199886"/>
            <a:chOff x="2858656" y="1043684"/>
            <a:chExt cx="4653586" cy="4827726"/>
          </a:xfrm>
        </p:grpSpPr>
        <p:sp>
          <p:nvSpPr>
            <p:cNvPr id="7" name="Retângulo Arredondado 186"/>
            <p:cNvSpPr/>
            <p:nvPr/>
          </p:nvSpPr>
          <p:spPr>
            <a:xfrm>
              <a:off x="3569368" y="1425537"/>
              <a:ext cx="3942874" cy="4445873"/>
            </a:xfrm>
            <a:prstGeom prst="roundRect">
              <a:avLst/>
            </a:prstGeom>
            <a:solidFill>
              <a:schemeClr val="bg2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29462" tIns="64731" rIns="129462" bIns="64731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pt-BR" sz="2548" dirty="0"/>
            </a:p>
          </p:txBody>
        </p:sp>
        <p:sp>
          <p:nvSpPr>
            <p:cNvPr id="8" name="CaixaDeTexto 7"/>
            <p:cNvSpPr txBox="1"/>
            <p:nvPr/>
          </p:nvSpPr>
          <p:spPr>
            <a:xfrm>
              <a:off x="3837119" y="1876182"/>
              <a:ext cx="293574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1200" noProof="1">
                  <a:solidFill>
                    <a:srgbClr val="354D4C"/>
                  </a:solidFill>
                  <a:latin typeface="Calibri" pitchFamily="-105" charset="0"/>
                  <a:cs typeface="Arial" charset="0"/>
                </a:rPr>
                <a:t>Analisa a vibilizada de implementação dos Projetos e analise e classifica os Processos.</a:t>
              </a:r>
              <a:endParaRPr lang="pt-BR" sz="1200" b="1" cap="small" dirty="0"/>
            </a:p>
          </p:txBody>
        </p:sp>
        <p:sp>
          <p:nvSpPr>
            <p:cNvPr id="9" name="CaixaDeTexto 8"/>
            <p:cNvSpPr txBox="1"/>
            <p:nvPr/>
          </p:nvSpPr>
          <p:spPr>
            <a:xfrm>
              <a:off x="3837119" y="1545121"/>
              <a:ext cx="3108692" cy="8758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/>
              <a:r>
                <a:rPr lang="en-US" b="1" cap="small" noProof="1">
                  <a:solidFill>
                    <a:srgbClr val="354D4C"/>
                  </a:solidFill>
                  <a:latin typeface="Calibri" pitchFamily="-105" charset="0"/>
                  <a:cs typeface="Arial" charset="0"/>
                </a:rPr>
                <a:t>ANÁLISE DE INICIATIVAS</a:t>
              </a:r>
            </a:p>
          </p:txBody>
        </p:sp>
        <p:sp>
          <p:nvSpPr>
            <p:cNvPr id="10" name="CaixaDeTexto 9"/>
            <p:cNvSpPr txBox="1"/>
            <p:nvPr/>
          </p:nvSpPr>
          <p:spPr>
            <a:xfrm>
              <a:off x="3856169" y="2788618"/>
              <a:ext cx="937951" cy="3538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699" b="1" cap="small" dirty="0"/>
                <a:t>Projetos</a:t>
              </a:r>
            </a:p>
          </p:txBody>
        </p:sp>
        <p:sp>
          <p:nvSpPr>
            <p:cNvPr id="11" name="Retângulo Arredondado 191"/>
            <p:cNvSpPr/>
            <p:nvPr/>
          </p:nvSpPr>
          <p:spPr>
            <a:xfrm>
              <a:off x="4954075" y="3826897"/>
              <a:ext cx="2198644" cy="1326414"/>
            </a:xfrm>
            <a:prstGeom prst="roundRect">
              <a:avLst/>
            </a:prstGeom>
            <a:noFill/>
            <a:ln w="28575">
              <a:solidFill>
                <a:srgbClr val="00B0F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29462" tIns="64731" rIns="129462" bIns="64731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pt-BR" sz="1416" dirty="0">
                <a:solidFill>
                  <a:schemeClr val="tx1"/>
                </a:solidFill>
              </a:endParaRPr>
            </a:p>
          </p:txBody>
        </p:sp>
        <p:sp>
          <p:nvSpPr>
            <p:cNvPr id="12" name="CaixaDeTexto 11"/>
            <p:cNvSpPr txBox="1"/>
            <p:nvPr/>
          </p:nvSpPr>
          <p:spPr>
            <a:xfrm>
              <a:off x="3856169" y="3846834"/>
              <a:ext cx="1054842" cy="3538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699" b="1" cap="small" dirty="0"/>
                <a:t>Processos</a:t>
              </a:r>
            </a:p>
          </p:txBody>
        </p:sp>
        <p:sp>
          <p:nvSpPr>
            <p:cNvPr id="13" name="Rektangel 76"/>
            <p:cNvSpPr>
              <a:spLocks noChangeArrowheads="1"/>
            </p:cNvSpPr>
            <p:nvPr/>
          </p:nvSpPr>
          <p:spPr bwMode="auto">
            <a:xfrm>
              <a:off x="3932403" y="5434425"/>
              <a:ext cx="324789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1000" b="1" cap="small" noProof="1">
                  <a:solidFill>
                    <a:schemeClr val="accent5">
                      <a:lumMod val="75000"/>
                    </a:schemeClr>
                  </a:solidFill>
                  <a:latin typeface="Calibri" pitchFamily="-105" charset="0"/>
                  <a:cs typeface="Arial" charset="0"/>
                </a:rPr>
                <a:t>ESCRITÓRIO CENTRAL DE PROJETOS  - EGP (SEGOV)</a:t>
              </a:r>
            </a:p>
            <a:p>
              <a:pPr algn="ctr"/>
              <a:r>
                <a:rPr lang="en-US" sz="1000" b="1" cap="small" noProof="1">
                  <a:solidFill>
                    <a:schemeClr val="accent5">
                      <a:lumMod val="75000"/>
                    </a:schemeClr>
                  </a:solidFill>
                  <a:latin typeface="Calibri" pitchFamily="-105" charset="0"/>
                  <a:cs typeface="Arial" charset="0"/>
                </a:rPr>
                <a:t>ESCRITÓRIO CENTRAL DE PROCESSOS – ECP (SAD)</a:t>
              </a:r>
              <a:endParaRPr lang="da-DK" sz="1000" b="1" cap="small" dirty="0">
                <a:solidFill>
                  <a:schemeClr val="accent5">
                    <a:lumMod val="75000"/>
                  </a:schemeClr>
                </a:solidFill>
                <a:latin typeface="Calibri" pitchFamily="-105" charset="0"/>
              </a:endParaRPr>
            </a:p>
          </p:txBody>
        </p:sp>
        <p:sp>
          <p:nvSpPr>
            <p:cNvPr id="14" name="Retângulo Arredondado 122"/>
            <p:cNvSpPr/>
            <p:nvPr/>
          </p:nvSpPr>
          <p:spPr>
            <a:xfrm>
              <a:off x="4960758" y="2667156"/>
              <a:ext cx="2191960" cy="884045"/>
            </a:xfrm>
            <a:prstGeom prst="roundRect">
              <a:avLst/>
            </a:prstGeom>
            <a:noFill/>
            <a:ln w="28575">
              <a:solidFill>
                <a:srgbClr val="00CC99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29462" tIns="64731" rIns="129462" bIns="64731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pt-BR" sz="1416" dirty="0">
                <a:solidFill>
                  <a:schemeClr val="tx1"/>
                </a:solidFill>
              </a:endParaRPr>
            </a:p>
          </p:txBody>
        </p:sp>
        <p:sp>
          <p:nvSpPr>
            <p:cNvPr id="15" name="CaixaDeTexto 14"/>
            <p:cNvSpPr txBox="1"/>
            <p:nvPr/>
          </p:nvSpPr>
          <p:spPr>
            <a:xfrm>
              <a:off x="4954074" y="2706098"/>
              <a:ext cx="2170634" cy="7897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pt-BR" sz="1133" b="1" dirty="0"/>
                <a:t>ANÁLISE DE VIABILIDADE</a:t>
              </a:r>
            </a:p>
            <a:p>
              <a:pPr algn="just"/>
              <a:r>
                <a:rPr lang="pt-BR" sz="1133" b="1" dirty="0"/>
                <a:t>Legal, Técnica, Estratégica, Orçamentária e Financeira, Riscos.</a:t>
              </a:r>
            </a:p>
          </p:txBody>
        </p:sp>
        <p:sp>
          <p:nvSpPr>
            <p:cNvPr id="16" name="CaixaDeTexto 15"/>
            <p:cNvSpPr txBox="1"/>
            <p:nvPr/>
          </p:nvSpPr>
          <p:spPr>
            <a:xfrm>
              <a:off x="4974126" y="3845090"/>
              <a:ext cx="2150582" cy="11383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pt-BR" sz="1133" b="1" dirty="0"/>
                <a:t>ANÁLISE E CLASSIFICAÇÃO</a:t>
              </a:r>
            </a:p>
            <a:p>
              <a:pPr algn="just"/>
              <a:r>
                <a:rPr lang="pt-BR" sz="1133" b="1" dirty="0"/>
                <a:t>Impacto na Vida do Cidadão, Relevância para a Estratégia, Impacto na reputação do Governo, Volume de recursos financeiros envolvidos.</a:t>
              </a:r>
            </a:p>
          </p:txBody>
        </p:sp>
        <p:sp>
          <p:nvSpPr>
            <p:cNvPr id="17" name="CaixaDeTexto 16"/>
            <p:cNvSpPr txBox="1"/>
            <p:nvPr/>
          </p:nvSpPr>
          <p:spPr>
            <a:xfrm>
              <a:off x="4659266" y="1043684"/>
              <a:ext cx="16750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b="1" cap="small" dirty="0"/>
                <a:t>Até 25/09/2016</a:t>
              </a:r>
            </a:p>
          </p:txBody>
        </p:sp>
        <p:sp>
          <p:nvSpPr>
            <p:cNvPr id="18" name="Triângulo isósceles 17"/>
            <p:cNvSpPr/>
            <p:nvPr/>
          </p:nvSpPr>
          <p:spPr>
            <a:xfrm rot="5400000">
              <a:off x="1466964" y="3653080"/>
              <a:ext cx="2978506" cy="195121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29462" tIns="64731" rIns="129462" bIns="64731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pt-BR" sz="2548"/>
            </a:p>
          </p:txBody>
        </p:sp>
      </p:grpSp>
    </p:spTree>
    <p:extLst>
      <p:ext uri="{BB962C8B-B14F-4D97-AF65-F5344CB8AC3E}">
        <p14:creationId xmlns:p14="http://schemas.microsoft.com/office/powerpoint/2010/main" val="358455393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4774</TotalTime>
  <Words>1184</Words>
  <Application>Microsoft Office PowerPoint</Application>
  <PresentationFormat>Widescreen</PresentationFormat>
  <Paragraphs>170</Paragraphs>
  <Slides>19</Slides>
  <Notes>4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19</vt:i4>
      </vt:variant>
    </vt:vector>
  </HeadingPairs>
  <TitlesOfParts>
    <vt:vector size="22" baseType="lpstr">
      <vt:lpstr>Arial</vt:lpstr>
      <vt:lpstr>Calibri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Adriane Ricieri</dc:creator>
  <cp:lastModifiedBy>Marley Pettengil Galvão Serra</cp:lastModifiedBy>
  <cp:revision>214</cp:revision>
  <cp:lastPrinted>2016-05-02T13:07:27Z</cp:lastPrinted>
  <dcterms:created xsi:type="dcterms:W3CDTF">2016-03-15T18:09:53Z</dcterms:created>
  <dcterms:modified xsi:type="dcterms:W3CDTF">2016-10-04T20:51:44Z</dcterms:modified>
</cp:coreProperties>
</file>