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9T15:22:53.47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0,'0'3,"0"0,0-1,0 1,1-1,-1 0,1 1,0-1,0 1,0-1,0 0,0 1,0-1,1 0,-1 0,1 0,-1 0,1 0,0-1,-1 1,1 0,0-1,0 1,1-1,-1 0,0 1,0-1,1 0,-1-1,3 2,9 1,-1 0,1 0,0-2,18 1,16 3,1 4,1-3,0-1,1-3,97-8,-80-5,-48 7,0 0,32 0,-7 4,-25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5:24:18.3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28 24575,'9'-1'0,"1"0"0,-1-1 0,1 0 0,11-4 0,33-5 0,-15 8 0,-1 2 0,1 1 0,-1 2 0,72 14 0,-82-11 0,0-1 0,1-2 0,0 0 0,29-4 0,-28 1 0,-1 1 0,0 2 0,54 8 0,-66-6-455,1-1 0,28 0 0,-27-3-6371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5:24:27.9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0 204 24575,'0'-4'0,"4"-1"0,1-4 0,4-4 0,0-4 0,-1-3 0,1 2 0,0 1 0,2 2 0,-1 0 0,2 4 0,-1-2 0,1 2 0,-1-1 0,1 2 0,3 2 0,-2 3-8191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5:24:31.5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24575,'5'0'0,"0"0"0,0 0 0,0 1 0,0 0 0,0 0 0,0 0 0,0 0 0,0 1 0,0 0 0,-1 0 0,1 0 0,0 1 0,5 3 0,-2 1 0,-1 0 0,0 1 0,0-1 0,0 2 0,8 13 0,-8-15-97,0 0-1,0 0 1,0-1-1,1 1 1,0-2-1,1 1 1,-1-1-1,1-1 1,0 1-1,0-1 1,1-1-1,-1 0 0,14 3 1,-6-3-6729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9T15:22:54.3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9T15:22:54.83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1,'7'6,"2"-1,-1 1,0-2,1 1,0-1,0-1,0 1,1-1,-1-1,14 2,17 6,7 5,0-2,1-3,0-1,1-3,67 1,-116-7,36 3,-35-3,1 0,-1 1,0-1,0 1,0-1,0 1,0-1,0 1,0 0,0-1,0 1,0 0,0 0,0 0,0 0,0 0,-1 0,1 0,0 0,-1 0,1 0,-1 0,1 0,-1 0,1 3,0 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9T15:22:55.27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9T15:22:55.60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9T15:22:56.56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790 4,'26'-1,"-19"0,-1 0,1 1,-1-1,1 1,-1 1,1-1,-1 1,0 0,1 0,-1 1,0 0,8 4,-16-1,-11-1,-14 0,-393-1,214-5,141 4,43 0,-1-1,0-1,0-1,-45-8,53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9T15:22:57.27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28,'54'-1,"-2"-2,55-10,-49 7,1 2,93 6,-37 1,-35-3,18-2,-1 4,188 29,-226-22,108 4,-2-2,296 49,-286-34,-97-12,134 6,63 5,-104-5,188 26,-317-42,267 15,-248-18,96 15,-108-12,88-2,-74-3,-43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9T15:23:06.58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392 507,'-14'7,"-4"3,-1-2,-29 10,18-10,1 2,0 0,1 2,-45 26,65-33,0 0,1 1,0 0,0 0,0 1,1 0,0 0,0 0,0 1,1 0,1 0,-1 0,1 1,1 0,-1-1,1 1,1 1,0-1,-2 16,4-25,0 1,0-1,1 0,-1 1,0-1,0 0,0 0,0 1,0-1,0 0,0 0,1 1,-1-1,0 0,0 0,0 1,0-1,1 0,-1 0,0 0,0 1,1-1,-1 0,0 0,0 0,1 0,-1 0,0 0,1 1,-1-1,0 0,0 0,1 0,-1 0,0 0,1 0,-1 0,0 0,0 0,1 0,-1-1,0 1,1 0,-1 0,0 0,0 0,1 0,-1-1,27-9,25-20,-40 21,1-1,-2-1,1 1,-1-2,-1 0,0 0,-1-1,12-21,3-12,23-60,-28 59,-1 6,8-18,-1-2,-3 0,26-126,-51 158,-1 29,0 16,-31 230,-26 126,4-31,53-315,2-19,1 1,0-1,0 0,0 0,1 1,1-1,-1 0,2 8,-2-19,1 0,0 0,-1 0,1-1,1 1,-1 0,1 0,-1 1,4-7,0-1,153-323,-47 105,-107 221,43-107,-43 103,-1 0,-1 0,1-1,-2 1,0 0,0-1,-3-22,1 27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9T15:23:06.98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0,'0'0,"0"0,0 0,0 0,0 0,0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72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74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23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3741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19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265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50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885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1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90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4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35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7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05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70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07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39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A93444-A25F-467B-88F0-F7B3654F01DA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FFCBB1-6615-4969-874E-CA6157ED0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02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utoatendimento.ms.gov.br/solicitacao-de-acesso-sti-paineis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7.xml"/><Relationship Id="rId18" Type="http://schemas.openxmlformats.org/officeDocument/2006/relationships/customXml" Target="../ink/ink10.xml"/><Relationship Id="rId3" Type="http://schemas.openxmlformats.org/officeDocument/2006/relationships/customXml" Target="../ink/ink1.xml"/><Relationship Id="rId21" Type="http://schemas.openxmlformats.org/officeDocument/2006/relationships/image" Target="../media/image15.png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17" Type="http://schemas.openxmlformats.org/officeDocument/2006/relationships/customXml" Target="../ink/ink9.xml"/><Relationship Id="rId2" Type="http://schemas.openxmlformats.org/officeDocument/2006/relationships/image" Target="../media/image7.png"/><Relationship Id="rId16" Type="http://schemas.openxmlformats.org/officeDocument/2006/relationships/image" Target="../media/image13.png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customXml" Target="../ink/ink6.xml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23" Type="http://schemas.openxmlformats.org/officeDocument/2006/relationships/image" Target="../media/image16.png"/><Relationship Id="rId10" Type="http://schemas.openxmlformats.org/officeDocument/2006/relationships/customXml" Target="../ink/ink5.xml"/><Relationship Id="rId19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Relationship Id="rId22" Type="http://schemas.openxmlformats.org/officeDocument/2006/relationships/customXml" Target="../ink/ink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E4CBB-2B2A-C7D5-E15E-4E4CD6945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Tutorial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45AD9-CF41-C2F0-F3DF-5CEC1A163C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Solicitação de acesso aos painéis de BI do Centro de Inteligência GOV MS</a:t>
            </a:r>
          </a:p>
        </p:txBody>
      </p:sp>
    </p:spTree>
    <p:extLst>
      <p:ext uri="{BB962C8B-B14F-4D97-AF65-F5344CB8AC3E}">
        <p14:creationId xmlns:p14="http://schemas.microsoft.com/office/powerpoint/2010/main" val="402279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2A92079-7D48-4F04-9BE0-357ED25F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60" y="1539550"/>
            <a:ext cx="5010004" cy="1102228"/>
          </a:xfrm>
        </p:spPr>
        <p:txBody>
          <a:bodyPr/>
          <a:lstStyle/>
          <a:p>
            <a:r>
              <a:rPr lang="pt-BR" dirty="0"/>
              <a:t>Passo 1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1115D9B-26EA-9399-A1F6-17490C52C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961" y="2641778"/>
            <a:ext cx="5010004" cy="3158347"/>
          </a:xfrm>
        </p:spPr>
        <p:txBody>
          <a:bodyPr/>
          <a:lstStyle/>
          <a:p>
            <a:r>
              <a:rPr lang="pt-BR" dirty="0"/>
              <a:t>Para acessar a página de solicitação deverão entrar no seguinte link:</a:t>
            </a:r>
          </a:p>
          <a:p>
            <a:r>
              <a:rPr lang="pt-BR" dirty="0">
                <a:hlinkClick r:id="rId2"/>
              </a:rPr>
              <a:t>https://www.autoatendimento.ms.gov.br/solicitacao-de-acesso-sti-paineis/</a:t>
            </a:r>
            <a:endParaRPr lang="pt-BR" dirty="0"/>
          </a:p>
          <a:p>
            <a:r>
              <a:rPr lang="pt-BR" dirty="0"/>
              <a:t>Conforme a tela ao lado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48467BD-8742-F9CD-3A4E-AE77BEB1C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964" y="1412111"/>
            <a:ext cx="6906100" cy="47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0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3CCD5-6CDC-2E30-F1CC-311F79A3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52" y="1986100"/>
            <a:ext cx="4610972" cy="724541"/>
          </a:xfrm>
        </p:spPr>
        <p:txBody>
          <a:bodyPr/>
          <a:lstStyle/>
          <a:p>
            <a:r>
              <a:rPr lang="pt-BR" dirty="0"/>
              <a:t>Passo 2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B128FA-7417-8558-CB14-3ACB394DF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052" y="2710641"/>
            <a:ext cx="4610974" cy="3158347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Preencher as informações que se pede;</a:t>
            </a:r>
          </a:p>
          <a:p>
            <a:r>
              <a:rPr lang="pt-BR" dirty="0"/>
              <a:t>Ao final em ‘para qual ferramenta solicita o acesso’, selecionar </a:t>
            </a:r>
            <a:r>
              <a:rPr lang="pt-BR" dirty="0" err="1"/>
              <a:t>Qlik</a:t>
            </a:r>
            <a:r>
              <a:rPr lang="pt-BR" dirty="0"/>
              <a:t> Sense;</a:t>
            </a:r>
          </a:p>
          <a:p>
            <a:r>
              <a:rPr lang="pt-BR" dirty="0"/>
              <a:t>No campo ‘Login de Rede’, colocar o login que usa para acessar os computadores da rede;</a:t>
            </a:r>
          </a:p>
          <a:p>
            <a:r>
              <a:rPr lang="pt-BR" b="1" dirty="0"/>
              <a:t>Exemplo</a:t>
            </a:r>
          </a:p>
          <a:p>
            <a:r>
              <a:rPr lang="pt-BR" dirty="0"/>
              <a:t>nome: </a:t>
            </a:r>
            <a:r>
              <a:rPr lang="pt-BR" dirty="0" err="1"/>
              <a:t>antonio</a:t>
            </a:r>
            <a:r>
              <a:rPr lang="pt-BR" dirty="0"/>
              <a:t> </a:t>
            </a:r>
            <a:r>
              <a:rPr lang="pt-BR" dirty="0" err="1"/>
              <a:t>carlos</a:t>
            </a:r>
            <a:endParaRPr lang="pt-BR" dirty="0"/>
          </a:p>
          <a:p>
            <a:r>
              <a:rPr lang="pt-BR" dirty="0"/>
              <a:t>Login de rede será: </a:t>
            </a:r>
            <a:r>
              <a:rPr lang="pt-BR" dirty="0" err="1"/>
              <a:t>acarlos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67E8DF-AB9C-470D-9C69-CAEAD5A1C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4" y="1180618"/>
            <a:ext cx="7401214" cy="43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2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91382-6FA5-A6AA-834E-A154CF3E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38" y="1927175"/>
            <a:ext cx="4251330" cy="704663"/>
          </a:xfrm>
        </p:spPr>
        <p:txBody>
          <a:bodyPr/>
          <a:lstStyle/>
          <a:p>
            <a:r>
              <a:rPr lang="pt-BR" dirty="0"/>
              <a:t>Passo 3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4ECDBFB-953A-C62B-3743-2BB831764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82" y="2631838"/>
            <a:ext cx="4633986" cy="3158347"/>
          </a:xfrm>
        </p:spPr>
        <p:txBody>
          <a:bodyPr/>
          <a:lstStyle/>
          <a:p>
            <a:r>
              <a:rPr lang="pt-BR" dirty="0"/>
              <a:t>Selecionar ‘Visualizador </a:t>
            </a:r>
            <a:r>
              <a:rPr lang="pt-BR" dirty="0" err="1"/>
              <a:t>Qlik</a:t>
            </a:r>
            <a:r>
              <a:rPr lang="pt-BR" dirty="0"/>
              <a:t> Sense;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6521AE-E34B-D62D-4DC4-954DC58CD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06" y="1307940"/>
            <a:ext cx="7851494" cy="472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7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1CA28-EDF3-65E7-4900-B56AEF2F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27" y="2027582"/>
            <a:ext cx="4165178" cy="605271"/>
          </a:xfrm>
        </p:spPr>
        <p:txBody>
          <a:bodyPr/>
          <a:lstStyle/>
          <a:p>
            <a:r>
              <a:rPr lang="pt-BR" dirty="0"/>
              <a:t>Passo 4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19D2AF-1AAF-5164-02DB-92BE348F4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23" y="2922165"/>
            <a:ext cx="4165178" cy="3056214"/>
          </a:xfrm>
        </p:spPr>
        <p:txBody>
          <a:bodyPr/>
          <a:lstStyle/>
          <a:p>
            <a:r>
              <a:rPr lang="pt-BR" dirty="0"/>
              <a:t>Em ‘Fluxos/</a:t>
            </a:r>
            <a:r>
              <a:rPr lang="pt-BR" dirty="0" err="1"/>
              <a:t>Stream</a:t>
            </a:r>
            <a:r>
              <a:rPr lang="pt-BR" dirty="0"/>
              <a:t> desejados’;</a:t>
            </a:r>
          </a:p>
          <a:p>
            <a:r>
              <a:rPr lang="pt-BR" dirty="0"/>
              <a:t>Clicar em ‘</a:t>
            </a:r>
            <a:r>
              <a:rPr lang="pt-BR" dirty="0" err="1"/>
              <a:t>Segov</a:t>
            </a:r>
            <a:r>
              <a:rPr lang="pt-BR" dirty="0"/>
              <a:t> – sala de situação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04C79E-E3F8-8BA5-B3E2-794D9954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296" y="590309"/>
            <a:ext cx="8090704" cy="56773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7674C87C-AEF6-563A-1779-ADDB13BA7F5A}"/>
                  </a:ext>
                </a:extLst>
              </p14:cNvPr>
              <p14:cNvContentPartPr/>
              <p14:nvPr/>
            </p14:nvContentPartPr>
            <p14:xfrm>
              <a:off x="9934599" y="5445123"/>
              <a:ext cx="271080" cy="3528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7674C87C-AEF6-563A-1779-ADDB13BA7F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0959" y="5337123"/>
                <a:ext cx="3787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A7A7485F-4ED9-8D34-B75D-20A800836C4D}"/>
                  </a:ext>
                </a:extLst>
              </p14:cNvPr>
              <p14:cNvContentPartPr/>
              <p14:nvPr/>
            </p14:nvContentPartPr>
            <p14:xfrm>
              <a:off x="10008759" y="5510643"/>
              <a:ext cx="360" cy="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A7A7485F-4ED9-8D34-B75D-20A800836C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55119" y="540300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6BCCC300-E1C6-B7E2-1939-D3071767B899}"/>
                  </a:ext>
                </a:extLst>
              </p14:cNvPr>
              <p14:cNvContentPartPr/>
              <p14:nvPr/>
            </p14:nvContentPartPr>
            <p14:xfrm>
              <a:off x="10008759" y="5510643"/>
              <a:ext cx="203760" cy="5652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6BCCC300-E1C6-B7E2-1939-D3071767B89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55119" y="5403003"/>
                <a:ext cx="3114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5208ABB6-E347-4F82-01C7-D60BB6A16971}"/>
                  </a:ext>
                </a:extLst>
              </p14:cNvPr>
              <p14:cNvContentPartPr/>
              <p14:nvPr/>
            </p14:nvContentPartPr>
            <p14:xfrm>
              <a:off x="10198479" y="5642763"/>
              <a:ext cx="360" cy="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5208ABB6-E347-4F82-01C7-D60BB6A169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44479" y="553512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324C7E12-9E82-8AD1-5479-CC7FC172CECE}"/>
                  </a:ext>
                </a:extLst>
              </p14:cNvPr>
              <p14:cNvContentPartPr/>
              <p14:nvPr/>
            </p14:nvContentPartPr>
            <p14:xfrm>
              <a:off x="10198479" y="5642763"/>
              <a:ext cx="360" cy="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324C7E12-9E82-8AD1-5479-CC7FC172CE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44479" y="553512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1E7B98E4-568C-F853-94C3-37036BAEFC6B}"/>
                  </a:ext>
                </a:extLst>
              </p14:cNvPr>
              <p14:cNvContentPartPr/>
              <p14:nvPr/>
            </p14:nvContentPartPr>
            <p14:xfrm>
              <a:off x="9914079" y="5633043"/>
              <a:ext cx="326880" cy="1224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1E7B98E4-568C-F853-94C3-37036BAEFC6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60079" y="5525043"/>
                <a:ext cx="4345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A1AB8D1C-7722-D6C5-8AB3-5A032A315B0E}"/>
                  </a:ext>
                </a:extLst>
              </p14:cNvPr>
              <p14:cNvContentPartPr/>
              <p14:nvPr/>
            </p14:nvContentPartPr>
            <p14:xfrm>
              <a:off x="9868719" y="5566803"/>
              <a:ext cx="1482120" cy="11772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A1AB8D1C-7722-D6C5-8AB3-5A032A315B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14719" y="5459163"/>
                <a:ext cx="1589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5994CCCA-AC0A-60AC-8320-B1A5A3640280}"/>
                  </a:ext>
                </a:extLst>
              </p14:cNvPr>
              <p14:cNvContentPartPr/>
              <p14:nvPr/>
            </p14:nvContentPartPr>
            <p14:xfrm>
              <a:off x="9984999" y="5547723"/>
              <a:ext cx="219960" cy="38700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5994CCCA-AC0A-60AC-8320-B1A5A364028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30999" y="5439723"/>
                <a:ext cx="32760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1C393655-1A44-5F76-E455-782A85CF2E85}"/>
                  </a:ext>
                </a:extLst>
              </p14:cNvPr>
              <p14:cNvContentPartPr/>
              <p14:nvPr/>
            </p14:nvContentPartPr>
            <p14:xfrm>
              <a:off x="10102719" y="5583723"/>
              <a:ext cx="360" cy="36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1C393655-1A44-5F76-E455-782A85CF2E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48719" y="5475723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tângulo 15">
            <a:extLst>
              <a:ext uri="{FF2B5EF4-FFF2-40B4-BE49-F238E27FC236}">
                <a16:creationId xmlns:a16="http://schemas.microsoft.com/office/drawing/2014/main" id="{1594941E-8C2F-8266-1782-A398E6068E5E}"/>
              </a:ext>
            </a:extLst>
          </p:cNvPr>
          <p:cNvSpPr/>
          <p:nvPr/>
        </p:nvSpPr>
        <p:spPr>
          <a:xfrm>
            <a:off x="9914079" y="5329881"/>
            <a:ext cx="399694" cy="387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869816E-DC3B-67D8-60B5-9EA4F1EAB4E3}"/>
              </a:ext>
            </a:extLst>
          </p:cNvPr>
          <p:cNvSpPr/>
          <p:nvPr/>
        </p:nvSpPr>
        <p:spPr>
          <a:xfrm>
            <a:off x="10383794" y="5394319"/>
            <a:ext cx="90617" cy="65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9ACD785E-636C-1BA0-BCC8-905AABD4BC51}"/>
                  </a:ext>
                </a:extLst>
              </p14:cNvPr>
              <p14:cNvContentPartPr/>
              <p14:nvPr/>
            </p14:nvContentPartPr>
            <p14:xfrm>
              <a:off x="9563799" y="5616483"/>
              <a:ext cx="295560" cy="1872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9ACD785E-636C-1BA0-BCC8-905AABD4BC5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57679" y="5610363"/>
                <a:ext cx="307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75ED6DBB-5E30-21D8-19C3-0E76F9EBF369}"/>
                  </a:ext>
                </a:extLst>
              </p14:cNvPr>
              <p14:cNvContentPartPr/>
              <p14:nvPr/>
            </p14:nvContentPartPr>
            <p14:xfrm>
              <a:off x="9572439" y="5553123"/>
              <a:ext cx="57960" cy="7344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75ED6DBB-5E30-21D8-19C3-0E76F9EBF36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66319" y="5547003"/>
                <a:ext cx="702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4497D207-2F3E-2F11-9EA6-08E65777D3C1}"/>
                  </a:ext>
                </a:extLst>
              </p14:cNvPr>
              <p14:cNvContentPartPr/>
              <p14:nvPr/>
            </p14:nvContentPartPr>
            <p14:xfrm>
              <a:off x="9563799" y="5626203"/>
              <a:ext cx="98280" cy="5796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4497D207-2F3E-2F11-9EA6-08E65777D3C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57679" y="5620083"/>
                <a:ext cx="110520" cy="7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977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A72B4-6CA4-0BD1-EF69-B96F4853F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21904"/>
            <a:ext cx="4284571" cy="824948"/>
          </a:xfrm>
        </p:spPr>
        <p:txBody>
          <a:bodyPr/>
          <a:lstStyle/>
          <a:p>
            <a:r>
              <a:rPr lang="pt-BR" dirty="0"/>
              <a:t>Passo 5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73AA26-6AFD-34ED-5056-0680E7F85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3382"/>
            <a:ext cx="4284571" cy="3155605"/>
          </a:xfrm>
        </p:spPr>
        <p:txBody>
          <a:bodyPr/>
          <a:lstStyle/>
          <a:p>
            <a:r>
              <a:rPr lang="pt-BR" dirty="0"/>
              <a:t>Após clicar em enviar, entrar no e-mail informado no passo 2;</a:t>
            </a:r>
          </a:p>
          <a:p>
            <a:r>
              <a:rPr lang="pt-BR" dirty="0"/>
              <a:t>Receberá um e-mail parecido com o da imagem ao lado;</a:t>
            </a:r>
          </a:p>
          <a:p>
            <a:r>
              <a:rPr lang="pt-BR" dirty="0"/>
              <a:t>Imprimir o termo, assinar e mandar para o e-mail abaixo:</a:t>
            </a:r>
          </a:p>
          <a:p>
            <a:endParaRPr lang="pt-BR" dirty="0"/>
          </a:p>
          <a:p>
            <a:r>
              <a:rPr lang="pt-BR" dirty="0"/>
              <a:t>cmramos@segov.ms.gov.br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3FDE163-36C0-5559-D372-696B0DAA0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043" y="1585656"/>
            <a:ext cx="6843670" cy="414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0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CE871-67DF-355C-61C5-E6DD54990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188" y="2628900"/>
            <a:ext cx="3932237" cy="1600200"/>
          </a:xfrm>
        </p:spPr>
        <p:txBody>
          <a:bodyPr/>
          <a:lstStyle/>
          <a:p>
            <a:pPr algn="ctr"/>
            <a:r>
              <a:rPr lang="pt-BR" b="1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077813915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252</TotalTime>
  <Words>155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Gotícula</vt:lpstr>
      <vt:lpstr>Tutorial</vt:lpstr>
      <vt:lpstr>Passo 1</vt:lpstr>
      <vt:lpstr>Passo 2</vt:lpstr>
      <vt:lpstr>Passo 3</vt:lpstr>
      <vt:lpstr>Passo 4</vt:lpstr>
      <vt:lpstr>Passo 5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</dc:title>
  <dc:creator>Endrew Jonathan</dc:creator>
  <cp:lastModifiedBy>Renata Brum</cp:lastModifiedBy>
  <cp:revision>7</cp:revision>
  <dcterms:created xsi:type="dcterms:W3CDTF">2023-11-09T15:53:40Z</dcterms:created>
  <dcterms:modified xsi:type="dcterms:W3CDTF">2024-10-14T20:10:48Z</dcterms:modified>
</cp:coreProperties>
</file>